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8"/>
  </p:notesMasterIdLst>
  <p:sldIdLst>
    <p:sldId id="278" r:id="rId3"/>
    <p:sldId id="258" r:id="rId4"/>
    <p:sldId id="298" r:id="rId5"/>
    <p:sldId id="257" r:id="rId6"/>
    <p:sldId id="299" r:id="rId7"/>
    <p:sldId id="260" r:id="rId8"/>
    <p:sldId id="307" r:id="rId9"/>
    <p:sldId id="262" r:id="rId10"/>
    <p:sldId id="308" r:id="rId11"/>
    <p:sldId id="266" r:id="rId12"/>
    <p:sldId id="309" r:id="rId13"/>
    <p:sldId id="267" r:id="rId14"/>
    <p:sldId id="310" r:id="rId15"/>
    <p:sldId id="271" r:id="rId16"/>
    <p:sldId id="311" r:id="rId17"/>
    <p:sldId id="273" r:id="rId18"/>
    <p:sldId id="312" r:id="rId19"/>
    <p:sldId id="274" r:id="rId20"/>
    <p:sldId id="313" r:id="rId21"/>
    <p:sldId id="275" r:id="rId22"/>
    <p:sldId id="314" r:id="rId23"/>
    <p:sldId id="277" r:id="rId24"/>
    <p:sldId id="315" r:id="rId25"/>
    <p:sldId id="279" r:id="rId26"/>
    <p:sldId id="318" r:id="rId27"/>
    <p:sldId id="281" r:id="rId28"/>
    <p:sldId id="317" r:id="rId29"/>
    <p:sldId id="284" r:id="rId30"/>
    <p:sldId id="319" r:id="rId31"/>
    <p:sldId id="292" r:id="rId32"/>
    <p:sldId id="320" r:id="rId33"/>
    <p:sldId id="290" r:id="rId34"/>
    <p:sldId id="321" r:id="rId35"/>
    <p:sldId id="291" r:id="rId36"/>
    <p:sldId id="322" r:id="rId37"/>
    <p:sldId id="295" r:id="rId38"/>
    <p:sldId id="323" r:id="rId39"/>
    <p:sldId id="304" r:id="rId40"/>
    <p:sldId id="324" r:id="rId41"/>
    <p:sldId id="305" r:id="rId42"/>
    <p:sldId id="325" r:id="rId43"/>
    <p:sldId id="306" r:id="rId44"/>
    <p:sldId id="326" r:id="rId45"/>
    <p:sldId id="327" r:id="rId46"/>
    <p:sldId id="328" r:id="rId47"/>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bqAurNd1jcKgQzEIq+WP9Q" hashData="HEjWX5dcouJxGmsotkAm2x0d90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1703" autoAdjust="0"/>
    <p:restoredTop sz="94660"/>
  </p:normalViewPr>
  <p:slideViewPr>
    <p:cSldViewPr>
      <p:cViewPr>
        <p:scale>
          <a:sx n="400" d="100"/>
          <a:sy n="400" d="100"/>
        </p:scale>
        <p:origin x="5826" y="394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199C170-C927-4CFE-94B0-17092859705F}" type="datetimeFigureOut">
              <a:rPr lang="es-PE" smtClean="0"/>
              <a:pPr/>
              <a:t>1/09/2022</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BEF90E-DBAD-43C4-B205-40EF28CD1DC1}"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E3BEF90E-DBAD-43C4-B205-40EF28CD1DC1}" type="slidenum">
              <a:rPr lang="es-PE" smtClean="0"/>
              <a:pPr/>
              <a:t>4</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2E031478-5689-4007-AB6B-19C88290880F}" type="datetimeFigureOut">
              <a:rPr lang="es-PE" smtClean="0"/>
              <a:pPr/>
              <a:t>1/09/2022</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9C06120-272C-49B2-93D6-0E57886B9DDD}"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2E031478-5689-4007-AB6B-19C88290880F}" type="datetimeFigureOut">
              <a:rPr lang="es-PE" smtClean="0"/>
              <a:pPr/>
              <a:t>1/09/2022</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9C06120-272C-49B2-93D6-0E57886B9DDD}"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E031478-5689-4007-AB6B-19C88290880F}" type="datetimeFigureOut">
              <a:rPr lang="es-PE" smtClean="0"/>
              <a:pPr/>
              <a:t>1/09/2022</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9C06120-272C-49B2-93D6-0E57886B9DDD}"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2E031478-5689-4007-AB6B-19C88290880F}" type="datetimeFigureOut">
              <a:rPr lang="es-PE" smtClean="0"/>
              <a:pPr/>
              <a:t>1/09/2022</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89C06120-272C-49B2-93D6-0E57886B9DDD}"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2E031478-5689-4007-AB6B-19C88290880F}" type="datetimeFigureOut">
              <a:rPr lang="es-PE" smtClean="0"/>
              <a:pPr/>
              <a:t>1/09/2022</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89C06120-272C-49B2-93D6-0E57886B9DDD}"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2E031478-5689-4007-AB6B-19C88290880F}" type="datetimeFigureOut">
              <a:rPr lang="es-PE" smtClean="0"/>
              <a:pPr/>
              <a:t>1/09/2022</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89C06120-272C-49B2-93D6-0E57886B9DDD}"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E031478-5689-4007-AB6B-19C88290880F}" type="datetimeFigureOut">
              <a:rPr lang="es-PE" smtClean="0"/>
              <a:pPr/>
              <a:t>1/09/2022</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89C06120-272C-49B2-93D6-0E57886B9DDD}"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E031478-5689-4007-AB6B-19C88290880F}" type="datetimeFigureOut">
              <a:rPr lang="es-PE" smtClean="0"/>
              <a:pPr/>
              <a:t>1/09/2022</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89C06120-272C-49B2-93D6-0E57886B9DDD}"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E031478-5689-4007-AB6B-19C88290880F}" type="datetimeFigureOut">
              <a:rPr lang="es-PE" smtClean="0"/>
              <a:pPr/>
              <a:t>1/09/2022</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89C06120-272C-49B2-93D6-0E57886B9DDD}"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2E031478-5689-4007-AB6B-19C88290880F}" type="datetimeFigureOut">
              <a:rPr lang="es-PE" smtClean="0"/>
              <a:pPr/>
              <a:t>1/09/2022</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9C06120-272C-49B2-93D6-0E57886B9DDD}"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2E031478-5689-4007-AB6B-19C88290880F}" type="datetimeFigureOut">
              <a:rPr lang="es-PE" smtClean="0"/>
              <a:pPr/>
              <a:t>1/09/2022</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89C06120-272C-49B2-93D6-0E57886B9DDD}"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2E031478-5689-4007-AB6B-19C88290880F}" type="datetimeFigureOut">
              <a:rPr lang="es-PE" smtClean="0"/>
              <a:pPr/>
              <a:t>1/09/2022</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9C06120-272C-49B2-93D6-0E57886B9DDD}"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15.png"/><Relationship Id="rId4"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6.gif"/><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6.gif"/><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6.gif"/><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34.png"/></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6.gif"/><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1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38.png"/><Relationship Id="rId4" Type="http://schemas.openxmlformats.org/officeDocument/2006/relationships/image" Target="../media/image37.png"/></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6.gif"/><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22.png"/></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6.gif"/><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47.png"/></Relationships>
</file>

<file path=ppt/slides/_rels/slide2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28.xml.rels><?xml version="1.0" encoding="UTF-8" standalone="yes"?>
<Relationships xmlns="http://schemas.openxmlformats.org/package/2006/relationships"><Relationship Id="rId3" Type="http://schemas.openxmlformats.org/officeDocument/2006/relationships/image" Target="../media/image49.jpeg"/><Relationship Id="rId7" Type="http://schemas.openxmlformats.org/officeDocument/2006/relationships/image" Target="../media/image10.jpeg"/><Relationship Id="rId2" Type="http://schemas.openxmlformats.org/officeDocument/2006/relationships/image" Target="../media/image48.jpeg"/><Relationship Id="rId1" Type="http://schemas.openxmlformats.org/officeDocument/2006/relationships/slideLayout" Target="../slideLayouts/slideLayout7.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2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6.gif"/><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0.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55.png"/></Relationships>
</file>

<file path=ppt/slides/_rels/slide3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2.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58.png"/></Relationships>
</file>

<file path=ppt/slides/_rels/slide3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6.gif"/><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4.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61.png"/></Relationships>
</file>

<file path=ppt/slides/_rels/slide3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6.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64.png"/></Relationships>
</file>

<file path=ppt/slides/_rels/slide3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38.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png"/></Relationships>
</file>

<file path=ppt/slides/_rels/slide39.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40.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47.png"/></Relationships>
</file>

<file path=ppt/slides/_rels/slide4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6.gif"/><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42.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22.png"/></Relationships>
</file>

<file path=ppt/slides/_rels/slide4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73.png"/></Relationships>
</file>

<file path=ppt/slides/_rels/slide44.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76.gif"/></Relationships>
</file>

<file path=ppt/slides/_rels/slide45.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image" Target="../media/image82.png"/><Relationship Id="rId18" Type="http://schemas.openxmlformats.org/officeDocument/2006/relationships/image" Target="../media/image8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8.png"/><Relationship Id="rId11" Type="http://schemas.openxmlformats.org/officeDocument/2006/relationships/image" Target="../media/image81.png"/><Relationship Id="rId5" Type="http://schemas.openxmlformats.org/officeDocument/2006/relationships/hyperlink" Target="http://www.mispps.com/" TargetMode="External"/><Relationship Id="rId15" Type="http://schemas.openxmlformats.org/officeDocument/2006/relationships/image" Target="../media/image83.png"/><Relationship Id="rId10" Type="http://schemas.openxmlformats.org/officeDocument/2006/relationships/hyperlink" Target="https://www.facebook.com/mispps" TargetMode="External"/><Relationship Id="rId4" Type="http://schemas.openxmlformats.org/officeDocument/2006/relationships/image" Target="../media/image77.png"/><Relationship Id="rId9" Type="http://schemas.openxmlformats.org/officeDocument/2006/relationships/image" Target="../media/image8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683848d9a8b7a80887bd351b3248960.jpg"/>
          <p:cNvPicPr>
            <a:picLocks noGrp="1" noChangeAspect="1"/>
          </p:cNvPicPr>
          <p:nvPr isPhoto="1"/>
        </p:nvPicPr>
        <p:blipFill>
          <a:blip r:embed="rId3">
            <a:lum/>
          </a:blip>
          <a:stretch>
            <a:fillRect/>
          </a:stretch>
        </p:blipFill>
        <p:spPr>
          <a:xfrm>
            <a:off x="1" y="0"/>
            <a:ext cx="3214678" cy="5143500"/>
          </a:xfrm>
          <a:prstGeom prst="rect">
            <a:avLst/>
          </a:prstGeom>
          <a:noFill/>
          <a:ln>
            <a:noFill/>
          </a:ln>
          <a:scene3d>
            <a:camera prst="orthographicFront"/>
            <a:lightRig rig="threePt" dir="t"/>
          </a:scene3d>
          <a:sp3d>
            <a:bevelT prst="angle"/>
          </a:sp3d>
        </p:spPr>
      </p:pic>
      <p:pic>
        <p:nvPicPr>
          <p:cNvPr id="25602" name="Picture 2" descr="Rendered Image"/>
          <p:cNvPicPr>
            <a:picLocks noChangeAspect="1" noChangeArrowheads="1"/>
          </p:cNvPicPr>
          <p:nvPr/>
        </p:nvPicPr>
        <p:blipFill>
          <a:blip r:embed="rId4">
            <a:lum bright="30000" contrast="40000"/>
          </a:blip>
          <a:srcRect/>
          <a:stretch>
            <a:fillRect/>
          </a:stretch>
        </p:blipFill>
        <p:spPr bwMode="auto">
          <a:xfrm>
            <a:off x="3143240" y="1214428"/>
            <a:ext cx="2857520" cy="928694"/>
          </a:xfrm>
          <a:prstGeom prst="rect">
            <a:avLst/>
          </a:prstGeom>
          <a:noFill/>
        </p:spPr>
      </p:pic>
      <p:pic>
        <p:nvPicPr>
          <p:cNvPr id="5" name="4 Imagen" descr="Cool Text - CRISTAL 417985273470291.png"/>
          <p:cNvPicPr>
            <a:picLocks noChangeAspect="1"/>
          </p:cNvPicPr>
          <p:nvPr/>
        </p:nvPicPr>
        <p:blipFill>
          <a:blip r:embed="rId5">
            <a:lum bright="30000" contrast="40000"/>
          </a:blip>
          <a:stretch>
            <a:fillRect/>
          </a:stretch>
        </p:blipFill>
        <p:spPr>
          <a:xfrm>
            <a:off x="3571868" y="469662"/>
            <a:ext cx="2000264" cy="850792"/>
          </a:xfrm>
          <a:prstGeom prst="rect">
            <a:avLst/>
          </a:prstGeom>
        </p:spPr>
      </p:pic>
      <p:pic>
        <p:nvPicPr>
          <p:cNvPr id="8" name="7 Imagen" descr="e660371eddf6ebf56bfae8e700fa36a8.jpg"/>
          <p:cNvPicPr>
            <a:picLocks noGrp="1" noChangeAspect="1"/>
          </p:cNvPicPr>
          <p:nvPr isPhoto="1"/>
        </p:nvPicPr>
        <p:blipFill>
          <a:blip r:embed="rId6">
            <a:lum/>
          </a:blip>
          <a:stretch>
            <a:fillRect/>
          </a:stretch>
        </p:blipFill>
        <p:spPr>
          <a:xfrm>
            <a:off x="6000760" y="0"/>
            <a:ext cx="3143240" cy="5143500"/>
          </a:xfrm>
          <a:prstGeom prst="rect">
            <a:avLst/>
          </a:prstGeom>
          <a:noFill/>
          <a:ln>
            <a:noFill/>
          </a:ln>
          <a:scene3d>
            <a:camera prst="orthographicFront"/>
            <a:lightRig rig="threePt" dir="t"/>
          </a:scene3d>
          <a:sp3d>
            <a:bevelT prst="angle"/>
          </a:sp3d>
        </p:spPr>
      </p:pic>
      <p:pic>
        <p:nvPicPr>
          <p:cNvPr id="9" name="8 Imagen" descr="cooltext418358911561757.png"/>
          <p:cNvPicPr>
            <a:picLocks noChangeAspect="1"/>
          </p:cNvPicPr>
          <p:nvPr/>
        </p:nvPicPr>
        <p:blipFill>
          <a:blip r:embed="rId7">
            <a:duotone>
              <a:schemeClr val="accent1">
                <a:shade val="45000"/>
                <a:satMod val="135000"/>
              </a:schemeClr>
              <a:prstClr val="white"/>
            </a:duotone>
            <a:lum contrast="40000"/>
          </a:blip>
          <a:stretch>
            <a:fillRect/>
          </a:stretch>
        </p:blipFill>
        <p:spPr>
          <a:xfrm>
            <a:off x="3786182" y="4286262"/>
            <a:ext cx="1571636" cy="293715"/>
          </a:xfrm>
          <a:prstGeom prst="rect">
            <a:avLst/>
          </a:prstGeom>
        </p:spPr>
      </p:pic>
      <p:pic>
        <p:nvPicPr>
          <p:cNvPr id="10" name="9 Imagen" descr="AnxiousHarshGavial-size_restricted.gif"/>
          <p:cNvPicPr>
            <a:picLocks noChangeAspect="1"/>
          </p:cNvPicPr>
          <p:nvPr/>
        </p:nvPicPr>
        <p:blipFill>
          <a:blip r:embed="rId8">
            <a:lum contrast="30000"/>
          </a:blip>
          <a:stretch>
            <a:fillRect/>
          </a:stretch>
        </p:blipFill>
        <p:spPr>
          <a:xfrm>
            <a:off x="3428992" y="2071684"/>
            <a:ext cx="2357454" cy="1864544"/>
          </a:xfrm>
          <a:prstGeom prst="rect">
            <a:avLst/>
          </a:prstGeom>
          <a:effectLst>
            <a:softEdge rad="31750"/>
          </a:effectLst>
        </p:spPr>
      </p:pic>
    </p:spTree>
  </p:cSld>
  <p:clrMapOvr>
    <a:masterClrMapping/>
  </p:clrMapOvr>
  <p:transition advTm="23000">
    <p:sndAc>
      <p:stSnd loop="1">
        <p:snd r:embed="rId2" name="Casi un susurro - Yann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ppt_x</p:attrName>
                                        </p:attrNameLst>
                                      </p:cBhvr>
                                      <p:tavLst>
                                        <p:tav tm="0">
                                          <p:val>
                                            <p:strVal val="#ppt_x-#ppt_w/2"/>
                                          </p:val>
                                        </p:tav>
                                        <p:tav tm="100000">
                                          <p:val>
                                            <p:strVal val="#ppt_x"/>
                                          </p:val>
                                        </p:tav>
                                      </p:tavLst>
                                    </p:anim>
                                    <p:anim calcmode="lin" valueType="num">
                                      <p:cBhvr>
                                        <p:cTn id="8" dur="3000" fill="hold"/>
                                        <p:tgtEl>
                                          <p:spTgt spid="2"/>
                                        </p:tgtEl>
                                        <p:attrNameLst>
                                          <p:attrName>ppt_y</p:attrName>
                                        </p:attrNameLst>
                                      </p:cBhvr>
                                      <p:tavLst>
                                        <p:tav tm="0">
                                          <p:val>
                                            <p:strVal val="#ppt_y"/>
                                          </p:val>
                                        </p:tav>
                                        <p:tav tm="100000">
                                          <p:val>
                                            <p:strVal val="#ppt_y"/>
                                          </p:val>
                                        </p:tav>
                                      </p:tavLst>
                                    </p:anim>
                                    <p:anim calcmode="lin" valueType="num">
                                      <p:cBhvr>
                                        <p:cTn id="9" dur="3000" fill="hold"/>
                                        <p:tgtEl>
                                          <p:spTgt spid="2"/>
                                        </p:tgtEl>
                                        <p:attrNameLst>
                                          <p:attrName>ppt_w</p:attrName>
                                        </p:attrNameLst>
                                      </p:cBhvr>
                                      <p:tavLst>
                                        <p:tav tm="0">
                                          <p:val>
                                            <p:fltVal val="0"/>
                                          </p:val>
                                        </p:tav>
                                        <p:tav tm="100000">
                                          <p:val>
                                            <p:strVal val="#ppt_w"/>
                                          </p:val>
                                        </p:tav>
                                      </p:tavLst>
                                    </p:anim>
                                    <p:anim calcmode="lin" valueType="num">
                                      <p:cBhvr>
                                        <p:cTn id="10" dur="3000" fill="hold"/>
                                        <p:tgtEl>
                                          <p:spTgt spid="2"/>
                                        </p:tgtEl>
                                        <p:attrNameLst>
                                          <p:attrName>ppt_h</p:attrName>
                                        </p:attrNameLst>
                                      </p:cBhvr>
                                      <p:tavLst>
                                        <p:tav tm="0">
                                          <p:val>
                                            <p:strVal val="#ppt_h"/>
                                          </p:val>
                                        </p:tav>
                                        <p:tav tm="100000">
                                          <p:val>
                                            <p:strVal val="#ppt_h"/>
                                          </p:val>
                                        </p:tav>
                                      </p:tavLst>
                                    </p:anim>
                                  </p:childTnLst>
                                </p:cTn>
                              </p:par>
                              <p:par>
                                <p:cTn id="11" presetID="5" presetClass="entr" presetSubtype="1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heckerboard(across)">
                                      <p:cBhvr>
                                        <p:cTn id="13" dur="3000"/>
                                        <p:tgtEl>
                                          <p:spTgt spid="2"/>
                                        </p:tgtEl>
                                      </p:cBhvr>
                                    </p:animEffect>
                                  </p:childTnLst>
                                </p:cTn>
                              </p:par>
                              <p:par>
                                <p:cTn id="14" presetID="17" presetClass="entr" presetSubtype="2"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3000" fill="hold"/>
                                        <p:tgtEl>
                                          <p:spTgt spid="8"/>
                                        </p:tgtEl>
                                        <p:attrNameLst>
                                          <p:attrName>ppt_x</p:attrName>
                                        </p:attrNameLst>
                                      </p:cBhvr>
                                      <p:tavLst>
                                        <p:tav tm="0">
                                          <p:val>
                                            <p:strVal val="#ppt_x+#ppt_w/2"/>
                                          </p:val>
                                        </p:tav>
                                        <p:tav tm="100000">
                                          <p:val>
                                            <p:strVal val="#ppt_x"/>
                                          </p:val>
                                        </p:tav>
                                      </p:tavLst>
                                    </p:anim>
                                    <p:anim calcmode="lin" valueType="num">
                                      <p:cBhvr>
                                        <p:cTn id="17" dur="3000" fill="hold"/>
                                        <p:tgtEl>
                                          <p:spTgt spid="8"/>
                                        </p:tgtEl>
                                        <p:attrNameLst>
                                          <p:attrName>ppt_y</p:attrName>
                                        </p:attrNameLst>
                                      </p:cBhvr>
                                      <p:tavLst>
                                        <p:tav tm="0">
                                          <p:val>
                                            <p:strVal val="#ppt_y"/>
                                          </p:val>
                                        </p:tav>
                                        <p:tav tm="100000">
                                          <p:val>
                                            <p:strVal val="#ppt_y"/>
                                          </p:val>
                                        </p:tav>
                                      </p:tavLst>
                                    </p:anim>
                                    <p:anim calcmode="lin" valueType="num">
                                      <p:cBhvr>
                                        <p:cTn id="18" dur="3000" fill="hold"/>
                                        <p:tgtEl>
                                          <p:spTgt spid="8"/>
                                        </p:tgtEl>
                                        <p:attrNameLst>
                                          <p:attrName>ppt_w</p:attrName>
                                        </p:attrNameLst>
                                      </p:cBhvr>
                                      <p:tavLst>
                                        <p:tav tm="0">
                                          <p:val>
                                            <p:fltVal val="0"/>
                                          </p:val>
                                        </p:tav>
                                        <p:tav tm="100000">
                                          <p:val>
                                            <p:strVal val="#ppt_w"/>
                                          </p:val>
                                        </p:tav>
                                      </p:tavLst>
                                    </p:anim>
                                    <p:anim calcmode="lin" valueType="num">
                                      <p:cBhvr>
                                        <p:cTn id="19" dur="3000" fill="hold"/>
                                        <p:tgtEl>
                                          <p:spTgt spid="8"/>
                                        </p:tgtEl>
                                        <p:attrNameLst>
                                          <p:attrName>ppt_h</p:attrName>
                                        </p:attrNameLst>
                                      </p:cBhvr>
                                      <p:tavLst>
                                        <p:tav tm="0">
                                          <p:val>
                                            <p:strVal val="#ppt_h"/>
                                          </p:val>
                                        </p:tav>
                                        <p:tav tm="100000">
                                          <p:val>
                                            <p:strVal val="#ppt_h"/>
                                          </p:val>
                                        </p:tav>
                                      </p:tavLst>
                                    </p:anim>
                                  </p:childTnLst>
                                </p:cTn>
                              </p:par>
                              <p:par>
                                <p:cTn id="20" presetID="5" presetClass="entr" presetSubtype="1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heckerboard(across)">
                                      <p:cBhvr>
                                        <p:cTn id="22" dur="3000"/>
                                        <p:tgtEl>
                                          <p:spTgt spid="8"/>
                                        </p:tgtEl>
                                      </p:cBhvr>
                                    </p:animEffect>
                                  </p:childTnLst>
                                </p:cTn>
                              </p:par>
                            </p:childTnLst>
                          </p:cTn>
                        </p:par>
                        <p:par>
                          <p:cTn id="23" fill="hold">
                            <p:stCondLst>
                              <p:cond delay="3000"/>
                            </p:stCondLst>
                            <p:childTnLst>
                              <p:par>
                                <p:cTn id="24" presetID="2" presetClass="entr" presetSubtype="4"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3000" fill="hold"/>
                                        <p:tgtEl>
                                          <p:spTgt spid="5"/>
                                        </p:tgtEl>
                                        <p:attrNameLst>
                                          <p:attrName>ppt_x</p:attrName>
                                        </p:attrNameLst>
                                      </p:cBhvr>
                                      <p:tavLst>
                                        <p:tav tm="0">
                                          <p:val>
                                            <p:strVal val="#ppt_x"/>
                                          </p:val>
                                        </p:tav>
                                        <p:tav tm="100000">
                                          <p:val>
                                            <p:strVal val="#ppt_x"/>
                                          </p:val>
                                        </p:tav>
                                      </p:tavLst>
                                    </p:anim>
                                    <p:anim calcmode="lin" valueType="num">
                                      <p:cBhvr additive="base">
                                        <p:cTn id="27" dur="3000" fill="hold"/>
                                        <p:tgtEl>
                                          <p:spTgt spid="5"/>
                                        </p:tgtEl>
                                        <p:attrNameLst>
                                          <p:attrName>ppt_y</p:attrName>
                                        </p:attrNameLst>
                                      </p:cBhvr>
                                      <p:tavLst>
                                        <p:tav tm="0">
                                          <p:val>
                                            <p:strVal val="1+#ppt_h/2"/>
                                          </p:val>
                                        </p:tav>
                                        <p:tav tm="100000">
                                          <p:val>
                                            <p:strVal val="#ppt_y"/>
                                          </p:val>
                                        </p:tav>
                                      </p:tavLst>
                                    </p:anim>
                                  </p:childTnLst>
                                </p:cTn>
                              </p:par>
                              <p:par>
                                <p:cTn id="28" presetID="2" presetClass="entr" presetSubtype="1" fill="hold" nodeType="withEffect">
                                  <p:stCondLst>
                                    <p:cond delay="0"/>
                                  </p:stCondLst>
                                  <p:childTnLst>
                                    <p:set>
                                      <p:cBhvr>
                                        <p:cTn id="29" dur="1" fill="hold">
                                          <p:stCondLst>
                                            <p:cond delay="0"/>
                                          </p:stCondLst>
                                        </p:cTn>
                                        <p:tgtEl>
                                          <p:spTgt spid="25602"/>
                                        </p:tgtEl>
                                        <p:attrNameLst>
                                          <p:attrName>style.visibility</p:attrName>
                                        </p:attrNameLst>
                                      </p:cBhvr>
                                      <p:to>
                                        <p:strVal val="visible"/>
                                      </p:to>
                                    </p:set>
                                    <p:anim calcmode="lin" valueType="num">
                                      <p:cBhvr additive="base">
                                        <p:cTn id="30" dur="3000" fill="hold"/>
                                        <p:tgtEl>
                                          <p:spTgt spid="25602"/>
                                        </p:tgtEl>
                                        <p:attrNameLst>
                                          <p:attrName>ppt_x</p:attrName>
                                        </p:attrNameLst>
                                      </p:cBhvr>
                                      <p:tavLst>
                                        <p:tav tm="0">
                                          <p:val>
                                            <p:strVal val="#ppt_x"/>
                                          </p:val>
                                        </p:tav>
                                        <p:tav tm="100000">
                                          <p:val>
                                            <p:strVal val="#ppt_x"/>
                                          </p:val>
                                        </p:tav>
                                      </p:tavLst>
                                    </p:anim>
                                    <p:anim calcmode="lin" valueType="num">
                                      <p:cBhvr additive="base">
                                        <p:cTn id="31" dur="3000" fill="hold"/>
                                        <p:tgtEl>
                                          <p:spTgt spid="25602"/>
                                        </p:tgtEl>
                                        <p:attrNameLst>
                                          <p:attrName>ppt_y</p:attrName>
                                        </p:attrNameLst>
                                      </p:cBhvr>
                                      <p:tavLst>
                                        <p:tav tm="0">
                                          <p:val>
                                            <p:strVal val="0-#ppt_h/2"/>
                                          </p:val>
                                        </p:tav>
                                        <p:tav tm="100000">
                                          <p:val>
                                            <p:strVal val="#ppt_y"/>
                                          </p:val>
                                        </p:tav>
                                      </p:tavLst>
                                    </p:anim>
                                  </p:childTnLst>
                                </p:cTn>
                              </p:par>
                            </p:childTnLst>
                          </p:cTn>
                        </p:par>
                        <p:par>
                          <p:cTn id="32" fill="hold">
                            <p:stCondLst>
                              <p:cond delay="6000"/>
                            </p:stCondLst>
                            <p:childTnLst>
                              <p:par>
                                <p:cTn id="33" presetID="10" presetClass="entr" presetSubtype="0" fill="hold"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2000"/>
                                        <p:tgtEl>
                                          <p:spTgt spid="10"/>
                                        </p:tgtEl>
                                      </p:cBhvr>
                                    </p:animEffect>
                                  </p:childTnLst>
                                </p:cTn>
                              </p:par>
                            </p:childTnLst>
                          </p:cTn>
                        </p:par>
                        <p:par>
                          <p:cTn id="36" fill="hold">
                            <p:stCondLst>
                              <p:cond delay="8000"/>
                            </p:stCondLst>
                            <p:childTnLst>
                              <p:par>
                                <p:cTn id="37" presetID="23" presetClass="entr" presetSubtype="16"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dc926ef9ee43470d3bf30e8ec62e430.jpg"/>
          <p:cNvPicPr>
            <a:picLocks noGrp="1" noChangeAspect="1"/>
          </p:cNvPicPr>
          <p:nvPr isPhoto="1"/>
        </p:nvPicPr>
        <p:blipFill>
          <a:blip r:embed="rId2">
            <a:lum/>
          </a:blip>
          <a:stretch>
            <a:fillRect/>
          </a:stretch>
        </p:blipFill>
        <p:spPr>
          <a:xfrm>
            <a:off x="4500562" y="0"/>
            <a:ext cx="3786214" cy="5143500"/>
          </a:xfrm>
          <a:prstGeom prst="rect">
            <a:avLst/>
          </a:prstGeom>
          <a:noFill/>
          <a:ln>
            <a:noFill/>
          </a:ln>
          <a:scene3d>
            <a:camera prst="orthographicFront"/>
            <a:lightRig rig="threePt" dir="t"/>
          </a:scene3d>
          <a:sp3d>
            <a:bevelT prst="angle"/>
          </a:sp3d>
        </p:spPr>
      </p:pic>
      <p:pic>
        <p:nvPicPr>
          <p:cNvPr id="3" name="2 Imagen" descr="6e41458ccc2feeb52e0d07ef47d4bc73.png"/>
          <p:cNvPicPr>
            <a:picLocks noGrp="1" noChangeAspect="1"/>
          </p:cNvPicPr>
          <p:nvPr isPhoto="1"/>
        </p:nvPicPr>
        <p:blipFill>
          <a:blip r:embed="rId3" cstate="print">
            <a:lum/>
          </a:blip>
          <a:stretch>
            <a:fillRect/>
          </a:stretch>
        </p:blipFill>
        <p:spPr>
          <a:xfrm>
            <a:off x="857224" y="0"/>
            <a:ext cx="3629031" cy="5143500"/>
          </a:xfrm>
          <a:prstGeom prst="rect">
            <a:avLst/>
          </a:prstGeom>
          <a:noFill/>
          <a:ln>
            <a:noFill/>
          </a:ln>
          <a:scene3d>
            <a:camera prst="orthographicFront"/>
            <a:lightRig rig="threePt" dir="t"/>
          </a:scene3d>
          <a:sp3d>
            <a:bevelT prst="angle"/>
          </a:sp3d>
        </p:spPr>
      </p:pic>
      <p:pic>
        <p:nvPicPr>
          <p:cNvPr id="21" name="20 Imagen" descr="flower-vector-floral-design_246377.png"/>
          <p:cNvPicPr>
            <a:picLocks noChangeAspect="1"/>
          </p:cNvPicPr>
          <p:nvPr/>
        </p:nvPicPr>
        <p:blipFill>
          <a:blip r:embed="rId4" cstate="print"/>
          <a:stretch>
            <a:fillRect/>
          </a:stretch>
        </p:blipFill>
        <p:spPr>
          <a:xfrm>
            <a:off x="0" y="0"/>
            <a:ext cx="714348" cy="786007"/>
          </a:xfrm>
          <a:prstGeom prst="rect">
            <a:avLst/>
          </a:prstGeom>
          <a:effectLst>
            <a:reflection blurRad="6350" stA="50000" endA="300" endPos="90000" dir="5400000" sy="-100000" algn="bl" rotWithShape="0"/>
          </a:effectLst>
        </p:spPr>
      </p:pic>
      <p:pic>
        <p:nvPicPr>
          <p:cNvPr id="22" name="21 Imagen" descr="flower-vector-floral-design_246377.png"/>
          <p:cNvPicPr>
            <a:picLocks noChangeAspect="1"/>
          </p:cNvPicPr>
          <p:nvPr/>
        </p:nvPicPr>
        <p:blipFill>
          <a:blip r:embed="rId4" cstate="print"/>
          <a:stretch>
            <a:fillRect/>
          </a:stretch>
        </p:blipFill>
        <p:spPr>
          <a:xfrm>
            <a:off x="0" y="714362"/>
            <a:ext cx="714348" cy="786007"/>
          </a:xfrm>
          <a:prstGeom prst="rect">
            <a:avLst/>
          </a:prstGeom>
          <a:effectLst>
            <a:reflection blurRad="6350" stA="50000" endA="300" endPos="90000" dir="5400000" sy="-100000" algn="bl" rotWithShape="0"/>
          </a:effectLst>
        </p:spPr>
      </p:pic>
      <p:pic>
        <p:nvPicPr>
          <p:cNvPr id="23" name="22 Imagen" descr="flower-vector-floral-design_246377.png"/>
          <p:cNvPicPr>
            <a:picLocks noChangeAspect="1"/>
          </p:cNvPicPr>
          <p:nvPr/>
        </p:nvPicPr>
        <p:blipFill>
          <a:blip r:embed="rId4" cstate="print"/>
          <a:stretch>
            <a:fillRect/>
          </a:stretch>
        </p:blipFill>
        <p:spPr>
          <a:xfrm>
            <a:off x="0" y="1428742"/>
            <a:ext cx="714348" cy="786007"/>
          </a:xfrm>
          <a:prstGeom prst="rect">
            <a:avLst/>
          </a:prstGeom>
          <a:effectLst>
            <a:reflection blurRad="6350" stA="50000" endA="300" endPos="90000" dir="5400000" sy="-100000" algn="bl" rotWithShape="0"/>
          </a:effectLst>
        </p:spPr>
      </p:pic>
      <p:pic>
        <p:nvPicPr>
          <p:cNvPr id="24" name="23 Imagen" descr="flower-vector-floral-design_246377.png"/>
          <p:cNvPicPr>
            <a:picLocks noChangeAspect="1"/>
          </p:cNvPicPr>
          <p:nvPr/>
        </p:nvPicPr>
        <p:blipFill>
          <a:blip r:embed="rId4" cstate="print"/>
          <a:stretch>
            <a:fillRect/>
          </a:stretch>
        </p:blipFill>
        <p:spPr>
          <a:xfrm>
            <a:off x="0" y="2214560"/>
            <a:ext cx="714348" cy="786007"/>
          </a:xfrm>
          <a:prstGeom prst="rect">
            <a:avLst/>
          </a:prstGeom>
          <a:effectLst>
            <a:reflection blurRad="6350" stA="50000" endA="300" endPos="90000" dir="5400000" sy="-100000" algn="bl" rotWithShape="0"/>
          </a:effectLst>
        </p:spPr>
      </p:pic>
      <p:pic>
        <p:nvPicPr>
          <p:cNvPr id="25" name="24 Imagen" descr="flower-vector-floral-design_246377.png"/>
          <p:cNvPicPr>
            <a:picLocks noChangeAspect="1"/>
          </p:cNvPicPr>
          <p:nvPr/>
        </p:nvPicPr>
        <p:blipFill>
          <a:blip r:embed="rId4" cstate="print"/>
          <a:stretch>
            <a:fillRect/>
          </a:stretch>
        </p:blipFill>
        <p:spPr>
          <a:xfrm>
            <a:off x="0" y="2928958"/>
            <a:ext cx="714348" cy="786007"/>
          </a:xfrm>
          <a:prstGeom prst="rect">
            <a:avLst/>
          </a:prstGeom>
          <a:effectLst>
            <a:reflection blurRad="6350" stA="50000" endA="300" endPos="90000" dir="5400000" sy="-100000" algn="bl" rotWithShape="0"/>
          </a:effectLst>
        </p:spPr>
      </p:pic>
      <p:pic>
        <p:nvPicPr>
          <p:cNvPr id="26" name="25 Imagen" descr="flower-vector-floral-design_246377.png"/>
          <p:cNvPicPr>
            <a:picLocks noChangeAspect="1"/>
          </p:cNvPicPr>
          <p:nvPr/>
        </p:nvPicPr>
        <p:blipFill>
          <a:blip r:embed="rId4" cstate="print"/>
          <a:stretch>
            <a:fillRect/>
          </a:stretch>
        </p:blipFill>
        <p:spPr>
          <a:xfrm>
            <a:off x="0" y="3643320"/>
            <a:ext cx="714348" cy="786007"/>
          </a:xfrm>
          <a:prstGeom prst="rect">
            <a:avLst/>
          </a:prstGeom>
          <a:effectLst>
            <a:reflection blurRad="6350" stA="50000" endA="300" endPos="90000" dir="5400000" sy="-100000" algn="bl" rotWithShape="0"/>
          </a:effectLst>
        </p:spPr>
      </p:pic>
      <p:pic>
        <p:nvPicPr>
          <p:cNvPr id="27" name="26 Imagen" descr="flower-vector-floral-design_246377.png"/>
          <p:cNvPicPr>
            <a:picLocks noChangeAspect="1"/>
          </p:cNvPicPr>
          <p:nvPr/>
        </p:nvPicPr>
        <p:blipFill>
          <a:blip r:embed="rId4" cstate="print"/>
          <a:stretch>
            <a:fillRect/>
          </a:stretch>
        </p:blipFill>
        <p:spPr>
          <a:xfrm>
            <a:off x="0" y="4357493"/>
            <a:ext cx="714348" cy="786007"/>
          </a:xfrm>
          <a:prstGeom prst="rect">
            <a:avLst/>
          </a:prstGeom>
          <a:effectLst>
            <a:reflection blurRad="6350" stA="50000" endA="300" endPos="90000" dir="5400000" sy="-100000" algn="bl" rotWithShape="0"/>
          </a:effectLst>
        </p:spPr>
      </p:pic>
      <p:pic>
        <p:nvPicPr>
          <p:cNvPr id="28" name="27 Imagen" descr="flower-vector-floral-design_246377.png"/>
          <p:cNvPicPr>
            <a:picLocks noChangeAspect="1"/>
          </p:cNvPicPr>
          <p:nvPr/>
        </p:nvPicPr>
        <p:blipFill>
          <a:blip r:embed="rId4" cstate="print"/>
          <a:stretch>
            <a:fillRect/>
          </a:stretch>
        </p:blipFill>
        <p:spPr>
          <a:xfrm flipH="1">
            <a:off x="8358214" y="0"/>
            <a:ext cx="785786" cy="786007"/>
          </a:xfrm>
          <a:prstGeom prst="rect">
            <a:avLst/>
          </a:prstGeom>
          <a:effectLst>
            <a:reflection blurRad="6350" stA="50000" endA="300" endPos="90000" dir="5400000" sy="-100000" algn="bl" rotWithShape="0"/>
          </a:effectLst>
        </p:spPr>
      </p:pic>
      <p:pic>
        <p:nvPicPr>
          <p:cNvPr id="29" name="28 Imagen" descr="flower-vector-floral-design_246377.png"/>
          <p:cNvPicPr>
            <a:picLocks noChangeAspect="1"/>
          </p:cNvPicPr>
          <p:nvPr/>
        </p:nvPicPr>
        <p:blipFill>
          <a:blip r:embed="rId4" cstate="print"/>
          <a:stretch>
            <a:fillRect/>
          </a:stretch>
        </p:blipFill>
        <p:spPr>
          <a:xfrm flipH="1">
            <a:off x="8358214" y="714362"/>
            <a:ext cx="785786" cy="786007"/>
          </a:xfrm>
          <a:prstGeom prst="rect">
            <a:avLst/>
          </a:prstGeom>
          <a:effectLst>
            <a:reflection blurRad="6350" stA="50000" endA="300" endPos="90000" dir="5400000" sy="-100000" algn="bl" rotWithShape="0"/>
          </a:effectLst>
        </p:spPr>
      </p:pic>
      <p:pic>
        <p:nvPicPr>
          <p:cNvPr id="30" name="29 Imagen" descr="flower-vector-floral-design_246377.png"/>
          <p:cNvPicPr>
            <a:picLocks noChangeAspect="1"/>
          </p:cNvPicPr>
          <p:nvPr/>
        </p:nvPicPr>
        <p:blipFill>
          <a:blip r:embed="rId4" cstate="print"/>
          <a:stretch>
            <a:fillRect/>
          </a:stretch>
        </p:blipFill>
        <p:spPr>
          <a:xfrm flipH="1">
            <a:off x="8358214" y="1357322"/>
            <a:ext cx="785786" cy="786007"/>
          </a:xfrm>
          <a:prstGeom prst="rect">
            <a:avLst/>
          </a:prstGeom>
          <a:effectLst>
            <a:reflection blurRad="6350" stA="50000" endA="300" endPos="90000" dir="5400000" sy="-100000" algn="bl" rotWithShape="0"/>
          </a:effectLst>
        </p:spPr>
      </p:pic>
      <p:pic>
        <p:nvPicPr>
          <p:cNvPr id="31" name="30 Imagen" descr="flower-vector-floral-design_246377.png"/>
          <p:cNvPicPr>
            <a:picLocks noChangeAspect="1"/>
          </p:cNvPicPr>
          <p:nvPr/>
        </p:nvPicPr>
        <p:blipFill>
          <a:blip r:embed="rId4" cstate="print"/>
          <a:stretch>
            <a:fillRect/>
          </a:stretch>
        </p:blipFill>
        <p:spPr>
          <a:xfrm flipH="1">
            <a:off x="8358214" y="2071684"/>
            <a:ext cx="785786" cy="786007"/>
          </a:xfrm>
          <a:prstGeom prst="rect">
            <a:avLst/>
          </a:prstGeom>
          <a:effectLst>
            <a:reflection blurRad="6350" stA="50000" endA="300" endPos="90000" dir="5400000" sy="-100000" algn="bl" rotWithShape="0"/>
          </a:effectLst>
        </p:spPr>
      </p:pic>
      <p:pic>
        <p:nvPicPr>
          <p:cNvPr id="32" name="31 Imagen" descr="flower-vector-floral-design_246377.png"/>
          <p:cNvPicPr>
            <a:picLocks noChangeAspect="1"/>
          </p:cNvPicPr>
          <p:nvPr/>
        </p:nvPicPr>
        <p:blipFill>
          <a:blip r:embed="rId4" cstate="print"/>
          <a:stretch>
            <a:fillRect/>
          </a:stretch>
        </p:blipFill>
        <p:spPr>
          <a:xfrm flipH="1">
            <a:off x="8358214" y="2786064"/>
            <a:ext cx="785786" cy="786007"/>
          </a:xfrm>
          <a:prstGeom prst="rect">
            <a:avLst/>
          </a:prstGeom>
          <a:effectLst>
            <a:reflection blurRad="6350" stA="50000" endA="300" endPos="90000" dir="5400000" sy="-100000" algn="bl" rotWithShape="0"/>
          </a:effectLst>
        </p:spPr>
      </p:pic>
      <p:pic>
        <p:nvPicPr>
          <p:cNvPr id="33" name="32 Imagen" descr="flower-vector-floral-design_246377.png"/>
          <p:cNvPicPr>
            <a:picLocks noChangeAspect="1"/>
          </p:cNvPicPr>
          <p:nvPr/>
        </p:nvPicPr>
        <p:blipFill>
          <a:blip r:embed="rId4" cstate="print"/>
          <a:stretch>
            <a:fillRect/>
          </a:stretch>
        </p:blipFill>
        <p:spPr>
          <a:xfrm flipH="1">
            <a:off x="8358214" y="3500444"/>
            <a:ext cx="785786" cy="786007"/>
          </a:xfrm>
          <a:prstGeom prst="rect">
            <a:avLst/>
          </a:prstGeom>
          <a:effectLst>
            <a:reflection blurRad="6350" stA="50000" endA="300" endPos="90000" dir="5400000" sy="-100000" algn="bl" rotWithShape="0"/>
          </a:effectLst>
        </p:spPr>
      </p:pic>
      <p:pic>
        <p:nvPicPr>
          <p:cNvPr id="34" name="33 Imagen" descr="flower-vector-floral-design_246377.png"/>
          <p:cNvPicPr>
            <a:picLocks noChangeAspect="1"/>
          </p:cNvPicPr>
          <p:nvPr/>
        </p:nvPicPr>
        <p:blipFill>
          <a:blip r:embed="rId4" cstate="print"/>
          <a:stretch>
            <a:fillRect/>
          </a:stretch>
        </p:blipFill>
        <p:spPr>
          <a:xfrm flipH="1">
            <a:off x="8358214" y="4357493"/>
            <a:ext cx="785786" cy="786007"/>
          </a:xfrm>
          <a:prstGeom prst="rect">
            <a:avLst/>
          </a:prstGeom>
          <a:effectLst>
            <a:reflection blurRad="6350" stA="50000" endA="300" endPos="90000" dir="5400000" sy="-100000" algn="bl" rotWithShape="0"/>
          </a:effectLst>
        </p:spPr>
      </p:pic>
      <p:pic>
        <p:nvPicPr>
          <p:cNvPr id="18" name="17 Imagen" descr="2915.jpg"/>
          <p:cNvPicPr>
            <a:picLocks noChangeAspect="1"/>
          </p:cNvPicPr>
          <p:nvPr/>
        </p:nvPicPr>
        <p:blipFill>
          <a:blip r:embed="rId5"/>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17" presetClass="entr" presetSubtype="1"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5000" fill="hold"/>
                                        <p:tgtEl>
                                          <p:spTgt spid="3"/>
                                        </p:tgtEl>
                                        <p:attrNameLst>
                                          <p:attrName>ppt_x</p:attrName>
                                        </p:attrNameLst>
                                      </p:cBhvr>
                                      <p:tavLst>
                                        <p:tav tm="0">
                                          <p:val>
                                            <p:strVal val="#ppt_x"/>
                                          </p:val>
                                        </p:tav>
                                        <p:tav tm="100000">
                                          <p:val>
                                            <p:strVal val="#ppt_x"/>
                                          </p:val>
                                        </p:tav>
                                      </p:tavLst>
                                    </p:anim>
                                    <p:anim calcmode="lin" valueType="num">
                                      <p:cBhvr>
                                        <p:cTn id="10" dur="5000" fill="hold"/>
                                        <p:tgtEl>
                                          <p:spTgt spid="3"/>
                                        </p:tgtEl>
                                        <p:attrNameLst>
                                          <p:attrName>ppt_y</p:attrName>
                                        </p:attrNameLst>
                                      </p:cBhvr>
                                      <p:tavLst>
                                        <p:tav tm="0">
                                          <p:val>
                                            <p:strVal val="#ppt_y-#ppt_h/2"/>
                                          </p:val>
                                        </p:tav>
                                        <p:tav tm="100000">
                                          <p:val>
                                            <p:strVal val="#ppt_y"/>
                                          </p:val>
                                        </p:tav>
                                      </p:tavLst>
                                    </p:anim>
                                    <p:anim calcmode="lin" valueType="num">
                                      <p:cBhvr>
                                        <p:cTn id="11" dur="5000" fill="hold"/>
                                        <p:tgtEl>
                                          <p:spTgt spid="3"/>
                                        </p:tgtEl>
                                        <p:attrNameLst>
                                          <p:attrName>ppt_w</p:attrName>
                                        </p:attrNameLst>
                                      </p:cBhvr>
                                      <p:tavLst>
                                        <p:tav tm="0">
                                          <p:val>
                                            <p:strVal val="#ppt_w"/>
                                          </p:val>
                                        </p:tav>
                                        <p:tav tm="100000">
                                          <p:val>
                                            <p:strVal val="#ppt_w"/>
                                          </p:val>
                                        </p:tav>
                                      </p:tavLst>
                                    </p:anim>
                                    <p:anim calcmode="lin" valueType="num">
                                      <p:cBhvr>
                                        <p:cTn id="12" dur="5000" fill="hold"/>
                                        <p:tgtEl>
                                          <p:spTgt spid="3"/>
                                        </p:tgtEl>
                                        <p:attrNameLst>
                                          <p:attrName>ppt_h</p:attrName>
                                        </p:attrNameLst>
                                      </p:cBhvr>
                                      <p:tavLst>
                                        <p:tav tm="0">
                                          <p:val>
                                            <p:fltVal val="0"/>
                                          </p:val>
                                        </p:tav>
                                        <p:tav tm="100000">
                                          <p:val>
                                            <p:strVal val="#ppt_h"/>
                                          </p:val>
                                        </p:tav>
                                      </p:tavLst>
                                    </p:anim>
                                  </p:childTnLst>
                                </p:cTn>
                              </p:par>
                              <p:par>
                                <p:cTn id="13" presetID="17" presetClass="entr" presetSubtype="4"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0" fill="hold"/>
                                        <p:tgtEl>
                                          <p:spTgt spid="2"/>
                                        </p:tgtEl>
                                        <p:attrNameLst>
                                          <p:attrName>ppt_x</p:attrName>
                                        </p:attrNameLst>
                                      </p:cBhvr>
                                      <p:tavLst>
                                        <p:tav tm="0">
                                          <p:val>
                                            <p:strVal val="#ppt_x"/>
                                          </p:val>
                                        </p:tav>
                                        <p:tav tm="100000">
                                          <p:val>
                                            <p:strVal val="#ppt_x"/>
                                          </p:val>
                                        </p:tav>
                                      </p:tavLst>
                                    </p:anim>
                                    <p:anim calcmode="lin" valueType="num">
                                      <p:cBhvr>
                                        <p:cTn id="16" dur="5000" fill="hold"/>
                                        <p:tgtEl>
                                          <p:spTgt spid="2"/>
                                        </p:tgtEl>
                                        <p:attrNameLst>
                                          <p:attrName>ppt_y</p:attrName>
                                        </p:attrNameLst>
                                      </p:cBhvr>
                                      <p:tavLst>
                                        <p:tav tm="0">
                                          <p:val>
                                            <p:strVal val="#ppt_y+#ppt_h/2"/>
                                          </p:val>
                                        </p:tav>
                                        <p:tav tm="100000">
                                          <p:val>
                                            <p:strVal val="#ppt_y"/>
                                          </p:val>
                                        </p:tav>
                                      </p:tavLst>
                                    </p:anim>
                                    <p:anim calcmode="lin" valueType="num">
                                      <p:cBhvr>
                                        <p:cTn id="17" dur="5000" fill="hold"/>
                                        <p:tgtEl>
                                          <p:spTgt spid="2"/>
                                        </p:tgtEl>
                                        <p:attrNameLst>
                                          <p:attrName>ppt_w</p:attrName>
                                        </p:attrNameLst>
                                      </p:cBhvr>
                                      <p:tavLst>
                                        <p:tav tm="0">
                                          <p:val>
                                            <p:strVal val="#ppt_w"/>
                                          </p:val>
                                        </p:tav>
                                        <p:tav tm="100000">
                                          <p:val>
                                            <p:strVal val="#ppt_w"/>
                                          </p:val>
                                        </p:tav>
                                      </p:tavLst>
                                    </p:anim>
                                    <p:anim calcmode="lin" valueType="num">
                                      <p:cBhvr>
                                        <p:cTn id="18" dur="5000" fill="hold"/>
                                        <p:tgtEl>
                                          <p:spTgt spid="2"/>
                                        </p:tgtEl>
                                        <p:attrNameLst>
                                          <p:attrName>ppt_h</p:attrName>
                                        </p:attrNameLst>
                                      </p:cBhvr>
                                      <p:tavLst>
                                        <p:tav tm="0">
                                          <p:val>
                                            <p:fltVal val="0"/>
                                          </p:val>
                                        </p:tav>
                                        <p:tav tm="100000">
                                          <p:val>
                                            <p:strVal val="#ppt_h"/>
                                          </p:val>
                                        </p:tav>
                                      </p:tavLst>
                                    </p:anim>
                                  </p:childTnLst>
                                </p:cTn>
                              </p:par>
                              <p:par>
                                <p:cTn id="19" presetID="8" presetClass="emph" presetSubtype="0" fill="hold" nodeType="withEffect">
                                  <p:stCondLst>
                                    <p:cond delay="0"/>
                                  </p:stCondLst>
                                  <p:childTnLst>
                                    <p:animRot by="-21600000">
                                      <p:cBhvr>
                                        <p:cTn id="20" dur="5000" fill="hold"/>
                                        <p:tgtEl>
                                          <p:spTgt spid="21"/>
                                        </p:tgtEl>
                                        <p:attrNameLst>
                                          <p:attrName>r</p:attrName>
                                        </p:attrNameLst>
                                      </p:cBhvr>
                                    </p:animRot>
                                  </p:childTnLst>
                                </p:cTn>
                              </p:par>
                              <p:par>
                                <p:cTn id="21" presetID="8" presetClass="emph" presetSubtype="0" fill="hold" nodeType="withEffect">
                                  <p:stCondLst>
                                    <p:cond delay="0"/>
                                  </p:stCondLst>
                                  <p:childTnLst>
                                    <p:animRot by="-21600000">
                                      <p:cBhvr>
                                        <p:cTn id="22" dur="5000" fill="hold"/>
                                        <p:tgtEl>
                                          <p:spTgt spid="22"/>
                                        </p:tgtEl>
                                        <p:attrNameLst>
                                          <p:attrName>r</p:attrName>
                                        </p:attrNameLst>
                                      </p:cBhvr>
                                    </p:animRot>
                                  </p:childTnLst>
                                </p:cTn>
                              </p:par>
                              <p:par>
                                <p:cTn id="23" presetID="8" presetClass="emph" presetSubtype="0" fill="hold" nodeType="withEffect">
                                  <p:stCondLst>
                                    <p:cond delay="0"/>
                                  </p:stCondLst>
                                  <p:childTnLst>
                                    <p:animRot by="-21600000">
                                      <p:cBhvr>
                                        <p:cTn id="24" dur="5000" fill="hold"/>
                                        <p:tgtEl>
                                          <p:spTgt spid="23"/>
                                        </p:tgtEl>
                                        <p:attrNameLst>
                                          <p:attrName>r</p:attrName>
                                        </p:attrNameLst>
                                      </p:cBhvr>
                                    </p:animRot>
                                  </p:childTnLst>
                                </p:cTn>
                              </p:par>
                              <p:par>
                                <p:cTn id="25" presetID="8" presetClass="emph" presetSubtype="0" fill="hold" nodeType="withEffect">
                                  <p:stCondLst>
                                    <p:cond delay="0"/>
                                  </p:stCondLst>
                                  <p:childTnLst>
                                    <p:animRot by="-21600000">
                                      <p:cBhvr>
                                        <p:cTn id="26" dur="5000" fill="hold"/>
                                        <p:tgtEl>
                                          <p:spTgt spid="24"/>
                                        </p:tgtEl>
                                        <p:attrNameLst>
                                          <p:attrName>r</p:attrName>
                                        </p:attrNameLst>
                                      </p:cBhvr>
                                    </p:animRot>
                                  </p:childTnLst>
                                </p:cTn>
                              </p:par>
                              <p:par>
                                <p:cTn id="27" presetID="8" presetClass="emph" presetSubtype="0" fill="hold" nodeType="withEffect">
                                  <p:stCondLst>
                                    <p:cond delay="0"/>
                                  </p:stCondLst>
                                  <p:childTnLst>
                                    <p:animRot by="-21600000">
                                      <p:cBhvr>
                                        <p:cTn id="28" dur="5000" fill="hold"/>
                                        <p:tgtEl>
                                          <p:spTgt spid="25"/>
                                        </p:tgtEl>
                                        <p:attrNameLst>
                                          <p:attrName>r</p:attrName>
                                        </p:attrNameLst>
                                      </p:cBhvr>
                                    </p:animRot>
                                  </p:childTnLst>
                                </p:cTn>
                              </p:par>
                              <p:par>
                                <p:cTn id="29" presetID="8" presetClass="emph" presetSubtype="0" fill="hold" nodeType="withEffect">
                                  <p:stCondLst>
                                    <p:cond delay="0"/>
                                  </p:stCondLst>
                                  <p:childTnLst>
                                    <p:animRot by="-21600000">
                                      <p:cBhvr>
                                        <p:cTn id="30" dur="5000" fill="hold"/>
                                        <p:tgtEl>
                                          <p:spTgt spid="26"/>
                                        </p:tgtEl>
                                        <p:attrNameLst>
                                          <p:attrName>r</p:attrName>
                                        </p:attrNameLst>
                                      </p:cBhvr>
                                    </p:animRot>
                                  </p:childTnLst>
                                </p:cTn>
                              </p:par>
                              <p:par>
                                <p:cTn id="31" presetID="8" presetClass="emph" presetSubtype="0" fill="hold" nodeType="withEffect">
                                  <p:stCondLst>
                                    <p:cond delay="0"/>
                                  </p:stCondLst>
                                  <p:childTnLst>
                                    <p:animRot by="-21600000">
                                      <p:cBhvr>
                                        <p:cTn id="32" dur="5000" fill="hold"/>
                                        <p:tgtEl>
                                          <p:spTgt spid="27"/>
                                        </p:tgtEl>
                                        <p:attrNameLst>
                                          <p:attrName>r</p:attrName>
                                        </p:attrNameLst>
                                      </p:cBhvr>
                                    </p:animRot>
                                  </p:childTnLst>
                                </p:cTn>
                              </p:par>
                              <p:par>
                                <p:cTn id="33" presetID="8" presetClass="emph" presetSubtype="0" fill="hold" nodeType="withEffect">
                                  <p:stCondLst>
                                    <p:cond delay="0"/>
                                  </p:stCondLst>
                                  <p:childTnLst>
                                    <p:animRot by="21600000">
                                      <p:cBhvr>
                                        <p:cTn id="34" dur="5000" fill="hold"/>
                                        <p:tgtEl>
                                          <p:spTgt spid="28"/>
                                        </p:tgtEl>
                                        <p:attrNameLst>
                                          <p:attrName>r</p:attrName>
                                        </p:attrNameLst>
                                      </p:cBhvr>
                                    </p:animRot>
                                  </p:childTnLst>
                                </p:cTn>
                              </p:par>
                              <p:par>
                                <p:cTn id="35" presetID="8" presetClass="emph" presetSubtype="0" fill="hold" nodeType="withEffect">
                                  <p:stCondLst>
                                    <p:cond delay="0"/>
                                  </p:stCondLst>
                                  <p:childTnLst>
                                    <p:animRot by="21600000">
                                      <p:cBhvr>
                                        <p:cTn id="36" dur="5000" fill="hold"/>
                                        <p:tgtEl>
                                          <p:spTgt spid="29"/>
                                        </p:tgtEl>
                                        <p:attrNameLst>
                                          <p:attrName>r</p:attrName>
                                        </p:attrNameLst>
                                      </p:cBhvr>
                                    </p:animRot>
                                  </p:childTnLst>
                                </p:cTn>
                              </p:par>
                              <p:par>
                                <p:cTn id="37" presetID="8" presetClass="emph" presetSubtype="0" fill="hold" nodeType="withEffect">
                                  <p:stCondLst>
                                    <p:cond delay="0"/>
                                  </p:stCondLst>
                                  <p:childTnLst>
                                    <p:animRot by="21600000">
                                      <p:cBhvr>
                                        <p:cTn id="38" dur="5000" fill="hold"/>
                                        <p:tgtEl>
                                          <p:spTgt spid="30"/>
                                        </p:tgtEl>
                                        <p:attrNameLst>
                                          <p:attrName>r</p:attrName>
                                        </p:attrNameLst>
                                      </p:cBhvr>
                                    </p:animRot>
                                  </p:childTnLst>
                                </p:cTn>
                              </p:par>
                              <p:par>
                                <p:cTn id="39" presetID="8" presetClass="emph" presetSubtype="0" fill="hold" nodeType="withEffect">
                                  <p:stCondLst>
                                    <p:cond delay="0"/>
                                  </p:stCondLst>
                                  <p:childTnLst>
                                    <p:animRot by="21600000">
                                      <p:cBhvr>
                                        <p:cTn id="40" dur="5000" fill="hold"/>
                                        <p:tgtEl>
                                          <p:spTgt spid="31"/>
                                        </p:tgtEl>
                                        <p:attrNameLst>
                                          <p:attrName>r</p:attrName>
                                        </p:attrNameLst>
                                      </p:cBhvr>
                                    </p:animRot>
                                  </p:childTnLst>
                                </p:cTn>
                              </p:par>
                              <p:par>
                                <p:cTn id="41" presetID="8" presetClass="emph" presetSubtype="0" fill="hold" nodeType="withEffect">
                                  <p:stCondLst>
                                    <p:cond delay="0"/>
                                  </p:stCondLst>
                                  <p:childTnLst>
                                    <p:animRot by="21600000">
                                      <p:cBhvr>
                                        <p:cTn id="42" dur="5000" fill="hold"/>
                                        <p:tgtEl>
                                          <p:spTgt spid="32"/>
                                        </p:tgtEl>
                                        <p:attrNameLst>
                                          <p:attrName>r</p:attrName>
                                        </p:attrNameLst>
                                      </p:cBhvr>
                                    </p:animRot>
                                  </p:childTnLst>
                                </p:cTn>
                              </p:par>
                              <p:par>
                                <p:cTn id="43" presetID="8" presetClass="emph" presetSubtype="0" fill="hold" nodeType="withEffect">
                                  <p:stCondLst>
                                    <p:cond delay="0"/>
                                  </p:stCondLst>
                                  <p:childTnLst>
                                    <p:animRot by="21600000">
                                      <p:cBhvr>
                                        <p:cTn id="44" dur="5000" fill="hold"/>
                                        <p:tgtEl>
                                          <p:spTgt spid="33"/>
                                        </p:tgtEl>
                                        <p:attrNameLst>
                                          <p:attrName>r</p:attrName>
                                        </p:attrNameLst>
                                      </p:cBhvr>
                                    </p:animRot>
                                  </p:childTnLst>
                                </p:cTn>
                              </p:par>
                              <p:par>
                                <p:cTn id="45" presetID="8" presetClass="emph" presetSubtype="0" fill="hold" nodeType="withEffect">
                                  <p:stCondLst>
                                    <p:cond delay="0"/>
                                  </p:stCondLst>
                                  <p:childTnLst>
                                    <p:animRot by="21600000">
                                      <p:cBhvr>
                                        <p:cTn id="46" dur="5000" fill="hold"/>
                                        <p:tgtEl>
                                          <p:spTgt spid="3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3 Imagen" descr="6830deb2587bcc16f6ffd62e19a9aa7d.gif"/>
          <p:cNvPicPr>
            <a:picLocks noChangeAspect="1"/>
          </p:cNvPicPr>
          <p:nvPr/>
        </p:nvPicPr>
        <p:blipFill>
          <a:blip r:embed="rId2"/>
          <a:stretch>
            <a:fillRect/>
          </a:stretch>
        </p:blipFill>
        <p:spPr>
          <a:xfrm>
            <a:off x="6000760" y="285734"/>
            <a:ext cx="3025499" cy="4095796"/>
          </a:xfrm>
          <a:prstGeom prst="rect">
            <a:avLst/>
          </a:prstGeom>
        </p:spPr>
      </p:pic>
      <p:sp>
        <p:nvSpPr>
          <p:cNvPr id="5" name="4 Rectángulo"/>
          <p:cNvSpPr/>
          <p:nvPr/>
        </p:nvSpPr>
        <p:spPr>
          <a:xfrm>
            <a:off x="6072198" y="4143386"/>
            <a:ext cx="285752" cy="28573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Preparación"/>
          <p:cNvSpPr/>
          <p:nvPr/>
        </p:nvSpPr>
        <p:spPr>
          <a:xfrm>
            <a:off x="214282" y="357172"/>
            <a:ext cx="5715040" cy="4429156"/>
          </a:xfrm>
          <a:prstGeom prst="flowChartPreparation">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Estrella de 32 puntas"/>
          <p:cNvSpPr/>
          <p:nvPr/>
        </p:nvSpPr>
        <p:spPr>
          <a:xfrm>
            <a:off x="642910" y="357172"/>
            <a:ext cx="4857784" cy="4357718"/>
          </a:xfrm>
          <a:prstGeom prst="star32">
            <a:avLst/>
          </a:prstGeom>
          <a:ln>
            <a:solidFill>
              <a:schemeClr val="tx2">
                <a:lumMod val="25000"/>
              </a:schemeClr>
            </a:solidFill>
          </a:ln>
          <a:scene3d>
            <a:camera prst="orthographicFront"/>
            <a:lightRig rig="threePt" dir="t"/>
          </a:scene3d>
          <a:sp3d>
            <a:bevelT prst="angle"/>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s-PE"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Todos nos hemos topado algún día  con un </a:t>
            </a:r>
            <a:r>
              <a:rPr lang="es-PE"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Swarovski</a:t>
            </a:r>
            <a:r>
              <a:rPr lang="es-PE"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Es una marca fascinante que lleva en sí mucha historia y los valores de su fundador </a:t>
            </a:r>
          </a:p>
          <a:p>
            <a:pPr algn="ctr"/>
            <a:r>
              <a:rPr lang="es-PE"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hasta el día de hoy</a:t>
            </a:r>
          </a:p>
          <a:p>
            <a:pPr algn="ctr"/>
            <a:endParaRPr lang="es-PE" dirty="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endParaRPr>
          </a:p>
        </p:txBody>
      </p:sp>
      <p:pic>
        <p:nvPicPr>
          <p:cNvPr id="7" name="6 Imagen" descr="2915.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a8c8e5b040b4480ed9043c128c9286d.jpg"/>
          <p:cNvPicPr>
            <a:picLocks noGrp="1" noChangeAspect="1"/>
          </p:cNvPicPr>
          <p:nvPr isPhoto="1"/>
        </p:nvPicPr>
        <p:blipFill>
          <a:blip r:embed="rId3">
            <a:lum/>
          </a:blip>
          <a:stretch>
            <a:fillRect/>
          </a:stretch>
        </p:blipFill>
        <p:spPr>
          <a:xfrm>
            <a:off x="1142976" y="0"/>
            <a:ext cx="3436947" cy="5143500"/>
          </a:xfrm>
          <a:prstGeom prst="rect">
            <a:avLst/>
          </a:prstGeom>
          <a:noFill/>
          <a:ln>
            <a:noFill/>
          </a:ln>
          <a:scene3d>
            <a:camera prst="orthographicFront"/>
            <a:lightRig rig="threePt" dir="t"/>
          </a:scene3d>
          <a:sp3d>
            <a:bevelT prst="angle"/>
          </a:sp3d>
        </p:spPr>
      </p:pic>
      <p:pic>
        <p:nvPicPr>
          <p:cNvPr id="3" name="2 Imagen" descr="2b2e7258c6c2ab2d341c47ddb83af4eb--swarovski-crystals-gems.jpg"/>
          <p:cNvPicPr>
            <a:picLocks noGrp="1" noChangeAspect="1"/>
          </p:cNvPicPr>
          <p:nvPr isPhoto="1"/>
        </p:nvPicPr>
        <p:blipFill>
          <a:blip r:embed="rId4">
            <a:lum/>
          </a:blip>
          <a:stretch>
            <a:fillRect/>
          </a:stretch>
        </p:blipFill>
        <p:spPr>
          <a:xfrm>
            <a:off x="4572000" y="0"/>
            <a:ext cx="3429024" cy="5143500"/>
          </a:xfrm>
          <a:prstGeom prst="rect">
            <a:avLst/>
          </a:prstGeom>
          <a:noFill/>
          <a:ln>
            <a:noFill/>
          </a:ln>
          <a:scene3d>
            <a:camera prst="orthographicFront"/>
            <a:lightRig rig="threePt" dir="t"/>
          </a:scene3d>
          <a:sp3d>
            <a:bevelT prst="angle"/>
          </a:sp3d>
        </p:spPr>
      </p:pic>
      <p:sp>
        <p:nvSpPr>
          <p:cNvPr id="8" name="7 Anillo"/>
          <p:cNvSpPr/>
          <p:nvPr/>
        </p:nvSpPr>
        <p:spPr>
          <a:xfrm>
            <a:off x="71406" y="71420"/>
            <a:ext cx="914400" cy="914400"/>
          </a:xfrm>
          <a:prstGeom prst="donut">
            <a:avLst/>
          </a:prstGeom>
          <a:blipFill>
            <a:blip r:embed="rId5"/>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Anillo"/>
          <p:cNvSpPr/>
          <p:nvPr/>
        </p:nvSpPr>
        <p:spPr>
          <a:xfrm>
            <a:off x="71406" y="428610"/>
            <a:ext cx="914400" cy="914400"/>
          </a:xfrm>
          <a:prstGeom prst="donut">
            <a:avLst/>
          </a:prstGeom>
          <a:blipFill>
            <a:blip r:embed="rId5"/>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Anillo"/>
          <p:cNvSpPr/>
          <p:nvPr/>
        </p:nvSpPr>
        <p:spPr>
          <a:xfrm>
            <a:off x="71406" y="857238"/>
            <a:ext cx="914400" cy="914400"/>
          </a:xfrm>
          <a:prstGeom prst="donut">
            <a:avLst/>
          </a:prstGeom>
          <a:blipFill>
            <a:blip r:embed="rId5"/>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Anillo"/>
          <p:cNvSpPr/>
          <p:nvPr/>
        </p:nvSpPr>
        <p:spPr>
          <a:xfrm>
            <a:off x="71406" y="1285866"/>
            <a:ext cx="914400" cy="914400"/>
          </a:xfrm>
          <a:prstGeom prst="donut">
            <a:avLst/>
          </a:prstGeom>
          <a:blipFill>
            <a:blip r:embed="rId5"/>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7" name="16 Anillo"/>
          <p:cNvSpPr/>
          <p:nvPr/>
        </p:nvSpPr>
        <p:spPr>
          <a:xfrm>
            <a:off x="71406" y="1714494"/>
            <a:ext cx="914400" cy="914400"/>
          </a:xfrm>
          <a:prstGeom prst="donut">
            <a:avLst/>
          </a:prstGeom>
          <a:blipFill>
            <a:blip r:embed="rId5"/>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8" name="17 Anillo"/>
          <p:cNvSpPr/>
          <p:nvPr/>
        </p:nvSpPr>
        <p:spPr>
          <a:xfrm>
            <a:off x="71406" y="2071684"/>
            <a:ext cx="914400" cy="914400"/>
          </a:xfrm>
          <a:prstGeom prst="donut">
            <a:avLst/>
          </a:prstGeom>
          <a:blipFill>
            <a:blip r:embed="rId5"/>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9" name="18 Anillo"/>
          <p:cNvSpPr/>
          <p:nvPr/>
        </p:nvSpPr>
        <p:spPr>
          <a:xfrm>
            <a:off x="71406" y="2500312"/>
            <a:ext cx="914400" cy="914400"/>
          </a:xfrm>
          <a:prstGeom prst="donut">
            <a:avLst/>
          </a:prstGeom>
          <a:blipFill>
            <a:blip r:embed="rId5"/>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0" name="19 Anillo"/>
          <p:cNvSpPr/>
          <p:nvPr/>
        </p:nvSpPr>
        <p:spPr>
          <a:xfrm>
            <a:off x="71406" y="2928940"/>
            <a:ext cx="914400" cy="914400"/>
          </a:xfrm>
          <a:prstGeom prst="donut">
            <a:avLst/>
          </a:prstGeom>
          <a:blipFill>
            <a:blip r:embed="rId5"/>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1" name="20 Anillo"/>
          <p:cNvSpPr/>
          <p:nvPr/>
        </p:nvSpPr>
        <p:spPr>
          <a:xfrm>
            <a:off x="71406" y="3357568"/>
            <a:ext cx="914400" cy="914400"/>
          </a:xfrm>
          <a:prstGeom prst="donut">
            <a:avLst/>
          </a:prstGeom>
          <a:blipFill>
            <a:blip r:embed="rId5"/>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2" name="21 Anillo"/>
          <p:cNvSpPr/>
          <p:nvPr/>
        </p:nvSpPr>
        <p:spPr>
          <a:xfrm>
            <a:off x="71406" y="3786196"/>
            <a:ext cx="914400" cy="914400"/>
          </a:xfrm>
          <a:prstGeom prst="donut">
            <a:avLst/>
          </a:prstGeom>
          <a:blipFill>
            <a:blip r:embed="rId5"/>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3" name="22 Anillo"/>
          <p:cNvSpPr/>
          <p:nvPr/>
        </p:nvSpPr>
        <p:spPr>
          <a:xfrm>
            <a:off x="71406" y="4229100"/>
            <a:ext cx="914400" cy="914400"/>
          </a:xfrm>
          <a:prstGeom prst="donut">
            <a:avLst/>
          </a:prstGeom>
          <a:blipFill>
            <a:blip r:embed="rId5"/>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4" name="23 Anillo"/>
          <p:cNvSpPr/>
          <p:nvPr/>
        </p:nvSpPr>
        <p:spPr>
          <a:xfrm>
            <a:off x="8143900" y="0"/>
            <a:ext cx="914400" cy="914400"/>
          </a:xfrm>
          <a:prstGeom prst="donut">
            <a:avLst/>
          </a:prstGeom>
          <a:blipFill>
            <a:blip r:embed="rId5"/>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5" name="24 Anillo"/>
          <p:cNvSpPr/>
          <p:nvPr/>
        </p:nvSpPr>
        <p:spPr>
          <a:xfrm>
            <a:off x="8143900" y="357190"/>
            <a:ext cx="914400" cy="914400"/>
          </a:xfrm>
          <a:prstGeom prst="donut">
            <a:avLst/>
          </a:prstGeom>
          <a:blipFill>
            <a:blip r:embed="rId5"/>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6" name="25 Anillo"/>
          <p:cNvSpPr/>
          <p:nvPr/>
        </p:nvSpPr>
        <p:spPr>
          <a:xfrm>
            <a:off x="8143900" y="785818"/>
            <a:ext cx="914400" cy="914400"/>
          </a:xfrm>
          <a:prstGeom prst="donut">
            <a:avLst/>
          </a:prstGeom>
          <a:blipFill>
            <a:blip r:embed="rId5"/>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7" name="26 Anillo"/>
          <p:cNvSpPr/>
          <p:nvPr/>
        </p:nvSpPr>
        <p:spPr>
          <a:xfrm>
            <a:off x="8143900" y="1214446"/>
            <a:ext cx="914400" cy="914400"/>
          </a:xfrm>
          <a:prstGeom prst="donut">
            <a:avLst/>
          </a:prstGeom>
          <a:blipFill>
            <a:blip r:embed="rId5"/>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8" name="27 Anillo"/>
          <p:cNvSpPr/>
          <p:nvPr/>
        </p:nvSpPr>
        <p:spPr>
          <a:xfrm>
            <a:off x="8143900" y="1643074"/>
            <a:ext cx="914400" cy="914400"/>
          </a:xfrm>
          <a:prstGeom prst="donut">
            <a:avLst/>
          </a:prstGeom>
          <a:blipFill>
            <a:blip r:embed="rId5"/>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9" name="28 Anillo"/>
          <p:cNvSpPr/>
          <p:nvPr/>
        </p:nvSpPr>
        <p:spPr>
          <a:xfrm>
            <a:off x="8143900" y="2000264"/>
            <a:ext cx="914400" cy="914400"/>
          </a:xfrm>
          <a:prstGeom prst="donut">
            <a:avLst/>
          </a:prstGeom>
          <a:blipFill>
            <a:blip r:embed="rId5"/>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30" name="29 Anillo"/>
          <p:cNvSpPr/>
          <p:nvPr/>
        </p:nvSpPr>
        <p:spPr>
          <a:xfrm>
            <a:off x="8143900" y="2428892"/>
            <a:ext cx="914400" cy="914400"/>
          </a:xfrm>
          <a:prstGeom prst="donut">
            <a:avLst/>
          </a:prstGeom>
          <a:blipFill>
            <a:blip r:embed="rId5"/>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31" name="30 Anillo"/>
          <p:cNvSpPr/>
          <p:nvPr/>
        </p:nvSpPr>
        <p:spPr>
          <a:xfrm>
            <a:off x="8143900" y="2857520"/>
            <a:ext cx="914400" cy="914400"/>
          </a:xfrm>
          <a:prstGeom prst="donut">
            <a:avLst/>
          </a:prstGeom>
          <a:blipFill>
            <a:blip r:embed="rId5"/>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32" name="31 Anillo"/>
          <p:cNvSpPr/>
          <p:nvPr/>
        </p:nvSpPr>
        <p:spPr>
          <a:xfrm>
            <a:off x="8143900" y="3286148"/>
            <a:ext cx="914400" cy="914400"/>
          </a:xfrm>
          <a:prstGeom prst="donut">
            <a:avLst/>
          </a:prstGeom>
          <a:blipFill>
            <a:blip r:embed="rId5"/>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33" name="32 Anillo"/>
          <p:cNvSpPr/>
          <p:nvPr/>
        </p:nvSpPr>
        <p:spPr>
          <a:xfrm>
            <a:off x="8143900" y="3714776"/>
            <a:ext cx="914400" cy="914400"/>
          </a:xfrm>
          <a:prstGeom prst="donut">
            <a:avLst/>
          </a:prstGeom>
          <a:blipFill>
            <a:blip r:embed="rId5"/>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34" name="33 Anillo"/>
          <p:cNvSpPr/>
          <p:nvPr/>
        </p:nvSpPr>
        <p:spPr>
          <a:xfrm>
            <a:off x="8143900" y="4229100"/>
            <a:ext cx="914400" cy="914400"/>
          </a:xfrm>
          <a:prstGeom prst="donut">
            <a:avLst/>
          </a:prstGeom>
          <a:blipFill>
            <a:blip r:embed="rId5"/>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35" name="34 Imagen" descr="2915.jpg"/>
          <p:cNvPicPr>
            <a:picLocks noChangeAspect="1"/>
          </p:cNvPicPr>
          <p:nvPr/>
        </p:nvPicPr>
        <p:blipFill>
          <a:blip r:embed="rId6"/>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35"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Effect transition="in" filter="fade">
                                      <p:cBhvr>
                                        <p:cTn id="9" dur="3000"/>
                                        <p:tgtEl>
                                          <p:spTgt spid="8"/>
                                        </p:tgtEl>
                                      </p:cBhvr>
                                    </p:animEffect>
                                    <p:anim calcmode="lin" valueType="num">
                                      <p:cBhvr>
                                        <p:cTn id="10" dur="3000" fill="hold"/>
                                        <p:tgtEl>
                                          <p:spTgt spid="8"/>
                                        </p:tgtEl>
                                        <p:attrNameLst>
                                          <p:attrName>style.rotation</p:attrName>
                                        </p:attrNameLst>
                                      </p:cBhvr>
                                      <p:tavLst>
                                        <p:tav tm="0">
                                          <p:val>
                                            <p:fltVal val="720"/>
                                          </p:val>
                                        </p:tav>
                                        <p:tav tm="100000">
                                          <p:val>
                                            <p:fltVal val="0"/>
                                          </p:val>
                                        </p:tav>
                                      </p:tavLst>
                                    </p:anim>
                                    <p:anim calcmode="lin" valueType="num">
                                      <p:cBhvr>
                                        <p:cTn id="11" dur="3000" fill="hold"/>
                                        <p:tgtEl>
                                          <p:spTgt spid="8"/>
                                        </p:tgtEl>
                                        <p:attrNameLst>
                                          <p:attrName>ppt_h</p:attrName>
                                        </p:attrNameLst>
                                      </p:cBhvr>
                                      <p:tavLst>
                                        <p:tav tm="0">
                                          <p:val>
                                            <p:fltVal val="0"/>
                                          </p:val>
                                        </p:tav>
                                        <p:tav tm="100000">
                                          <p:val>
                                            <p:strVal val="#ppt_h"/>
                                          </p:val>
                                        </p:tav>
                                      </p:tavLst>
                                    </p:anim>
                                    <p:anim calcmode="lin" valueType="num">
                                      <p:cBhvr>
                                        <p:cTn id="12" dur="3000" fill="hold"/>
                                        <p:tgtEl>
                                          <p:spTgt spid="8"/>
                                        </p:tgtEl>
                                        <p:attrNameLst>
                                          <p:attrName>ppt_w</p:attrName>
                                        </p:attrNameLst>
                                      </p:cBhvr>
                                      <p:tavLst>
                                        <p:tav tm="0">
                                          <p:val>
                                            <p:fltVal val="0"/>
                                          </p:val>
                                        </p:tav>
                                        <p:tav tm="100000">
                                          <p:val>
                                            <p:strVal val="#ppt_w"/>
                                          </p:val>
                                        </p:tav>
                                      </p:tavLst>
                                    </p:anim>
                                  </p:childTnLst>
                                </p:cTn>
                              </p:par>
                              <p:par>
                                <p:cTn id="13" presetID="35"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3000"/>
                                        <p:tgtEl>
                                          <p:spTgt spid="9"/>
                                        </p:tgtEl>
                                      </p:cBhvr>
                                    </p:animEffect>
                                    <p:anim calcmode="lin" valueType="num">
                                      <p:cBhvr>
                                        <p:cTn id="16" dur="3000" fill="hold"/>
                                        <p:tgtEl>
                                          <p:spTgt spid="9"/>
                                        </p:tgtEl>
                                        <p:attrNameLst>
                                          <p:attrName>style.rotation</p:attrName>
                                        </p:attrNameLst>
                                      </p:cBhvr>
                                      <p:tavLst>
                                        <p:tav tm="0">
                                          <p:val>
                                            <p:fltVal val="720"/>
                                          </p:val>
                                        </p:tav>
                                        <p:tav tm="100000">
                                          <p:val>
                                            <p:fltVal val="0"/>
                                          </p:val>
                                        </p:tav>
                                      </p:tavLst>
                                    </p:anim>
                                    <p:anim calcmode="lin" valueType="num">
                                      <p:cBhvr>
                                        <p:cTn id="17" dur="3000" fill="hold"/>
                                        <p:tgtEl>
                                          <p:spTgt spid="9"/>
                                        </p:tgtEl>
                                        <p:attrNameLst>
                                          <p:attrName>ppt_h</p:attrName>
                                        </p:attrNameLst>
                                      </p:cBhvr>
                                      <p:tavLst>
                                        <p:tav tm="0">
                                          <p:val>
                                            <p:fltVal val="0"/>
                                          </p:val>
                                        </p:tav>
                                        <p:tav tm="100000">
                                          <p:val>
                                            <p:strVal val="#ppt_h"/>
                                          </p:val>
                                        </p:tav>
                                      </p:tavLst>
                                    </p:anim>
                                    <p:anim calcmode="lin" valueType="num">
                                      <p:cBhvr>
                                        <p:cTn id="18" dur="3000" fill="hold"/>
                                        <p:tgtEl>
                                          <p:spTgt spid="9"/>
                                        </p:tgtEl>
                                        <p:attrNameLst>
                                          <p:attrName>ppt_w</p:attrName>
                                        </p:attrNameLst>
                                      </p:cBhvr>
                                      <p:tavLst>
                                        <p:tav tm="0">
                                          <p:val>
                                            <p:fltVal val="0"/>
                                          </p:val>
                                        </p:tav>
                                        <p:tav tm="100000">
                                          <p:val>
                                            <p:strVal val="#ppt_w"/>
                                          </p:val>
                                        </p:tav>
                                      </p:tavLst>
                                    </p:anim>
                                  </p:childTnLst>
                                </p:cTn>
                              </p:par>
                              <p:par>
                                <p:cTn id="19" presetID="35"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3000"/>
                                        <p:tgtEl>
                                          <p:spTgt spid="10"/>
                                        </p:tgtEl>
                                      </p:cBhvr>
                                    </p:animEffect>
                                    <p:anim calcmode="lin" valueType="num">
                                      <p:cBhvr>
                                        <p:cTn id="22" dur="3000" fill="hold"/>
                                        <p:tgtEl>
                                          <p:spTgt spid="10"/>
                                        </p:tgtEl>
                                        <p:attrNameLst>
                                          <p:attrName>style.rotation</p:attrName>
                                        </p:attrNameLst>
                                      </p:cBhvr>
                                      <p:tavLst>
                                        <p:tav tm="0">
                                          <p:val>
                                            <p:fltVal val="720"/>
                                          </p:val>
                                        </p:tav>
                                        <p:tav tm="100000">
                                          <p:val>
                                            <p:fltVal val="0"/>
                                          </p:val>
                                        </p:tav>
                                      </p:tavLst>
                                    </p:anim>
                                    <p:anim calcmode="lin" valueType="num">
                                      <p:cBhvr>
                                        <p:cTn id="23" dur="3000" fill="hold"/>
                                        <p:tgtEl>
                                          <p:spTgt spid="10"/>
                                        </p:tgtEl>
                                        <p:attrNameLst>
                                          <p:attrName>ppt_h</p:attrName>
                                        </p:attrNameLst>
                                      </p:cBhvr>
                                      <p:tavLst>
                                        <p:tav tm="0">
                                          <p:val>
                                            <p:fltVal val="0"/>
                                          </p:val>
                                        </p:tav>
                                        <p:tav tm="100000">
                                          <p:val>
                                            <p:strVal val="#ppt_h"/>
                                          </p:val>
                                        </p:tav>
                                      </p:tavLst>
                                    </p:anim>
                                    <p:anim calcmode="lin" valueType="num">
                                      <p:cBhvr>
                                        <p:cTn id="24" dur="3000" fill="hold"/>
                                        <p:tgtEl>
                                          <p:spTgt spid="10"/>
                                        </p:tgtEl>
                                        <p:attrNameLst>
                                          <p:attrName>ppt_w</p:attrName>
                                        </p:attrNameLst>
                                      </p:cBhvr>
                                      <p:tavLst>
                                        <p:tav tm="0">
                                          <p:val>
                                            <p:fltVal val="0"/>
                                          </p:val>
                                        </p:tav>
                                        <p:tav tm="100000">
                                          <p:val>
                                            <p:strVal val="#ppt_w"/>
                                          </p:val>
                                        </p:tav>
                                      </p:tavLst>
                                    </p:anim>
                                  </p:childTnLst>
                                </p:cTn>
                              </p:par>
                              <p:par>
                                <p:cTn id="25" presetID="35" presetClass="entr" presetSubtype="0"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3000"/>
                                        <p:tgtEl>
                                          <p:spTgt spid="11"/>
                                        </p:tgtEl>
                                      </p:cBhvr>
                                    </p:animEffect>
                                    <p:anim calcmode="lin" valueType="num">
                                      <p:cBhvr>
                                        <p:cTn id="28" dur="3000" fill="hold"/>
                                        <p:tgtEl>
                                          <p:spTgt spid="11"/>
                                        </p:tgtEl>
                                        <p:attrNameLst>
                                          <p:attrName>style.rotation</p:attrName>
                                        </p:attrNameLst>
                                      </p:cBhvr>
                                      <p:tavLst>
                                        <p:tav tm="0">
                                          <p:val>
                                            <p:fltVal val="720"/>
                                          </p:val>
                                        </p:tav>
                                        <p:tav tm="100000">
                                          <p:val>
                                            <p:fltVal val="0"/>
                                          </p:val>
                                        </p:tav>
                                      </p:tavLst>
                                    </p:anim>
                                    <p:anim calcmode="lin" valueType="num">
                                      <p:cBhvr>
                                        <p:cTn id="29" dur="3000" fill="hold"/>
                                        <p:tgtEl>
                                          <p:spTgt spid="11"/>
                                        </p:tgtEl>
                                        <p:attrNameLst>
                                          <p:attrName>ppt_h</p:attrName>
                                        </p:attrNameLst>
                                      </p:cBhvr>
                                      <p:tavLst>
                                        <p:tav tm="0">
                                          <p:val>
                                            <p:fltVal val="0"/>
                                          </p:val>
                                        </p:tav>
                                        <p:tav tm="100000">
                                          <p:val>
                                            <p:strVal val="#ppt_h"/>
                                          </p:val>
                                        </p:tav>
                                      </p:tavLst>
                                    </p:anim>
                                    <p:anim calcmode="lin" valueType="num">
                                      <p:cBhvr>
                                        <p:cTn id="30" dur="3000" fill="hold"/>
                                        <p:tgtEl>
                                          <p:spTgt spid="11"/>
                                        </p:tgtEl>
                                        <p:attrNameLst>
                                          <p:attrName>ppt_w</p:attrName>
                                        </p:attrNameLst>
                                      </p:cBhvr>
                                      <p:tavLst>
                                        <p:tav tm="0">
                                          <p:val>
                                            <p:fltVal val="0"/>
                                          </p:val>
                                        </p:tav>
                                        <p:tav tm="100000">
                                          <p:val>
                                            <p:strVal val="#ppt_w"/>
                                          </p:val>
                                        </p:tav>
                                      </p:tavLst>
                                    </p:anim>
                                  </p:childTnLst>
                                </p:cTn>
                              </p:par>
                              <p:par>
                                <p:cTn id="31" presetID="35" presetClass="entr" presetSubtype="0"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fade">
                                      <p:cBhvr>
                                        <p:cTn id="33" dur="3000"/>
                                        <p:tgtEl>
                                          <p:spTgt spid="17"/>
                                        </p:tgtEl>
                                      </p:cBhvr>
                                    </p:animEffect>
                                    <p:anim calcmode="lin" valueType="num">
                                      <p:cBhvr>
                                        <p:cTn id="34" dur="3000" fill="hold"/>
                                        <p:tgtEl>
                                          <p:spTgt spid="17"/>
                                        </p:tgtEl>
                                        <p:attrNameLst>
                                          <p:attrName>style.rotation</p:attrName>
                                        </p:attrNameLst>
                                      </p:cBhvr>
                                      <p:tavLst>
                                        <p:tav tm="0">
                                          <p:val>
                                            <p:fltVal val="720"/>
                                          </p:val>
                                        </p:tav>
                                        <p:tav tm="100000">
                                          <p:val>
                                            <p:fltVal val="0"/>
                                          </p:val>
                                        </p:tav>
                                      </p:tavLst>
                                    </p:anim>
                                    <p:anim calcmode="lin" valueType="num">
                                      <p:cBhvr>
                                        <p:cTn id="35" dur="3000" fill="hold"/>
                                        <p:tgtEl>
                                          <p:spTgt spid="17"/>
                                        </p:tgtEl>
                                        <p:attrNameLst>
                                          <p:attrName>ppt_h</p:attrName>
                                        </p:attrNameLst>
                                      </p:cBhvr>
                                      <p:tavLst>
                                        <p:tav tm="0">
                                          <p:val>
                                            <p:fltVal val="0"/>
                                          </p:val>
                                        </p:tav>
                                        <p:tav tm="100000">
                                          <p:val>
                                            <p:strVal val="#ppt_h"/>
                                          </p:val>
                                        </p:tav>
                                      </p:tavLst>
                                    </p:anim>
                                    <p:anim calcmode="lin" valueType="num">
                                      <p:cBhvr>
                                        <p:cTn id="36" dur="3000" fill="hold"/>
                                        <p:tgtEl>
                                          <p:spTgt spid="17"/>
                                        </p:tgtEl>
                                        <p:attrNameLst>
                                          <p:attrName>ppt_w</p:attrName>
                                        </p:attrNameLst>
                                      </p:cBhvr>
                                      <p:tavLst>
                                        <p:tav tm="0">
                                          <p:val>
                                            <p:fltVal val="0"/>
                                          </p:val>
                                        </p:tav>
                                        <p:tav tm="100000">
                                          <p:val>
                                            <p:strVal val="#ppt_w"/>
                                          </p:val>
                                        </p:tav>
                                      </p:tavLst>
                                    </p:anim>
                                  </p:childTnLst>
                                </p:cTn>
                              </p:par>
                              <p:par>
                                <p:cTn id="37" presetID="35" presetClass="entr" presetSubtype="0"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3000"/>
                                        <p:tgtEl>
                                          <p:spTgt spid="18"/>
                                        </p:tgtEl>
                                      </p:cBhvr>
                                    </p:animEffect>
                                    <p:anim calcmode="lin" valueType="num">
                                      <p:cBhvr>
                                        <p:cTn id="40" dur="3000" fill="hold"/>
                                        <p:tgtEl>
                                          <p:spTgt spid="18"/>
                                        </p:tgtEl>
                                        <p:attrNameLst>
                                          <p:attrName>style.rotation</p:attrName>
                                        </p:attrNameLst>
                                      </p:cBhvr>
                                      <p:tavLst>
                                        <p:tav tm="0">
                                          <p:val>
                                            <p:fltVal val="720"/>
                                          </p:val>
                                        </p:tav>
                                        <p:tav tm="100000">
                                          <p:val>
                                            <p:fltVal val="0"/>
                                          </p:val>
                                        </p:tav>
                                      </p:tavLst>
                                    </p:anim>
                                    <p:anim calcmode="lin" valueType="num">
                                      <p:cBhvr>
                                        <p:cTn id="41" dur="3000" fill="hold"/>
                                        <p:tgtEl>
                                          <p:spTgt spid="18"/>
                                        </p:tgtEl>
                                        <p:attrNameLst>
                                          <p:attrName>ppt_h</p:attrName>
                                        </p:attrNameLst>
                                      </p:cBhvr>
                                      <p:tavLst>
                                        <p:tav tm="0">
                                          <p:val>
                                            <p:fltVal val="0"/>
                                          </p:val>
                                        </p:tav>
                                        <p:tav tm="100000">
                                          <p:val>
                                            <p:strVal val="#ppt_h"/>
                                          </p:val>
                                        </p:tav>
                                      </p:tavLst>
                                    </p:anim>
                                    <p:anim calcmode="lin" valueType="num">
                                      <p:cBhvr>
                                        <p:cTn id="42" dur="3000" fill="hold"/>
                                        <p:tgtEl>
                                          <p:spTgt spid="18"/>
                                        </p:tgtEl>
                                        <p:attrNameLst>
                                          <p:attrName>ppt_w</p:attrName>
                                        </p:attrNameLst>
                                      </p:cBhvr>
                                      <p:tavLst>
                                        <p:tav tm="0">
                                          <p:val>
                                            <p:fltVal val="0"/>
                                          </p:val>
                                        </p:tav>
                                        <p:tav tm="100000">
                                          <p:val>
                                            <p:strVal val="#ppt_w"/>
                                          </p:val>
                                        </p:tav>
                                      </p:tavLst>
                                    </p:anim>
                                  </p:childTnLst>
                                </p:cTn>
                              </p:par>
                              <p:par>
                                <p:cTn id="43" presetID="35" presetClass="entr" presetSubtype="0"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3000"/>
                                        <p:tgtEl>
                                          <p:spTgt spid="19"/>
                                        </p:tgtEl>
                                      </p:cBhvr>
                                    </p:animEffect>
                                    <p:anim calcmode="lin" valueType="num">
                                      <p:cBhvr>
                                        <p:cTn id="46" dur="3000" fill="hold"/>
                                        <p:tgtEl>
                                          <p:spTgt spid="19"/>
                                        </p:tgtEl>
                                        <p:attrNameLst>
                                          <p:attrName>style.rotation</p:attrName>
                                        </p:attrNameLst>
                                      </p:cBhvr>
                                      <p:tavLst>
                                        <p:tav tm="0">
                                          <p:val>
                                            <p:fltVal val="720"/>
                                          </p:val>
                                        </p:tav>
                                        <p:tav tm="100000">
                                          <p:val>
                                            <p:fltVal val="0"/>
                                          </p:val>
                                        </p:tav>
                                      </p:tavLst>
                                    </p:anim>
                                    <p:anim calcmode="lin" valueType="num">
                                      <p:cBhvr>
                                        <p:cTn id="47" dur="3000" fill="hold"/>
                                        <p:tgtEl>
                                          <p:spTgt spid="19"/>
                                        </p:tgtEl>
                                        <p:attrNameLst>
                                          <p:attrName>ppt_h</p:attrName>
                                        </p:attrNameLst>
                                      </p:cBhvr>
                                      <p:tavLst>
                                        <p:tav tm="0">
                                          <p:val>
                                            <p:fltVal val="0"/>
                                          </p:val>
                                        </p:tav>
                                        <p:tav tm="100000">
                                          <p:val>
                                            <p:strVal val="#ppt_h"/>
                                          </p:val>
                                        </p:tav>
                                      </p:tavLst>
                                    </p:anim>
                                    <p:anim calcmode="lin" valueType="num">
                                      <p:cBhvr>
                                        <p:cTn id="48" dur="3000" fill="hold"/>
                                        <p:tgtEl>
                                          <p:spTgt spid="19"/>
                                        </p:tgtEl>
                                        <p:attrNameLst>
                                          <p:attrName>ppt_w</p:attrName>
                                        </p:attrNameLst>
                                      </p:cBhvr>
                                      <p:tavLst>
                                        <p:tav tm="0">
                                          <p:val>
                                            <p:fltVal val="0"/>
                                          </p:val>
                                        </p:tav>
                                        <p:tav tm="100000">
                                          <p:val>
                                            <p:strVal val="#ppt_w"/>
                                          </p:val>
                                        </p:tav>
                                      </p:tavLst>
                                    </p:anim>
                                  </p:childTnLst>
                                </p:cTn>
                              </p:par>
                              <p:par>
                                <p:cTn id="49" presetID="35" presetClass="entr" presetSubtype="0"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3000"/>
                                        <p:tgtEl>
                                          <p:spTgt spid="20"/>
                                        </p:tgtEl>
                                      </p:cBhvr>
                                    </p:animEffect>
                                    <p:anim calcmode="lin" valueType="num">
                                      <p:cBhvr>
                                        <p:cTn id="52" dur="3000" fill="hold"/>
                                        <p:tgtEl>
                                          <p:spTgt spid="20"/>
                                        </p:tgtEl>
                                        <p:attrNameLst>
                                          <p:attrName>style.rotation</p:attrName>
                                        </p:attrNameLst>
                                      </p:cBhvr>
                                      <p:tavLst>
                                        <p:tav tm="0">
                                          <p:val>
                                            <p:fltVal val="720"/>
                                          </p:val>
                                        </p:tav>
                                        <p:tav tm="100000">
                                          <p:val>
                                            <p:fltVal val="0"/>
                                          </p:val>
                                        </p:tav>
                                      </p:tavLst>
                                    </p:anim>
                                    <p:anim calcmode="lin" valueType="num">
                                      <p:cBhvr>
                                        <p:cTn id="53" dur="3000" fill="hold"/>
                                        <p:tgtEl>
                                          <p:spTgt spid="20"/>
                                        </p:tgtEl>
                                        <p:attrNameLst>
                                          <p:attrName>ppt_h</p:attrName>
                                        </p:attrNameLst>
                                      </p:cBhvr>
                                      <p:tavLst>
                                        <p:tav tm="0">
                                          <p:val>
                                            <p:fltVal val="0"/>
                                          </p:val>
                                        </p:tav>
                                        <p:tav tm="100000">
                                          <p:val>
                                            <p:strVal val="#ppt_h"/>
                                          </p:val>
                                        </p:tav>
                                      </p:tavLst>
                                    </p:anim>
                                    <p:anim calcmode="lin" valueType="num">
                                      <p:cBhvr>
                                        <p:cTn id="54" dur="3000" fill="hold"/>
                                        <p:tgtEl>
                                          <p:spTgt spid="20"/>
                                        </p:tgtEl>
                                        <p:attrNameLst>
                                          <p:attrName>ppt_w</p:attrName>
                                        </p:attrNameLst>
                                      </p:cBhvr>
                                      <p:tavLst>
                                        <p:tav tm="0">
                                          <p:val>
                                            <p:fltVal val="0"/>
                                          </p:val>
                                        </p:tav>
                                        <p:tav tm="100000">
                                          <p:val>
                                            <p:strVal val="#ppt_w"/>
                                          </p:val>
                                        </p:tav>
                                      </p:tavLst>
                                    </p:anim>
                                  </p:childTnLst>
                                </p:cTn>
                              </p:par>
                              <p:par>
                                <p:cTn id="55" presetID="35" presetClass="entr" presetSubtype="0" fill="hold" grpId="0" nodeType="with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3000"/>
                                        <p:tgtEl>
                                          <p:spTgt spid="21"/>
                                        </p:tgtEl>
                                      </p:cBhvr>
                                    </p:animEffect>
                                    <p:anim calcmode="lin" valueType="num">
                                      <p:cBhvr>
                                        <p:cTn id="58" dur="3000" fill="hold"/>
                                        <p:tgtEl>
                                          <p:spTgt spid="21"/>
                                        </p:tgtEl>
                                        <p:attrNameLst>
                                          <p:attrName>style.rotation</p:attrName>
                                        </p:attrNameLst>
                                      </p:cBhvr>
                                      <p:tavLst>
                                        <p:tav tm="0">
                                          <p:val>
                                            <p:fltVal val="720"/>
                                          </p:val>
                                        </p:tav>
                                        <p:tav tm="100000">
                                          <p:val>
                                            <p:fltVal val="0"/>
                                          </p:val>
                                        </p:tav>
                                      </p:tavLst>
                                    </p:anim>
                                    <p:anim calcmode="lin" valueType="num">
                                      <p:cBhvr>
                                        <p:cTn id="59" dur="3000" fill="hold"/>
                                        <p:tgtEl>
                                          <p:spTgt spid="21"/>
                                        </p:tgtEl>
                                        <p:attrNameLst>
                                          <p:attrName>ppt_h</p:attrName>
                                        </p:attrNameLst>
                                      </p:cBhvr>
                                      <p:tavLst>
                                        <p:tav tm="0">
                                          <p:val>
                                            <p:fltVal val="0"/>
                                          </p:val>
                                        </p:tav>
                                        <p:tav tm="100000">
                                          <p:val>
                                            <p:strVal val="#ppt_h"/>
                                          </p:val>
                                        </p:tav>
                                      </p:tavLst>
                                    </p:anim>
                                    <p:anim calcmode="lin" valueType="num">
                                      <p:cBhvr>
                                        <p:cTn id="60" dur="3000" fill="hold"/>
                                        <p:tgtEl>
                                          <p:spTgt spid="21"/>
                                        </p:tgtEl>
                                        <p:attrNameLst>
                                          <p:attrName>ppt_w</p:attrName>
                                        </p:attrNameLst>
                                      </p:cBhvr>
                                      <p:tavLst>
                                        <p:tav tm="0">
                                          <p:val>
                                            <p:fltVal val="0"/>
                                          </p:val>
                                        </p:tav>
                                        <p:tav tm="100000">
                                          <p:val>
                                            <p:strVal val="#ppt_w"/>
                                          </p:val>
                                        </p:tav>
                                      </p:tavLst>
                                    </p:anim>
                                  </p:childTnLst>
                                </p:cTn>
                              </p:par>
                              <p:par>
                                <p:cTn id="61" presetID="35" presetClass="entr" presetSubtype="0"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fade">
                                      <p:cBhvr>
                                        <p:cTn id="63" dur="3000"/>
                                        <p:tgtEl>
                                          <p:spTgt spid="22"/>
                                        </p:tgtEl>
                                      </p:cBhvr>
                                    </p:animEffect>
                                    <p:anim calcmode="lin" valueType="num">
                                      <p:cBhvr>
                                        <p:cTn id="64" dur="3000" fill="hold"/>
                                        <p:tgtEl>
                                          <p:spTgt spid="22"/>
                                        </p:tgtEl>
                                        <p:attrNameLst>
                                          <p:attrName>style.rotation</p:attrName>
                                        </p:attrNameLst>
                                      </p:cBhvr>
                                      <p:tavLst>
                                        <p:tav tm="0">
                                          <p:val>
                                            <p:fltVal val="720"/>
                                          </p:val>
                                        </p:tav>
                                        <p:tav tm="100000">
                                          <p:val>
                                            <p:fltVal val="0"/>
                                          </p:val>
                                        </p:tav>
                                      </p:tavLst>
                                    </p:anim>
                                    <p:anim calcmode="lin" valueType="num">
                                      <p:cBhvr>
                                        <p:cTn id="65" dur="3000" fill="hold"/>
                                        <p:tgtEl>
                                          <p:spTgt spid="22"/>
                                        </p:tgtEl>
                                        <p:attrNameLst>
                                          <p:attrName>ppt_h</p:attrName>
                                        </p:attrNameLst>
                                      </p:cBhvr>
                                      <p:tavLst>
                                        <p:tav tm="0">
                                          <p:val>
                                            <p:fltVal val="0"/>
                                          </p:val>
                                        </p:tav>
                                        <p:tav tm="100000">
                                          <p:val>
                                            <p:strVal val="#ppt_h"/>
                                          </p:val>
                                        </p:tav>
                                      </p:tavLst>
                                    </p:anim>
                                    <p:anim calcmode="lin" valueType="num">
                                      <p:cBhvr>
                                        <p:cTn id="66" dur="3000" fill="hold"/>
                                        <p:tgtEl>
                                          <p:spTgt spid="22"/>
                                        </p:tgtEl>
                                        <p:attrNameLst>
                                          <p:attrName>ppt_w</p:attrName>
                                        </p:attrNameLst>
                                      </p:cBhvr>
                                      <p:tavLst>
                                        <p:tav tm="0">
                                          <p:val>
                                            <p:fltVal val="0"/>
                                          </p:val>
                                        </p:tav>
                                        <p:tav tm="100000">
                                          <p:val>
                                            <p:strVal val="#ppt_w"/>
                                          </p:val>
                                        </p:tav>
                                      </p:tavLst>
                                    </p:anim>
                                  </p:childTnLst>
                                </p:cTn>
                              </p:par>
                              <p:par>
                                <p:cTn id="67" presetID="35" presetClass="entr" presetSubtype="0"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fade">
                                      <p:cBhvr>
                                        <p:cTn id="69" dur="3000"/>
                                        <p:tgtEl>
                                          <p:spTgt spid="23"/>
                                        </p:tgtEl>
                                      </p:cBhvr>
                                    </p:animEffect>
                                    <p:anim calcmode="lin" valueType="num">
                                      <p:cBhvr>
                                        <p:cTn id="70" dur="3000" fill="hold"/>
                                        <p:tgtEl>
                                          <p:spTgt spid="23"/>
                                        </p:tgtEl>
                                        <p:attrNameLst>
                                          <p:attrName>style.rotation</p:attrName>
                                        </p:attrNameLst>
                                      </p:cBhvr>
                                      <p:tavLst>
                                        <p:tav tm="0">
                                          <p:val>
                                            <p:fltVal val="720"/>
                                          </p:val>
                                        </p:tav>
                                        <p:tav tm="100000">
                                          <p:val>
                                            <p:fltVal val="0"/>
                                          </p:val>
                                        </p:tav>
                                      </p:tavLst>
                                    </p:anim>
                                    <p:anim calcmode="lin" valueType="num">
                                      <p:cBhvr>
                                        <p:cTn id="71" dur="3000" fill="hold"/>
                                        <p:tgtEl>
                                          <p:spTgt spid="23"/>
                                        </p:tgtEl>
                                        <p:attrNameLst>
                                          <p:attrName>ppt_h</p:attrName>
                                        </p:attrNameLst>
                                      </p:cBhvr>
                                      <p:tavLst>
                                        <p:tav tm="0">
                                          <p:val>
                                            <p:fltVal val="0"/>
                                          </p:val>
                                        </p:tav>
                                        <p:tav tm="100000">
                                          <p:val>
                                            <p:strVal val="#ppt_h"/>
                                          </p:val>
                                        </p:tav>
                                      </p:tavLst>
                                    </p:anim>
                                    <p:anim calcmode="lin" valueType="num">
                                      <p:cBhvr>
                                        <p:cTn id="72" dur="3000" fill="hold"/>
                                        <p:tgtEl>
                                          <p:spTgt spid="23"/>
                                        </p:tgtEl>
                                        <p:attrNameLst>
                                          <p:attrName>ppt_w</p:attrName>
                                        </p:attrNameLst>
                                      </p:cBhvr>
                                      <p:tavLst>
                                        <p:tav tm="0">
                                          <p:val>
                                            <p:fltVal val="0"/>
                                          </p:val>
                                        </p:tav>
                                        <p:tav tm="100000">
                                          <p:val>
                                            <p:strVal val="#ppt_w"/>
                                          </p:val>
                                        </p:tav>
                                      </p:tavLst>
                                    </p:anim>
                                  </p:childTnLst>
                                </p:cTn>
                              </p:par>
                              <p:par>
                                <p:cTn id="73" presetID="35" presetClass="entr" presetSubtype="0" fill="hold" grpId="0" nodeType="with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fade">
                                      <p:cBhvr>
                                        <p:cTn id="75" dur="3000"/>
                                        <p:tgtEl>
                                          <p:spTgt spid="24"/>
                                        </p:tgtEl>
                                      </p:cBhvr>
                                    </p:animEffect>
                                    <p:anim calcmode="lin" valueType="num">
                                      <p:cBhvr>
                                        <p:cTn id="76" dur="3000" fill="hold"/>
                                        <p:tgtEl>
                                          <p:spTgt spid="24"/>
                                        </p:tgtEl>
                                        <p:attrNameLst>
                                          <p:attrName>style.rotation</p:attrName>
                                        </p:attrNameLst>
                                      </p:cBhvr>
                                      <p:tavLst>
                                        <p:tav tm="0">
                                          <p:val>
                                            <p:fltVal val="720"/>
                                          </p:val>
                                        </p:tav>
                                        <p:tav tm="100000">
                                          <p:val>
                                            <p:fltVal val="0"/>
                                          </p:val>
                                        </p:tav>
                                      </p:tavLst>
                                    </p:anim>
                                    <p:anim calcmode="lin" valueType="num">
                                      <p:cBhvr>
                                        <p:cTn id="77" dur="3000" fill="hold"/>
                                        <p:tgtEl>
                                          <p:spTgt spid="24"/>
                                        </p:tgtEl>
                                        <p:attrNameLst>
                                          <p:attrName>ppt_h</p:attrName>
                                        </p:attrNameLst>
                                      </p:cBhvr>
                                      <p:tavLst>
                                        <p:tav tm="0">
                                          <p:val>
                                            <p:fltVal val="0"/>
                                          </p:val>
                                        </p:tav>
                                        <p:tav tm="100000">
                                          <p:val>
                                            <p:strVal val="#ppt_h"/>
                                          </p:val>
                                        </p:tav>
                                      </p:tavLst>
                                    </p:anim>
                                    <p:anim calcmode="lin" valueType="num">
                                      <p:cBhvr>
                                        <p:cTn id="78" dur="3000" fill="hold"/>
                                        <p:tgtEl>
                                          <p:spTgt spid="24"/>
                                        </p:tgtEl>
                                        <p:attrNameLst>
                                          <p:attrName>ppt_w</p:attrName>
                                        </p:attrNameLst>
                                      </p:cBhvr>
                                      <p:tavLst>
                                        <p:tav tm="0">
                                          <p:val>
                                            <p:fltVal val="0"/>
                                          </p:val>
                                        </p:tav>
                                        <p:tav tm="100000">
                                          <p:val>
                                            <p:strVal val="#ppt_w"/>
                                          </p:val>
                                        </p:tav>
                                      </p:tavLst>
                                    </p:anim>
                                  </p:childTnLst>
                                </p:cTn>
                              </p:par>
                              <p:par>
                                <p:cTn id="79" presetID="35" presetClass="entr" presetSubtype="0" fill="hold" grpId="0" nodeType="withEffect">
                                  <p:stCondLst>
                                    <p:cond delay="0"/>
                                  </p:stCondLst>
                                  <p:childTnLst>
                                    <p:set>
                                      <p:cBhvr>
                                        <p:cTn id="80" dur="1" fill="hold">
                                          <p:stCondLst>
                                            <p:cond delay="0"/>
                                          </p:stCondLst>
                                        </p:cTn>
                                        <p:tgtEl>
                                          <p:spTgt spid="25"/>
                                        </p:tgtEl>
                                        <p:attrNameLst>
                                          <p:attrName>style.visibility</p:attrName>
                                        </p:attrNameLst>
                                      </p:cBhvr>
                                      <p:to>
                                        <p:strVal val="visible"/>
                                      </p:to>
                                    </p:set>
                                    <p:animEffect transition="in" filter="fade">
                                      <p:cBhvr>
                                        <p:cTn id="81" dur="3000"/>
                                        <p:tgtEl>
                                          <p:spTgt spid="25"/>
                                        </p:tgtEl>
                                      </p:cBhvr>
                                    </p:animEffect>
                                    <p:anim calcmode="lin" valueType="num">
                                      <p:cBhvr>
                                        <p:cTn id="82" dur="3000" fill="hold"/>
                                        <p:tgtEl>
                                          <p:spTgt spid="25"/>
                                        </p:tgtEl>
                                        <p:attrNameLst>
                                          <p:attrName>style.rotation</p:attrName>
                                        </p:attrNameLst>
                                      </p:cBhvr>
                                      <p:tavLst>
                                        <p:tav tm="0">
                                          <p:val>
                                            <p:fltVal val="720"/>
                                          </p:val>
                                        </p:tav>
                                        <p:tav tm="100000">
                                          <p:val>
                                            <p:fltVal val="0"/>
                                          </p:val>
                                        </p:tav>
                                      </p:tavLst>
                                    </p:anim>
                                    <p:anim calcmode="lin" valueType="num">
                                      <p:cBhvr>
                                        <p:cTn id="83" dur="3000" fill="hold"/>
                                        <p:tgtEl>
                                          <p:spTgt spid="25"/>
                                        </p:tgtEl>
                                        <p:attrNameLst>
                                          <p:attrName>ppt_h</p:attrName>
                                        </p:attrNameLst>
                                      </p:cBhvr>
                                      <p:tavLst>
                                        <p:tav tm="0">
                                          <p:val>
                                            <p:fltVal val="0"/>
                                          </p:val>
                                        </p:tav>
                                        <p:tav tm="100000">
                                          <p:val>
                                            <p:strVal val="#ppt_h"/>
                                          </p:val>
                                        </p:tav>
                                      </p:tavLst>
                                    </p:anim>
                                    <p:anim calcmode="lin" valueType="num">
                                      <p:cBhvr>
                                        <p:cTn id="84" dur="3000" fill="hold"/>
                                        <p:tgtEl>
                                          <p:spTgt spid="25"/>
                                        </p:tgtEl>
                                        <p:attrNameLst>
                                          <p:attrName>ppt_w</p:attrName>
                                        </p:attrNameLst>
                                      </p:cBhvr>
                                      <p:tavLst>
                                        <p:tav tm="0">
                                          <p:val>
                                            <p:fltVal val="0"/>
                                          </p:val>
                                        </p:tav>
                                        <p:tav tm="100000">
                                          <p:val>
                                            <p:strVal val="#ppt_w"/>
                                          </p:val>
                                        </p:tav>
                                      </p:tavLst>
                                    </p:anim>
                                  </p:childTnLst>
                                </p:cTn>
                              </p:par>
                              <p:par>
                                <p:cTn id="85" presetID="35" presetClass="entr" presetSubtype="0" fill="hold" grpId="0" nodeType="withEffect">
                                  <p:stCondLst>
                                    <p:cond delay="0"/>
                                  </p:stCondLst>
                                  <p:childTnLst>
                                    <p:set>
                                      <p:cBhvr>
                                        <p:cTn id="86" dur="1" fill="hold">
                                          <p:stCondLst>
                                            <p:cond delay="0"/>
                                          </p:stCondLst>
                                        </p:cTn>
                                        <p:tgtEl>
                                          <p:spTgt spid="26"/>
                                        </p:tgtEl>
                                        <p:attrNameLst>
                                          <p:attrName>style.visibility</p:attrName>
                                        </p:attrNameLst>
                                      </p:cBhvr>
                                      <p:to>
                                        <p:strVal val="visible"/>
                                      </p:to>
                                    </p:set>
                                    <p:animEffect transition="in" filter="fade">
                                      <p:cBhvr>
                                        <p:cTn id="87" dur="3000"/>
                                        <p:tgtEl>
                                          <p:spTgt spid="26"/>
                                        </p:tgtEl>
                                      </p:cBhvr>
                                    </p:animEffect>
                                    <p:anim calcmode="lin" valueType="num">
                                      <p:cBhvr>
                                        <p:cTn id="88" dur="3000" fill="hold"/>
                                        <p:tgtEl>
                                          <p:spTgt spid="26"/>
                                        </p:tgtEl>
                                        <p:attrNameLst>
                                          <p:attrName>style.rotation</p:attrName>
                                        </p:attrNameLst>
                                      </p:cBhvr>
                                      <p:tavLst>
                                        <p:tav tm="0">
                                          <p:val>
                                            <p:fltVal val="720"/>
                                          </p:val>
                                        </p:tav>
                                        <p:tav tm="100000">
                                          <p:val>
                                            <p:fltVal val="0"/>
                                          </p:val>
                                        </p:tav>
                                      </p:tavLst>
                                    </p:anim>
                                    <p:anim calcmode="lin" valueType="num">
                                      <p:cBhvr>
                                        <p:cTn id="89" dur="3000" fill="hold"/>
                                        <p:tgtEl>
                                          <p:spTgt spid="26"/>
                                        </p:tgtEl>
                                        <p:attrNameLst>
                                          <p:attrName>ppt_h</p:attrName>
                                        </p:attrNameLst>
                                      </p:cBhvr>
                                      <p:tavLst>
                                        <p:tav tm="0">
                                          <p:val>
                                            <p:fltVal val="0"/>
                                          </p:val>
                                        </p:tav>
                                        <p:tav tm="100000">
                                          <p:val>
                                            <p:strVal val="#ppt_h"/>
                                          </p:val>
                                        </p:tav>
                                      </p:tavLst>
                                    </p:anim>
                                    <p:anim calcmode="lin" valueType="num">
                                      <p:cBhvr>
                                        <p:cTn id="90" dur="3000" fill="hold"/>
                                        <p:tgtEl>
                                          <p:spTgt spid="26"/>
                                        </p:tgtEl>
                                        <p:attrNameLst>
                                          <p:attrName>ppt_w</p:attrName>
                                        </p:attrNameLst>
                                      </p:cBhvr>
                                      <p:tavLst>
                                        <p:tav tm="0">
                                          <p:val>
                                            <p:fltVal val="0"/>
                                          </p:val>
                                        </p:tav>
                                        <p:tav tm="100000">
                                          <p:val>
                                            <p:strVal val="#ppt_w"/>
                                          </p:val>
                                        </p:tav>
                                      </p:tavLst>
                                    </p:anim>
                                  </p:childTnLst>
                                </p:cTn>
                              </p:par>
                              <p:par>
                                <p:cTn id="91" presetID="35" presetClass="entr" presetSubtype="0" fill="hold" grpId="0" nodeType="withEffect">
                                  <p:stCondLst>
                                    <p:cond delay="0"/>
                                  </p:stCondLst>
                                  <p:childTnLst>
                                    <p:set>
                                      <p:cBhvr>
                                        <p:cTn id="92" dur="1" fill="hold">
                                          <p:stCondLst>
                                            <p:cond delay="0"/>
                                          </p:stCondLst>
                                        </p:cTn>
                                        <p:tgtEl>
                                          <p:spTgt spid="27"/>
                                        </p:tgtEl>
                                        <p:attrNameLst>
                                          <p:attrName>style.visibility</p:attrName>
                                        </p:attrNameLst>
                                      </p:cBhvr>
                                      <p:to>
                                        <p:strVal val="visible"/>
                                      </p:to>
                                    </p:set>
                                    <p:animEffect transition="in" filter="fade">
                                      <p:cBhvr>
                                        <p:cTn id="93" dur="3000"/>
                                        <p:tgtEl>
                                          <p:spTgt spid="27"/>
                                        </p:tgtEl>
                                      </p:cBhvr>
                                    </p:animEffect>
                                    <p:anim calcmode="lin" valueType="num">
                                      <p:cBhvr>
                                        <p:cTn id="94" dur="3000" fill="hold"/>
                                        <p:tgtEl>
                                          <p:spTgt spid="27"/>
                                        </p:tgtEl>
                                        <p:attrNameLst>
                                          <p:attrName>style.rotation</p:attrName>
                                        </p:attrNameLst>
                                      </p:cBhvr>
                                      <p:tavLst>
                                        <p:tav tm="0">
                                          <p:val>
                                            <p:fltVal val="720"/>
                                          </p:val>
                                        </p:tav>
                                        <p:tav tm="100000">
                                          <p:val>
                                            <p:fltVal val="0"/>
                                          </p:val>
                                        </p:tav>
                                      </p:tavLst>
                                    </p:anim>
                                    <p:anim calcmode="lin" valueType="num">
                                      <p:cBhvr>
                                        <p:cTn id="95" dur="3000" fill="hold"/>
                                        <p:tgtEl>
                                          <p:spTgt spid="27"/>
                                        </p:tgtEl>
                                        <p:attrNameLst>
                                          <p:attrName>ppt_h</p:attrName>
                                        </p:attrNameLst>
                                      </p:cBhvr>
                                      <p:tavLst>
                                        <p:tav tm="0">
                                          <p:val>
                                            <p:fltVal val="0"/>
                                          </p:val>
                                        </p:tav>
                                        <p:tav tm="100000">
                                          <p:val>
                                            <p:strVal val="#ppt_h"/>
                                          </p:val>
                                        </p:tav>
                                      </p:tavLst>
                                    </p:anim>
                                    <p:anim calcmode="lin" valueType="num">
                                      <p:cBhvr>
                                        <p:cTn id="96" dur="3000" fill="hold"/>
                                        <p:tgtEl>
                                          <p:spTgt spid="27"/>
                                        </p:tgtEl>
                                        <p:attrNameLst>
                                          <p:attrName>ppt_w</p:attrName>
                                        </p:attrNameLst>
                                      </p:cBhvr>
                                      <p:tavLst>
                                        <p:tav tm="0">
                                          <p:val>
                                            <p:fltVal val="0"/>
                                          </p:val>
                                        </p:tav>
                                        <p:tav tm="100000">
                                          <p:val>
                                            <p:strVal val="#ppt_w"/>
                                          </p:val>
                                        </p:tav>
                                      </p:tavLst>
                                    </p:anim>
                                  </p:childTnLst>
                                </p:cTn>
                              </p:par>
                              <p:par>
                                <p:cTn id="97" presetID="35" presetClass="entr" presetSubtype="0" fill="hold" grpId="0" nodeType="withEffect">
                                  <p:stCondLst>
                                    <p:cond delay="0"/>
                                  </p:stCondLst>
                                  <p:childTnLst>
                                    <p:set>
                                      <p:cBhvr>
                                        <p:cTn id="98" dur="1" fill="hold">
                                          <p:stCondLst>
                                            <p:cond delay="0"/>
                                          </p:stCondLst>
                                        </p:cTn>
                                        <p:tgtEl>
                                          <p:spTgt spid="28"/>
                                        </p:tgtEl>
                                        <p:attrNameLst>
                                          <p:attrName>style.visibility</p:attrName>
                                        </p:attrNameLst>
                                      </p:cBhvr>
                                      <p:to>
                                        <p:strVal val="visible"/>
                                      </p:to>
                                    </p:set>
                                    <p:animEffect transition="in" filter="fade">
                                      <p:cBhvr>
                                        <p:cTn id="99" dur="3000"/>
                                        <p:tgtEl>
                                          <p:spTgt spid="28"/>
                                        </p:tgtEl>
                                      </p:cBhvr>
                                    </p:animEffect>
                                    <p:anim calcmode="lin" valueType="num">
                                      <p:cBhvr>
                                        <p:cTn id="100" dur="3000" fill="hold"/>
                                        <p:tgtEl>
                                          <p:spTgt spid="28"/>
                                        </p:tgtEl>
                                        <p:attrNameLst>
                                          <p:attrName>style.rotation</p:attrName>
                                        </p:attrNameLst>
                                      </p:cBhvr>
                                      <p:tavLst>
                                        <p:tav tm="0">
                                          <p:val>
                                            <p:fltVal val="720"/>
                                          </p:val>
                                        </p:tav>
                                        <p:tav tm="100000">
                                          <p:val>
                                            <p:fltVal val="0"/>
                                          </p:val>
                                        </p:tav>
                                      </p:tavLst>
                                    </p:anim>
                                    <p:anim calcmode="lin" valueType="num">
                                      <p:cBhvr>
                                        <p:cTn id="101" dur="3000" fill="hold"/>
                                        <p:tgtEl>
                                          <p:spTgt spid="28"/>
                                        </p:tgtEl>
                                        <p:attrNameLst>
                                          <p:attrName>ppt_h</p:attrName>
                                        </p:attrNameLst>
                                      </p:cBhvr>
                                      <p:tavLst>
                                        <p:tav tm="0">
                                          <p:val>
                                            <p:fltVal val="0"/>
                                          </p:val>
                                        </p:tav>
                                        <p:tav tm="100000">
                                          <p:val>
                                            <p:strVal val="#ppt_h"/>
                                          </p:val>
                                        </p:tav>
                                      </p:tavLst>
                                    </p:anim>
                                    <p:anim calcmode="lin" valueType="num">
                                      <p:cBhvr>
                                        <p:cTn id="102" dur="3000" fill="hold"/>
                                        <p:tgtEl>
                                          <p:spTgt spid="28"/>
                                        </p:tgtEl>
                                        <p:attrNameLst>
                                          <p:attrName>ppt_w</p:attrName>
                                        </p:attrNameLst>
                                      </p:cBhvr>
                                      <p:tavLst>
                                        <p:tav tm="0">
                                          <p:val>
                                            <p:fltVal val="0"/>
                                          </p:val>
                                        </p:tav>
                                        <p:tav tm="100000">
                                          <p:val>
                                            <p:strVal val="#ppt_w"/>
                                          </p:val>
                                        </p:tav>
                                      </p:tavLst>
                                    </p:anim>
                                  </p:childTnLst>
                                </p:cTn>
                              </p:par>
                              <p:par>
                                <p:cTn id="103" presetID="35" presetClass="entr" presetSubtype="0" fill="hold" grpId="0" nodeType="withEffect">
                                  <p:stCondLst>
                                    <p:cond delay="0"/>
                                  </p:stCondLst>
                                  <p:childTnLst>
                                    <p:set>
                                      <p:cBhvr>
                                        <p:cTn id="104" dur="1" fill="hold">
                                          <p:stCondLst>
                                            <p:cond delay="0"/>
                                          </p:stCondLst>
                                        </p:cTn>
                                        <p:tgtEl>
                                          <p:spTgt spid="29"/>
                                        </p:tgtEl>
                                        <p:attrNameLst>
                                          <p:attrName>style.visibility</p:attrName>
                                        </p:attrNameLst>
                                      </p:cBhvr>
                                      <p:to>
                                        <p:strVal val="visible"/>
                                      </p:to>
                                    </p:set>
                                    <p:animEffect transition="in" filter="fade">
                                      <p:cBhvr>
                                        <p:cTn id="105" dur="3000"/>
                                        <p:tgtEl>
                                          <p:spTgt spid="29"/>
                                        </p:tgtEl>
                                      </p:cBhvr>
                                    </p:animEffect>
                                    <p:anim calcmode="lin" valueType="num">
                                      <p:cBhvr>
                                        <p:cTn id="106" dur="3000" fill="hold"/>
                                        <p:tgtEl>
                                          <p:spTgt spid="29"/>
                                        </p:tgtEl>
                                        <p:attrNameLst>
                                          <p:attrName>style.rotation</p:attrName>
                                        </p:attrNameLst>
                                      </p:cBhvr>
                                      <p:tavLst>
                                        <p:tav tm="0">
                                          <p:val>
                                            <p:fltVal val="720"/>
                                          </p:val>
                                        </p:tav>
                                        <p:tav tm="100000">
                                          <p:val>
                                            <p:fltVal val="0"/>
                                          </p:val>
                                        </p:tav>
                                      </p:tavLst>
                                    </p:anim>
                                    <p:anim calcmode="lin" valueType="num">
                                      <p:cBhvr>
                                        <p:cTn id="107" dur="3000" fill="hold"/>
                                        <p:tgtEl>
                                          <p:spTgt spid="29"/>
                                        </p:tgtEl>
                                        <p:attrNameLst>
                                          <p:attrName>ppt_h</p:attrName>
                                        </p:attrNameLst>
                                      </p:cBhvr>
                                      <p:tavLst>
                                        <p:tav tm="0">
                                          <p:val>
                                            <p:fltVal val="0"/>
                                          </p:val>
                                        </p:tav>
                                        <p:tav tm="100000">
                                          <p:val>
                                            <p:strVal val="#ppt_h"/>
                                          </p:val>
                                        </p:tav>
                                      </p:tavLst>
                                    </p:anim>
                                    <p:anim calcmode="lin" valueType="num">
                                      <p:cBhvr>
                                        <p:cTn id="108" dur="3000" fill="hold"/>
                                        <p:tgtEl>
                                          <p:spTgt spid="29"/>
                                        </p:tgtEl>
                                        <p:attrNameLst>
                                          <p:attrName>ppt_w</p:attrName>
                                        </p:attrNameLst>
                                      </p:cBhvr>
                                      <p:tavLst>
                                        <p:tav tm="0">
                                          <p:val>
                                            <p:fltVal val="0"/>
                                          </p:val>
                                        </p:tav>
                                        <p:tav tm="100000">
                                          <p:val>
                                            <p:strVal val="#ppt_w"/>
                                          </p:val>
                                        </p:tav>
                                      </p:tavLst>
                                    </p:anim>
                                  </p:childTnLst>
                                </p:cTn>
                              </p:par>
                              <p:par>
                                <p:cTn id="109" presetID="35" presetClass="entr" presetSubtype="0" fill="hold" grpId="0" nodeType="withEffect">
                                  <p:stCondLst>
                                    <p:cond delay="0"/>
                                  </p:stCondLst>
                                  <p:childTnLst>
                                    <p:set>
                                      <p:cBhvr>
                                        <p:cTn id="110" dur="1" fill="hold">
                                          <p:stCondLst>
                                            <p:cond delay="0"/>
                                          </p:stCondLst>
                                        </p:cTn>
                                        <p:tgtEl>
                                          <p:spTgt spid="30"/>
                                        </p:tgtEl>
                                        <p:attrNameLst>
                                          <p:attrName>style.visibility</p:attrName>
                                        </p:attrNameLst>
                                      </p:cBhvr>
                                      <p:to>
                                        <p:strVal val="visible"/>
                                      </p:to>
                                    </p:set>
                                    <p:animEffect transition="in" filter="fade">
                                      <p:cBhvr>
                                        <p:cTn id="111" dur="3000"/>
                                        <p:tgtEl>
                                          <p:spTgt spid="30"/>
                                        </p:tgtEl>
                                      </p:cBhvr>
                                    </p:animEffect>
                                    <p:anim calcmode="lin" valueType="num">
                                      <p:cBhvr>
                                        <p:cTn id="112" dur="3000" fill="hold"/>
                                        <p:tgtEl>
                                          <p:spTgt spid="30"/>
                                        </p:tgtEl>
                                        <p:attrNameLst>
                                          <p:attrName>style.rotation</p:attrName>
                                        </p:attrNameLst>
                                      </p:cBhvr>
                                      <p:tavLst>
                                        <p:tav tm="0">
                                          <p:val>
                                            <p:fltVal val="720"/>
                                          </p:val>
                                        </p:tav>
                                        <p:tav tm="100000">
                                          <p:val>
                                            <p:fltVal val="0"/>
                                          </p:val>
                                        </p:tav>
                                      </p:tavLst>
                                    </p:anim>
                                    <p:anim calcmode="lin" valueType="num">
                                      <p:cBhvr>
                                        <p:cTn id="113" dur="3000" fill="hold"/>
                                        <p:tgtEl>
                                          <p:spTgt spid="30"/>
                                        </p:tgtEl>
                                        <p:attrNameLst>
                                          <p:attrName>ppt_h</p:attrName>
                                        </p:attrNameLst>
                                      </p:cBhvr>
                                      <p:tavLst>
                                        <p:tav tm="0">
                                          <p:val>
                                            <p:fltVal val="0"/>
                                          </p:val>
                                        </p:tav>
                                        <p:tav tm="100000">
                                          <p:val>
                                            <p:strVal val="#ppt_h"/>
                                          </p:val>
                                        </p:tav>
                                      </p:tavLst>
                                    </p:anim>
                                    <p:anim calcmode="lin" valueType="num">
                                      <p:cBhvr>
                                        <p:cTn id="114" dur="3000" fill="hold"/>
                                        <p:tgtEl>
                                          <p:spTgt spid="30"/>
                                        </p:tgtEl>
                                        <p:attrNameLst>
                                          <p:attrName>ppt_w</p:attrName>
                                        </p:attrNameLst>
                                      </p:cBhvr>
                                      <p:tavLst>
                                        <p:tav tm="0">
                                          <p:val>
                                            <p:fltVal val="0"/>
                                          </p:val>
                                        </p:tav>
                                        <p:tav tm="100000">
                                          <p:val>
                                            <p:strVal val="#ppt_w"/>
                                          </p:val>
                                        </p:tav>
                                      </p:tavLst>
                                    </p:anim>
                                  </p:childTnLst>
                                </p:cTn>
                              </p:par>
                              <p:par>
                                <p:cTn id="115" presetID="35" presetClass="entr" presetSubtype="0"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Effect transition="in" filter="fade">
                                      <p:cBhvr>
                                        <p:cTn id="117" dur="3000"/>
                                        <p:tgtEl>
                                          <p:spTgt spid="31"/>
                                        </p:tgtEl>
                                      </p:cBhvr>
                                    </p:animEffect>
                                    <p:anim calcmode="lin" valueType="num">
                                      <p:cBhvr>
                                        <p:cTn id="118" dur="3000" fill="hold"/>
                                        <p:tgtEl>
                                          <p:spTgt spid="31"/>
                                        </p:tgtEl>
                                        <p:attrNameLst>
                                          <p:attrName>style.rotation</p:attrName>
                                        </p:attrNameLst>
                                      </p:cBhvr>
                                      <p:tavLst>
                                        <p:tav tm="0">
                                          <p:val>
                                            <p:fltVal val="720"/>
                                          </p:val>
                                        </p:tav>
                                        <p:tav tm="100000">
                                          <p:val>
                                            <p:fltVal val="0"/>
                                          </p:val>
                                        </p:tav>
                                      </p:tavLst>
                                    </p:anim>
                                    <p:anim calcmode="lin" valueType="num">
                                      <p:cBhvr>
                                        <p:cTn id="119" dur="3000" fill="hold"/>
                                        <p:tgtEl>
                                          <p:spTgt spid="31"/>
                                        </p:tgtEl>
                                        <p:attrNameLst>
                                          <p:attrName>ppt_h</p:attrName>
                                        </p:attrNameLst>
                                      </p:cBhvr>
                                      <p:tavLst>
                                        <p:tav tm="0">
                                          <p:val>
                                            <p:fltVal val="0"/>
                                          </p:val>
                                        </p:tav>
                                        <p:tav tm="100000">
                                          <p:val>
                                            <p:strVal val="#ppt_h"/>
                                          </p:val>
                                        </p:tav>
                                      </p:tavLst>
                                    </p:anim>
                                    <p:anim calcmode="lin" valueType="num">
                                      <p:cBhvr>
                                        <p:cTn id="120" dur="3000" fill="hold"/>
                                        <p:tgtEl>
                                          <p:spTgt spid="31"/>
                                        </p:tgtEl>
                                        <p:attrNameLst>
                                          <p:attrName>ppt_w</p:attrName>
                                        </p:attrNameLst>
                                      </p:cBhvr>
                                      <p:tavLst>
                                        <p:tav tm="0">
                                          <p:val>
                                            <p:fltVal val="0"/>
                                          </p:val>
                                        </p:tav>
                                        <p:tav tm="100000">
                                          <p:val>
                                            <p:strVal val="#ppt_w"/>
                                          </p:val>
                                        </p:tav>
                                      </p:tavLst>
                                    </p:anim>
                                  </p:childTnLst>
                                </p:cTn>
                              </p:par>
                              <p:par>
                                <p:cTn id="121" presetID="35" presetClass="entr" presetSubtype="0" fill="hold" grpId="0" nodeType="withEffect">
                                  <p:stCondLst>
                                    <p:cond delay="0"/>
                                  </p:stCondLst>
                                  <p:childTnLst>
                                    <p:set>
                                      <p:cBhvr>
                                        <p:cTn id="122" dur="1" fill="hold">
                                          <p:stCondLst>
                                            <p:cond delay="0"/>
                                          </p:stCondLst>
                                        </p:cTn>
                                        <p:tgtEl>
                                          <p:spTgt spid="32"/>
                                        </p:tgtEl>
                                        <p:attrNameLst>
                                          <p:attrName>style.visibility</p:attrName>
                                        </p:attrNameLst>
                                      </p:cBhvr>
                                      <p:to>
                                        <p:strVal val="visible"/>
                                      </p:to>
                                    </p:set>
                                    <p:animEffect transition="in" filter="fade">
                                      <p:cBhvr>
                                        <p:cTn id="123" dur="3000"/>
                                        <p:tgtEl>
                                          <p:spTgt spid="32"/>
                                        </p:tgtEl>
                                      </p:cBhvr>
                                    </p:animEffect>
                                    <p:anim calcmode="lin" valueType="num">
                                      <p:cBhvr>
                                        <p:cTn id="124" dur="3000" fill="hold"/>
                                        <p:tgtEl>
                                          <p:spTgt spid="32"/>
                                        </p:tgtEl>
                                        <p:attrNameLst>
                                          <p:attrName>style.rotation</p:attrName>
                                        </p:attrNameLst>
                                      </p:cBhvr>
                                      <p:tavLst>
                                        <p:tav tm="0">
                                          <p:val>
                                            <p:fltVal val="720"/>
                                          </p:val>
                                        </p:tav>
                                        <p:tav tm="100000">
                                          <p:val>
                                            <p:fltVal val="0"/>
                                          </p:val>
                                        </p:tav>
                                      </p:tavLst>
                                    </p:anim>
                                    <p:anim calcmode="lin" valueType="num">
                                      <p:cBhvr>
                                        <p:cTn id="125" dur="3000" fill="hold"/>
                                        <p:tgtEl>
                                          <p:spTgt spid="32"/>
                                        </p:tgtEl>
                                        <p:attrNameLst>
                                          <p:attrName>ppt_h</p:attrName>
                                        </p:attrNameLst>
                                      </p:cBhvr>
                                      <p:tavLst>
                                        <p:tav tm="0">
                                          <p:val>
                                            <p:fltVal val="0"/>
                                          </p:val>
                                        </p:tav>
                                        <p:tav tm="100000">
                                          <p:val>
                                            <p:strVal val="#ppt_h"/>
                                          </p:val>
                                        </p:tav>
                                      </p:tavLst>
                                    </p:anim>
                                    <p:anim calcmode="lin" valueType="num">
                                      <p:cBhvr>
                                        <p:cTn id="126" dur="3000" fill="hold"/>
                                        <p:tgtEl>
                                          <p:spTgt spid="32"/>
                                        </p:tgtEl>
                                        <p:attrNameLst>
                                          <p:attrName>ppt_w</p:attrName>
                                        </p:attrNameLst>
                                      </p:cBhvr>
                                      <p:tavLst>
                                        <p:tav tm="0">
                                          <p:val>
                                            <p:fltVal val="0"/>
                                          </p:val>
                                        </p:tav>
                                        <p:tav tm="100000">
                                          <p:val>
                                            <p:strVal val="#ppt_w"/>
                                          </p:val>
                                        </p:tav>
                                      </p:tavLst>
                                    </p:anim>
                                  </p:childTnLst>
                                </p:cTn>
                              </p:par>
                              <p:par>
                                <p:cTn id="127" presetID="35" presetClass="entr" presetSubtype="0"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Effect transition="in" filter="fade">
                                      <p:cBhvr>
                                        <p:cTn id="129" dur="3000"/>
                                        <p:tgtEl>
                                          <p:spTgt spid="33"/>
                                        </p:tgtEl>
                                      </p:cBhvr>
                                    </p:animEffect>
                                    <p:anim calcmode="lin" valueType="num">
                                      <p:cBhvr>
                                        <p:cTn id="130" dur="3000" fill="hold"/>
                                        <p:tgtEl>
                                          <p:spTgt spid="33"/>
                                        </p:tgtEl>
                                        <p:attrNameLst>
                                          <p:attrName>style.rotation</p:attrName>
                                        </p:attrNameLst>
                                      </p:cBhvr>
                                      <p:tavLst>
                                        <p:tav tm="0">
                                          <p:val>
                                            <p:fltVal val="720"/>
                                          </p:val>
                                        </p:tav>
                                        <p:tav tm="100000">
                                          <p:val>
                                            <p:fltVal val="0"/>
                                          </p:val>
                                        </p:tav>
                                      </p:tavLst>
                                    </p:anim>
                                    <p:anim calcmode="lin" valueType="num">
                                      <p:cBhvr>
                                        <p:cTn id="131" dur="3000" fill="hold"/>
                                        <p:tgtEl>
                                          <p:spTgt spid="33"/>
                                        </p:tgtEl>
                                        <p:attrNameLst>
                                          <p:attrName>ppt_h</p:attrName>
                                        </p:attrNameLst>
                                      </p:cBhvr>
                                      <p:tavLst>
                                        <p:tav tm="0">
                                          <p:val>
                                            <p:fltVal val="0"/>
                                          </p:val>
                                        </p:tav>
                                        <p:tav tm="100000">
                                          <p:val>
                                            <p:strVal val="#ppt_h"/>
                                          </p:val>
                                        </p:tav>
                                      </p:tavLst>
                                    </p:anim>
                                    <p:anim calcmode="lin" valueType="num">
                                      <p:cBhvr>
                                        <p:cTn id="132" dur="3000" fill="hold"/>
                                        <p:tgtEl>
                                          <p:spTgt spid="33"/>
                                        </p:tgtEl>
                                        <p:attrNameLst>
                                          <p:attrName>ppt_w</p:attrName>
                                        </p:attrNameLst>
                                      </p:cBhvr>
                                      <p:tavLst>
                                        <p:tav tm="0">
                                          <p:val>
                                            <p:fltVal val="0"/>
                                          </p:val>
                                        </p:tav>
                                        <p:tav tm="100000">
                                          <p:val>
                                            <p:strVal val="#ppt_w"/>
                                          </p:val>
                                        </p:tav>
                                      </p:tavLst>
                                    </p:anim>
                                  </p:childTnLst>
                                </p:cTn>
                              </p:par>
                              <p:par>
                                <p:cTn id="133" presetID="35" presetClass="entr" presetSubtype="0" fill="hold" grpId="0" nodeType="withEffect">
                                  <p:stCondLst>
                                    <p:cond delay="0"/>
                                  </p:stCondLst>
                                  <p:childTnLst>
                                    <p:set>
                                      <p:cBhvr>
                                        <p:cTn id="134" dur="1" fill="hold">
                                          <p:stCondLst>
                                            <p:cond delay="0"/>
                                          </p:stCondLst>
                                        </p:cTn>
                                        <p:tgtEl>
                                          <p:spTgt spid="34"/>
                                        </p:tgtEl>
                                        <p:attrNameLst>
                                          <p:attrName>style.visibility</p:attrName>
                                        </p:attrNameLst>
                                      </p:cBhvr>
                                      <p:to>
                                        <p:strVal val="visible"/>
                                      </p:to>
                                    </p:set>
                                    <p:animEffect transition="in" filter="fade">
                                      <p:cBhvr>
                                        <p:cTn id="135" dur="3000"/>
                                        <p:tgtEl>
                                          <p:spTgt spid="34"/>
                                        </p:tgtEl>
                                      </p:cBhvr>
                                    </p:animEffect>
                                    <p:anim calcmode="lin" valueType="num">
                                      <p:cBhvr>
                                        <p:cTn id="136" dur="3000" fill="hold"/>
                                        <p:tgtEl>
                                          <p:spTgt spid="34"/>
                                        </p:tgtEl>
                                        <p:attrNameLst>
                                          <p:attrName>style.rotation</p:attrName>
                                        </p:attrNameLst>
                                      </p:cBhvr>
                                      <p:tavLst>
                                        <p:tav tm="0">
                                          <p:val>
                                            <p:fltVal val="720"/>
                                          </p:val>
                                        </p:tav>
                                        <p:tav tm="100000">
                                          <p:val>
                                            <p:fltVal val="0"/>
                                          </p:val>
                                        </p:tav>
                                      </p:tavLst>
                                    </p:anim>
                                    <p:anim calcmode="lin" valueType="num">
                                      <p:cBhvr>
                                        <p:cTn id="137" dur="3000" fill="hold"/>
                                        <p:tgtEl>
                                          <p:spTgt spid="34"/>
                                        </p:tgtEl>
                                        <p:attrNameLst>
                                          <p:attrName>ppt_h</p:attrName>
                                        </p:attrNameLst>
                                      </p:cBhvr>
                                      <p:tavLst>
                                        <p:tav tm="0">
                                          <p:val>
                                            <p:fltVal val="0"/>
                                          </p:val>
                                        </p:tav>
                                        <p:tav tm="100000">
                                          <p:val>
                                            <p:strVal val="#ppt_h"/>
                                          </p:val>
                                        </p:tav>
                                      </p:tavLst>
                                    </p:anim>
                                    <p:anim calcmode="lin" valueType="num">
                                      <p:cBhvr>
                                        <p:cTn id="138" dur="3000" fill="hold"/>
                                        <p:tgtEl>
                                          <p:spTgt spid="34"/>
                                        </p:tgtEl>
                                        <p:attrNameLst>
                                          <p:attrName>ppt_w</p:attrName>
                                        </p:attrNameLst>
                                      </p:cBhvr>
                                      <p:tavLst>
                                        <p:tav tm="0">
                                          <p:val>
                                            <p:fltVal val="0"/>
                                          </p:val>
                                        </p:tav>
                                        <p:tav tm="100000">
                                          <p:val>
                                            <p:strVal val="#ppt_w"/>
                                          </p:val>
                                        </p:tav>
                                      </p:tavLst>
                                    </p:anim>
                                  </p:childTnLst>
                                </p:cTn>
                              </p:par>
                              <p:par>
                                <p:cTn id="139" presetID="18" presetClass="entr" presetSubtype="3" fill="hold" nodeType="withEffect">
                                  <p:stCondLst>
                                    <p:cond delay="0"/>
                                  </p:stCondLst>
                                  <p:childTnLst>
                                    <p:set>
                                      <p:cBhvr>
                                        <p:cTn id="140" dur="1" fill="hold">
                                          <p:stCondLst>
                                            <p:cond delay="0"/>
                                          </p:stCondLst>
                                        </p:cTn>
                                        <p:tgtEl>
                                          <p:spTgt spid="2"/>
                                        </p:tgtEl>
                                        <p:attrNameLst>
                                          <p:attrName>style.visibility</p:attrName>
                                        </p:attrNameLst>
                                      </p:cBhvr>
                                      <p:to>
                                        <p:strVal val="visible"/>
                                      </p:to>
                                    </p:set>
                                    <p:animEffect transition="in" filter="strips(upRight)">
                                      <p:cBhvr>
                                        <p:cTn id="141" dur="3000"/>
                                        <p:tgtEl>
                                          <p:spTgt spid="2"/>
                                        </p:tgtEl>
                                      </p:cBhvr>
                                    </p:animEffect>
                                  </p:childTnLst>
                                </p:cTn>
                              </p:par>
                              <p:par>
                                <p:cTn id="142" presetID="18" presetClass="entr" presetSubtype="9" fill="hold" nodeType="withEffect">
                                  <p:stCondLst>
                                    <p:cond delay="0"/>
                                  </p:stCondLst>
                                  <p:childTnLst>
                                    <p:set>
                                      <p:cBhvr>
                                        <p:cTn id="143" dur="1" fill="hold">
                                          <p:stCondLst>
                                            <p:cond delay="0"/>
                                          </p:stCondLst>
                                        </p:cTn>
                                        <p:tgtEl>
                                          <p:spTgt spid="3"/>
                                        </p:tgtEl>
                                        <p:attrNameLst>
                                          <p:attrName>style.visibility</p:attrName>
                                        </p:attrNameLst>
                                      </p:cBhvr>
                                      <p:to>
                                        <p:strVal val="visible"/>
                                      </p:to>
                                    </p:set>
                                    <p:animEffect transition="in" filter="strips(upLeft)">
                                      <p:cBhvr>
                                        <p:cTn id="144"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tswarovs_6dbj3odq.gif"/>
          <p:cNvPicPr>
            <a:picLocks noChangeAspect="1"/>
          </p:cNvPicPr>
          <p:nvPr/>
        </p:nvPicPr>
        <p:blipFill>
          <a:blip r:embed="rId2">
            <a:lum contrast="40000"/>
          </a:blip>
          <a:stretch>
            <a:fillRect/>
          </a:stretch>
        </p:blipFill>
        <p:spPr>
          <a:xfrm>
            <a:off x="0" y="928676"/>
            <a:ext cx="3089646" cy="4214824"/>
          </a:xfrm>
          <a:prstGeom prst="rect">
            <a:avLst/>
          </a:prstGeom>
        </p:spPr>
      </p:pic>
      <p:sp>
        <p:nvSpPr>
          <p:cNvPr id="6" name="5 Preparación"/>
          <p:cNvSpPr/>
          <p:nvPr/>
        </p:nvSpPr>
        <p:spPr>
          <a:xfrm>
            <a:off x="2714612" y="214296"/>
            <a:ext cx="6429388" cy="4786328"/>
          </a:xfrm>
          <a:prstGeom prst="flowChartPreparation">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Estrella de 32 puntas"/>
          <p:cNvSpPr/>
          <p:nvPr/>
        </p:nvSpPr>
        <p:spPr>
          <a:xfrm>
            <a:off x="3214678" y="285734"/>
            <a:ext cx="5357850" cy="4572032"/>
          </a:xfrm>
          <a:prstGeom prst="star32">
            <a:avLst/>
          </a:prstGeom>
          <a:ln>
            <a:solidFill>
              <a:schemeClr val="tx2">
                <a:lumMod val="25000"/>
              </a:schemeClr>
            </a:solidFill>
          </a:ln>
          <a:scene3d>
            <a:camera prst="orthographicFront"/>
            <a:lightRig rig="threePt" dir="t"/>
          </a:scene3d>
          <a:sp3d>
            <a:bevelT prst="angle"/>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Es uno de los adornos  que más gustan a los consumidores de figuras, joyería y bisutería, pero, no es una piedra natural, se trata de una mezcla de cuarzo, arena y minerales cocidos a temperaturas elevadas. La fórmula en la que se mezclan estos tres elementos es el secreto mejor guardado de la familia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Swarovski</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a:t>
            </a:r>
            <a:endParaRPr lang="es-PE"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endParaRPr>
          </a:p>
          <a:p>
            <a:pPr algn="ctr"/>
            <a:endParaRPr lang="es-PE" dirty="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endParaRPr>
          </a:p>
        </p:txBody>
      </p:sp>
      <p:sp>
        <p:nvSpPr>
          <p:cNvPr id="8" name="7 Rectángulo"/>
          <p:cNvSpPr/>
          <p:nvPr/>
        </p:nvSpPr>
        <p:spPr>
          <a:xfrm>
            <a:off x="2643174" y="4572014"/>
            <a:ext cx="428628" cy="57148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9" name="8 Imagen" descr="2915.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bdc192d0d4a356db0aa6edc302935e4.jpg"/>
          <p:cNvPicPr>
            <a:picLocks noGrp="1" noChangeAspect="1"/>
          </p:cNvPicPr>
          <p:nvPr isPhoto="1"/>
        </p:nvPicPr>
        <p:blipFill>
          <a:blip r:embed="rId2">
            <a:lum/>
          </a:blip>
          <a:stretch>
            <a:fillRect/>
          </a:stretch>
        </p:blipFill>
        <p:spPr>
          <a:xfrm>
            <a:off x="1214414" y="0"/>
            <a:ext cx="3643306" cy="5143500"/>
          </a:xfrm>
          <a:prstGeom prst="rect">
            <a:avLst/>
          </a:prstGeom>
          <a:noFill/>
          <a:ln>
            <a:noFill/>
          </a:ln>
          <a:scene3d>
            <a:camera prst="orthographicFront"/>
            <a:lightRig rig="threePt" dir="t"/>
          </a:scene3d>
          <a:sp3d>
            <a:bevelT prst="angle"/>
          </a:sp3d>
        </p:spPr>
      </p:pic>
      <p:pic>
        <p:nvPicPr>
          <p:cNvPr id="3" name="2 Imagen" descr="2fc1da38a401b1bdce2780e0561dd797.jpg"/>
          <p:cNvPicPr>
            <a:picLocks noGrp="1" noChangeAspect="1"/>
          </p:cNvPicPr>
          <p:nvPr isPhoto="1"/>
        </p:nvPicPr>
        <p:blipFill>
          <a:blip r:embed="rId3">
            <a:lum/>
          </a:blip>
          <a:stretch>
            <a:fillRect/>
          </a:stretch>
        </p:blipFill>
        <p:spPr>
          <a:xfrm>
            <a:off x="4857752" y="0"/>
            <a:ext cx="3143240" cy="5143500"/>
          </a:xfrm>
          <a:prstGeom prst="rect">
            <a:avLst/>
          </a:prstGeom>
          <a:noFill/>
          <a:ln>
            <a:noFill/>
          </a:ln>
          <a:scene3d>
            <a:camera prst="orthographicFront"/>
            <a:lightRig rig="threePt" dir="t"/>
          </a:scene3d>
          <a:sp3d>
            <a:bevelT prst="angle"/>
          </a:sp3d>
        </p:spPr>
      </p:pic>
      <p:sp>
        <p:nvSpPr>
          <p:cNvPr id="13" name="12 Cheurón"/>
          <p:cNvSpPr/>
          <p:nvPr/>
        </p:nvSpPr>
        <p:spPr>
          <a:xfrm flipH="1">
            <a:off x="8072462" y="214296"/>
            <a:ext cx="1071538" cy="785800"/>
          </a:xfrm>
          <a:prstGeom prst="chevron">
            <a:avLst>
              <a:gd name="adj" fmla="val 82381"/>
            </a:avLst>
          </a:prstGeom>
          <a:blipFill>
            <a:blip r:embed="rId4" cstate="prin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4" name="13 Cheurón"/>
          <p:cNvSpPr/>
          <p:nvPr/>
        </p:nvSpPr>
        <p:spPr>
          <a:xfrm>
            <a:off x="0" y="214314"/>
            <a:ext cx="1071538" cy="785800"/>
          </a:xfrm>
          <a:prstGeom prst="chevron">
            <a:avLst>
              <a:gd name="adj" fmla="val 82381"/>
            </a:avLst>
          </a:prstGeom>
          <a:blipFill dpi="0" rotWithShape="1">
            <a:blip r:embed="rId4" cstate="print"/>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5" name="14 Cheurón"/>
          <p:cNvSpPr/>
          <p:nvPr/>
        </p:nvSpPr>
        <p:spPr>
          <a:xfrm>
            <a:off x="0" y="1000114"/>
            <a:ext cx="1071538" cy="785800"/>
          </a:xfrm>
          <a:prstGeom prst="chevron">
            <a:avLst>
              <a:gd name="adj" fmla="val 82381"/>
            </a:avLst>
          </a:prstGeom>
          <a:blipFill dpi="0" rotWithShape="1">
            <a:blip r:embed="rId4" cstate="print"/>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6" name="15 Cheurón"/>
          <p:cNvSpPr/>
          <p:nvPr/>
        </p:nvSpPr>
        <p:spPr>
          <a:xfrm>
            <a:off x="0" y="1785932"/>
            <a:ext cx="1071538" cy="785800"/>
          </a:xfrm>
          <a:prstGeom prst="chevron">
            <a:avLst>
              <a:gd name="adj" fmla="val 82381"/>
            </a:avLst>
          </a:prstGeom>
          <a:blipFill dpi="0" rotWithShape="1">
            <a:blip r:embed="rId4" cstate="print"/>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7" name="16 Cheurón"/>
          <p:cNvSpPr/>
          <p:nvPr/>
        </p:nvSpPr>
        <p:spPr>
          <a:xfrm>
            <a:off x="0" y="2571750"/>
            <a:ext cx="1071538" cy="785800"/>
          </a:xfrm>
          <a:prstGeom prst="chevron">
            <a:avLst>
              <a:gd name="adj" fmla="val 82381"/>
            </a:avLst>
          </a:prstGeom>
          <a:blipFill dpi="0" rotWithShape="1">
            <a:blip r:embed="rId4" cstate="print"/>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8" name="17 Cheurón"/>
          <p:cNvSpPr/>
          <p:nvPr/>
        </p:nvSpPr>
        <p:spPr>
          <a:xfrm>
            <a:off x="0" y="3357568"/>
            <a:ext cx="1071538" cy="785800"/>
          </a:xfrm>
          <a:prstGeom prst="chevron">
            <a:avLst>
              <a:gd name="adj" fmla="val 82381"/>
            </a:avLst>
          </a:prstGeom>
          <a:blipFill dpi="0" rotWithShape="1">
            <a:blip r:embed="rId4" cstate="print"/>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9" name="18 Cheurón"/>
          <p:cNvSpPr/>
          <p:nvPr/>
        </p:nvSpPr>
        <p:spPr>
          <a:xfrm>
            <a:off x="0" y="4214824"/>
            <a:ext cx="1071538" cy="785800"/>
          </a:xfrm>
          <a:prstGeom prst="chevron">
            <a:avLst>
              <a:gd name="adj" fmla="val 82381"/>
            </a:avLst>
          </a:prstGeom>
          <a:blipFill dpi="0" rotWithShape="1">
            <a:blip r:embed="rId4" cstate="print"/>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0" name="19 Cheurón"/>
          <p:cNvSpPr/>
          <p:nvPr/>
        </p:nvSpPr>
        <p:spPr>
          <a:xfrm flipH="1">
            <a:off x="8072462" y="1000114"/>
            <a:ext cx="1071538" cy="785800"/>
          </a:xfrm>
          <a:prstGeom prst="chevron">
            <a:avLst>
              <a:gd name="adj" fmla="val 82381"/>
            </a:avLst>
          </a:prstGeom>
          <a:blipFill>
            <a:blip r:embed="rId4" cstate="prin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1" name="20 Cheurón"/>
          <p:cNvSpPr/>
          <p:nvPr/>
        </p:nvSpPr>
        <p:spPr>
          <a:xfrm flipH="1">
            <a:off x="8072462" y="1785932"/>
            <a:ext cx="1071538" cy="785800"/>
          </a:xfrm>
          <a:prstGeom prst="chevron">
            <a:avLst>
              <a:gd name="adj" fmla="val 82381"/>
            </a:avLst>
          </a:prstGeom>
          <a:blipFill>
            <a:blip r:embed="rId4" cstate="prin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2" name="21 Cheurón"/>
          <p:cNvSpPr/>
          <p:nvPr/>
        </p:nvSpPr>
        <p:spPr>
          <a:xfrm flipH="1">
            <a:off x="8072462" y="2571750"/>
            <a:ext cx="1071538" cy="785800"/>
          </a:xfrm>
          <a:prstGeom prst="chevron">
            <a:avLst>
              <a:gd name="adj" fmla="val 82381"/>
            </a:avLst>
          </a:prstGeom>
          <a:blipFill>
            <a:blip r:embed="rId4" cstate="prin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3" name="22 Cheurón"/>
          <p:cNvSpPr/>
          <p:nvPr/>
        </p:nvSpPr>
        <p:spPr>
          <a:xfrm flipH="1">
            <a:off x="8072462" y="3357568"/>
            <a:ext cx="1071538" cy="785800"/>
          </a:xfrm>
          <a:prstGeom prst="chevron">
            <a:avLst>
              <a:gd name="adj" fmla="val 82381"/>
            </a:avLst>
          </a:prstGeom>
          <a:blipFill>
            <a:blip r:embed="rId4" cstate="prin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4" name="23 Cheurón"/>
          <p:cNvSpPr/>
          <p:nvPr/>
        </p:nvSpPr>
        <p:spPr>
          <a:xfrm flipH="1">
            <a:off x="8072462" y="4143386"/>
            <a:ext cx="1071538" cy="785800"/>
          </a:xfrm>
          <a:prstGeom prst="chevron">
            <a:avLst>
              <a:gd name="adj" fmla="val 82381"/>
            </a:avLst>
          </a:prstGeom>
          <a:blipFill>
            <a:blip r:embed="rId4" cstate="prin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25" name="24 Imagen" descr="2915.jpg"/>
          <p:cNvPicPr>
            <a:picLocks noChangeAspect="1"/>
          </p:cNvPicPr>
          <p:nvPr/>
        </p:nvPicPr>
        <p:blipFill>
          <a:blip r:embed="rId5"/>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8" presetClass="emph" presetSubtype="0" fill="hold" grpId="0" nodeType="withEffect">
                                  <p:stCondLst>
                                    <p:cond delay="0"/>
                                  </p:stCondLst>
                                  <p:childTnLst>
                                    <p:animRot by="5400000">
                                      <p:cBhvr>
                                        <p:cTn id="8" dur="3000" fill="hold"/>
                                        <p:tgtEl>
                                          <p:spTgt spid="14"/>
                                        </p:tgtEl>
                                        <p:attrNameLst>
                                          <p:attrName>r</p:attrName>
                                        </p:attrNameLst>
                                      </p:cBhvr>
                                    </p:animRot>
                                  </p:childTnLst>
                                </p:cTn>
                              </p:par>
                              <p:par>
                                <p:cTn id="9" presetID="8" presetClass="emph" presetSubtype="0" fill="hold" grpId="0" nodeType="withEffect">
                                  <p:stCondLst>
                                    <p:cond delay="0"/>
                                  </p:stCondLst>
                                  <p:childTnLst>
                                    <p:animRot by="5400000">
                                      <p:cBhvr>
                                        <p:cTn id="10" dur="3000" fill="hold"/>
                                        <p:tgtEl>
                                          <p:spTgt spid="15"/>
                                        </p:tgtEl>
                                        <p:attrNameLst>
                                          <p:attrName>r</p:attrName>
                                        </p:attrNameLst>
                                      </p:cBhvr>
                                    </p:animRot>
                                  </p:childTnLst>
                                </p:cTn>
                              </p:par>
                              <p:par>
                                <p:cTn id="11" presetID="8" presetClass="emph" presetSubtype="0" fill="hold" grpId="0" nodeType="withEffect">
                                  <p:stCondLst>
                                    <p:cond delay="0"/>
                                  </p:stCondLst>
                                  <p:childTnLst>
                                    <p:animRot by="5400000">
                                      <p:cBhvr>
                                        <p:cTn id="12" dur="3000" fill="hold"/>
                                        <p:tgtEl>
                                          <p:spTgt spid="16"/>
                                        </p:tgtEl>
                                        <p:attrNameLst>
                                          <p:attrName>r</p:attrName>
                                        </p:attrNameLst>
                                      </p:cBhvr>
                                    </p:animRot>
                                  </p:childTnLst>
                                </p:cTn>
                              </p:par>
                              <p:par>
                                <p:cTn id="13" presetID="8" presetClass="emph" presetSubtype="0" fill="hold" grpId="0" nodeType="withEffect">
                                  <p:stCondLst>
                                    <p:cond delay="0"/>
                                  </p:stCondLst>
                                  <p:childTnLst>
                                    <p:animRot by="5400000">
                                      <p:cBhvr>
                                        <p:cTn id="14" dur="3000" fill="hold"/>
                                        <p:tgtEl>
                                          <p:spTgt spid="17"/>
                                        </p:tgtEl>
                                        <p:attrNameLst>
                                          <p:attrName>r</p:attrName>
                                        </p:attrNameLst>
                                      </p:cBhvr>
                                    </p:animRot>
                                  </p:childTnLst>
                                </p:cTn>
                              </p:par>
                              <p:par>
                                <p:cTn id="15" presetID="8" presetClass="emph" presetSubtype="0" fill="hold" grpId="0" nodeType="withEffect">
                                  <p:stCondLst>
                                    <p:cond delay="0"/>
                                  </p:stCondLst>
                                  <p:childTnLst>
                                    <p:animRot by="5400000">
                                      <p:cBhvr>
                                        <p:cTn id="16" dur="3000" fill="hold"/>
                                        <p:tgtEl>
                                          <p:spTgt spid="18"/>
                                        </p:tgtEl>
                                        <p:attrNameLst>
                                          <p:attrName>r</p:attrName>
                                        </p:attrNameLst>
                                      </p:cBhvr>
                                    </p:animRot>
                                  </p:childTnLst>
                                </p:cTn>
                              </p:par>
                              <p:par>
                                <p:cTn id="17" presetID="8" presetClass="emph" presetSubtype="0" fill="hold" grpId="0" nodeType="withEffect">
                                  <p:stCondLst>
                                    <p:cond delay="0"/>
                                  </p:stCondLst>
                                  <p:childTnLst>
                                    <p:animRot by="5400000">
                                      <p:cBhvr>
                                        <p:cTn id="18" dur="3000" fill="hold"/>
                                        <p:tgtEl>
                                          <p:spTgt spid="19"/>
                                        </p:tgtEl>
                                        <p:attrNameLst>
                                          <p:attrName>r</p:attrName>
                                        </p:attrNameLst>
                                      </p:cBhvr>
                                    </p:animRot>
                                  </p:childTnLst>
                                </p:cTn>
                              </p:par>
                              <p:par>
                                <p:cTn id="19" presetID="8" presetClass="emph" presetSubtype="0" fill="hold" grpId="0" nodeType="withEffect">
                                  <p:stCondLst>
                                    <p:cond delay="0"/>
                                  </p:stCondLst>
                                  <p:childTnLst>
                                    <p:animRot by="-5400000">
                                      <p:cBhvr>
                                        <p:cTn id="20" dur="3000" fill="hold"/>
                                        <p:tgtEl>
                                          <p:spTgt spid="13"/>
                                        </p:tgtEl>
                                        <p:attrNameLst>
                                          <p:attrName>r</p:attrName>
                                        </p:attrNameLst>
                                      </p:cBhvr>
                                    </p:animRot>
                                  </p:childTnLst>
                                </p:cTn>
                              </p:par>
                              <p:par>
                                <p:cTn id="21" presetID="8" presetClass="emph" presetSubtype="0" fill="hold" grpId="0" nodeType="withEffect">
                                  <p:stCondLst>
                                    <p:cond delay="0"/>
                                  </p:stCondLst>
                                  <p:childTnLst>
                                    <p:animRot by="-5400000">
                                      <p:cBhvr>
                                        <p:cTn id="22" dur="3000" fill="hold"/>
                                        <p:tgtEl>
                                          <p:spTgt spid="20"/>
                                        </p:tgtEl>
                                        <p:attrNameLst>
                                          <p:attrName>r</p:attrName>
                                        </p:attrNameLst>
                                      </p:cBhvr>
                                    </p:animRot>
                                  </p:childTnLst>
                                </p:cTn>
                              </p:par>
                              <p:par>
                                <p:cTn id="23" presetID="8" presetClass="emph" presetSubtype="0" fill="hold" grpId="0" nodeType="withEffect">
                                  <p:stCondLst>
                                    <p:cond delay="0"/>
                                  </p:stCondLst>
                                  <p:childTnLst>
                                    <p:animRot by="-5400000">
                                      <p:cBhvr>
                                        <p:cTn id="24" dur="3000" fill="hold"/>
                                        <p:tgtEl>
                                          <p:spTgt spid="21"/>
                                        </p:tgtEl>
                                        <p:attrNameLst>
                                          <p:attrName>r</p:attrName>
                                        </p:attrNameLst>
                                      </p:cBhvr>
                                    </p:animRot>
                                  </p:childTnLst>
                                </p:cTn>
                              </p:par>
                              <p:par>
                                <p:cTn id="25" presetID="8" presetClass="emph" presetSubtype="0" fill="hold" grpId="0" nodeType="withEffect">
                                  <p:stCondLst>
                                    <p:cond delay="0"/>
                                  </p:stCondLst>
                                  <p:childTnLst>
                                    <p:animRot by="-5400000">
                                      <p:cBhvr>
                                        <p:cTn id="26" dur="3000" fill="hold"/>
                                        <p:tgtEl>
                                          <p:spTgt spid="22"/>
                                        </p:tgtEl>
                                        <p:attrNameLst>
                                          <p:attrName>r</p:attrName>
                                        </p:attrNameLst>
                                      </p:cBhvr>
                                    </p:animRot>
                                  </p:childTnLst>
                                </p:cTn>
                              </p:par>
                              <p:par>
                                <p:cTn id="27" presetID="8" presetClass="emph" presetSubtype="0" fill="hold" grpId="0" nodeType="withEffect">
                                  <p:stCondLst>
                                    <p:cond delay="0"/>
                                  </p:stCondLst>
                                  <p:childTnLst>
                                    <p:animRot by="-5400000">
                                      <p:cBhvr>
                                        <p:cTn id="28" dur="3000" fill="hold"/>
                                        <p:tgtEl>
                                          <p:spTgt spid="23"/>
                                        </p:tgtEl>
                                        <p:attrNameLst>
                                          <p:attrName>r</p:attrName>
                                        </p:attrNameLst>
                                      </p:cBhvr>
                                    </p:animRot>
                                  </p:childTnLst>
                                </p:cTn>
                              </p:par>
                              <p:par>
                                <p:cTn id="29" presetID="8" presetClass="emph" presetSubtype="0" fill="hold" grpId="0" nodeType="withEffect">
                                  <p:stCondLst>
                                    <p:cond delay="0"/>
                                  </p:stCondLst>
                                  <p:childTnLst>
                                    <p:animRot by="-5400000">
                                      <p:cBhvr>
                                        <p:cTn id="30" dur="3000" fill="hold"/>
                                        <p:tgtEl>
                                          <p:spTgt spid="24"/>
                                        </p:tgtEl>
                                        <p:attrNameLst>
                                          <p:attrName>r</p:attrName>
                                        </p:attrNameLst>
                                      </p:cBhvr>
                                    </p:animRot>
                                  </p:childTnLst>
                                </p:cTn>
                              </p:par>
                              <p:par>
                                <p:cTn id="31" presetID="17" presetClass="entr" presetSubtype="10"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 calcmode="lin" valueType="num">
                                      <p:cBhvr>
                                        <p:cTn id="33" dur="3000" fill="hold"/>
                                        <p:tgtEl>
                                          <p:spTgt spid="2"/>
                                        </p:tgtEl>
                                        <p:attrNameLst>
                                          <p:attrName>ppt_w</p:attrName>
                                        </p:attrNameLst>
                                      </p:cBhvr>
                                      <p:tavLst>
                                        <p:tav tm="0">
                                          <p:val>
                                            <p:fltVal val="0"/>
                                          </p:val>
                                        </p:tav>
                                        <p:tav tm="100000">
                                          <p:val>
                                            <p:strVal val="#ppt_w"/>
                                          </p:val>
                                        </p:tav>
                                      </p:tavLst>
                                    </p:anim>
                                    <p:anim calcmode="lin" valueType="num">
                                      <p:cBhvr>
                                        <p:cTn id="34" dur="3000" fill="hold"/>
                                        <p:tgtEl>
                                          <p:spTgt spid="2"/>
                                        </p:tgtEl>
                                        <p:attrNameLst>
                                          <p:attrName>ppt_h</p:attrName>
                                        </p:attrNameLst>
                                      </p:cBhvr>
                                      <p:tavLst>
                                        <p:tav tm="0">
                                          <p:val>
                                            <p:strVal val="#ppt_h"/>
                                          </p:val>
                                        </p:tav>
                                        <p:tav tm="100000">
                                          <p:val>
                                            <p:strVal val="#ppt_h"/>
                                          </p:val>
                                        </p:tav>
                                      </p:tavLst>
                                    </p:anim>
                                  </p:childTnLst>
                                </p:cTn>
                              </p:par>
                              <p:par>
                                <p:cTn id="35" presetID="3" presetClass="entr" presetSubtype="5"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blinds(vertical)">
                                      <p:cBhvr>
                                        <p:cTn id="37" dur="3000"/>
                                        <p:tgtEl>
                                          <p:spTgt spid="2"/>
                                        </p:tgtEl>
                                      </p:cBhvr>
                                    </p:animEffect>
                                  </p:childTnLst>
                                </p:cTn>
                              </p:par>
                              <p:par>
                                <p:cTn id="38" presetID="17" presetClass="entr" presetSubtype="10" fill="hold" nodeType="withEffect">
                                  <p:stCondLst>
                                    <p:cond delay="0"/>
                                  </p:stCondLst>
                                  <p:childTnLst>
                                    <p:set>
                                      <p:cBhvr>
                                        <p:cTn id="39" dur="1" fill="hold">
                                          <p:stCondLst>
                                            <p:cond delay="0"/>
                                          </p:stCondLst>
                                        </p:cTn>
                                        <p:tgtEl>
                                          <p:spTgt spid="3"/>
                                        </p:tgtEl>
                                        <p:attrNameLst>
                                          <p:attrName>style.visibility</p:attrName>
                                        </p:attrNameLst>
                                      </p:cBhvr>
                                      <p:to>
                                        <p:strVal val="visible"/>
                                      </p:to>
                                    </p:set>
                                    <p:anim calcmode="lin" valueType="num">
                                      <p:cBhvr>
                                        <p:cTn id="40" dur="3000" fill="hold"/>
                                        <p:tgtEl>
                                          <p:spTgt spid="3"/>
                                        </p:tgtEl>
                                        <p:attrNameLst>
                                          <p:attrName>ppt_w</p:attrName>
                                        </p:attrNameLst>
                                      </p:cBhvr>
                                      <p:tavLst>
                                        <p:tav tm="0">
                                          <p:val>
                                            <p:fltVal val="0"/>
                                          </p:val>
                                        </p:tav>
                                        <p:tav tm="100000">
                                          <p:val>
                                            <p:strVal val="#ppt_w"/>
                                          </p:val>
                                        </p:tav>
                                      </p:tavLst>
                                    </p:anim>
                                    <p:anim calcmode="lin" valueType="num">
                                      <p:cBhvr>
                                        <p:cTn id="41" dur="3000" fill="hold"/>
                                        <p:tgtEl>
                                          <p:spTgt spid="3"/>
                                        </p:tgtEl>
                                        <p:attrNameLst>
                                          <p:attrName>ppt_h</p:attrName>
                                        </p:attrNameLst>
                                      </p:cBhvr>
                                      <p:tavLst>
                                        <p:tav tm="0">
                                          <p:val>
                                            <p:strVal val="#ppt_h"/>
                                          </p:val>
                                        </p:tav>
                                        <p:tav tm="100000">
                                          <p:val>
                                            <p:strVal val="#ppt_h"/>
                                          </p:val>
                                        </p:tav>
                                      </p:tavLst>
                                    </p:anim>
                                  </p:childTnLst>
                                </p:cTn>
                              </p:par>
                              <p:par>
                                <p:cTn id="42" presetID="3" presetClass="entr" presetSubtype="5" fill="hold" nodeType="with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blinds(vertical)">
                                      <p:cBhvr>
                                        <p:cTn id="44"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3 Imagen" descr="6830deb2587bcc16f6ffd62e19a9aa7d.gif"/>
          <p:cNvPicPr>
            <a:picLocks noChangeAspect="1"/>
          </p:cNvPicPr>
          <p:nvPr/>
        </p:nvPicPr>
        <p:blipFill>
          <a:blip r:embed="rId2"/>
          <a:stretch>
            <a:fillRect/>
          </a:stretch>
        </p:blipFill>
        <p:spPr>
          <a:xfrm>
            <a:off x="6000760" y="285734"/>
            <a:ext cx="3025499" cy="4095796"/>
          </a:xfrm>
          <a:prstGeom prst="rect">
            <a:avLst/>
          </a:prstGeom>
        </p:spPr>
      </p:pic>
      <p:sp>
        <p:nvSpPr>
          <p:cNvPr id="5" name="4 Rectángulo"/>
          <p:cNvSpPr/>
          <p:nvPr/>
        </p:nvSpPr>
        <p:spPr>
          <a:xfrm>
            <a:off x="6072198" y="4143386"/>
            <a:ext cx="285752" cy="28573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a:off x="6072198" y="4143386"/>
            <a:ext cx="285752" cy="28573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Preparación"/>
          <p:cNvSpPr/>
          <p:nvPr/>
        </p:nvSpPr>
        <p:spPr>
          <a:xfrm>
            <a:off x="142844" y="142858"/>
            <a:ext cx="5857916" cy="4857784"/>
          </a:xfrm>
          <a:prstGeom prst="flowChartPreparation">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Estrella de 32 puntas"/>
          <p:cNvSpPr/>
          <p:nvPr/>
        </p:nvSpPr>
        <p:spPr>
          <a:xfrm>
            <a:off x="500034" y="214296"/>
            <a:ext cx="5214974" cy="4643470"/>
          </a:xfrm>
          <a:prstGeom prst="star32">
            <a:avLst/>
          </a:prstGeom>
          <a:ln>
            <a:solidFill>
              <a:schemeClr val="tx2">
                <a:lumMod val="25000"/>
              </a:schemeClr>
            </a:solidFill>
          </a:ln>
          <a:scene3d>
            <a:camera prst="orthographicFront"/>
            <a:lightRig rig="threePt" dir="t"/>
          </a:scene3d>
          <a:sp3d>
            <a:bevelT prst="angle"/>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El brillo tan espectacular que tienen viene dado por su alto contenido en plomo y el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tallaje</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que se ha ido perfeccionando a lo largo de los años.</a:t>
            </a:r>
            <a:endParaRPr lang="es-PE"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endParaRPr>
          </a:p>
          <a:p>
            <a:pPr algn="ctr"/>
            <a:endParaRPr lang="es-PE" dirty="0">
              <a:gradFill>
                <a:gsLst>
                  <a:gs pos="0">
                    <a:srgbClr val="FFFFFF"/>
                  </a:gs>
                  <a:gs pos="7001">
                    <a:srgbClr val="E6E6E6"/>
                  </a:gs>
                  <a:gs pos="32001">
                    <a:srgbClr val="7D8496"/>
                  </a:gs>
                  <a:gs pos="47000">
                    <a:srgbClr val="E6E6E6"/>
                  </a:gs>
                  <a:gs pos="85001">
                    <a:srgbClr val="7D8496"/>
                  </a:gs>
                  <a:gs pos="100000">
                    <a:srgbClr val="E6E6E6"/>
                  </a:gs>
                </a:gsLst>
                <a:lin ang="5400000" scaled="0"/>
              </a:gradFill>
            </a:endParaRPr>
          </a:p>
        </p:txBody>
      </p:sp>
      <p:pic>
        <p:nvPicPr>
          <p:cNvPr id="10" name="9 Imagen" descr="2915.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b406096dbb7cb9a63208af5cb1c0cdf.jpg"/>
          <p:cNvPicPr>
            <a:picLocks noGrp="1" noChangeAspect="1"/>
          </p:cNvPicPr>
          <p:nvPr isPhoto="1"/>
        </p:nvPicPr>
        <p:blipFill>
          <a:blip r:embed="rId2">
            <a:lum/>
          </a:blip>
          <a:stretch>
            <a:fillRect/>
          </a:stretch>
        </p:blipFill>
        <p:spPr>
          <a:xfrm>
            <a:off x="4572000" y="0"/>
            <a:ext cx="3500430" cy="5143500"/>
          </a:xfrm>
          <a:prstGeom prst="rect">
            <a:avLst/>
          </a:prstGeom>
          <a:noFill/>
          <a:ln>
            <a:noFill/>
          </a:ln>
          <a:scene3d>
            <a:camera prst="orthographicFront"/>
            <a:lightRig rig="threePt" dir="t"/>
          </a:scene3d>
          <a:sp3d>
            <a:bevelT prst="angle"/>
          </a:sp3d>
        </p:spPr>
      </p:pic>
      <p:pic>
        <p:nvPicPr>
          <p:cNvPr id="3" name="2 Imagen" descr="5b103765784e7957fcc8cd41ae625069.jpg"/>
          <p:cNvPicPr>
            <a:picLocks noGrp="1" noChangeAspect="1"/>
          </p:cNvPicPr>
          <p:nvPr isPhoto="1"/>
        </p:nvPicPr>
        <p:blipFill>
          <a:blip r:embed="rId3">
            <a:lum/>
          </a:blip>
          <a:stretch>
            <a:fillRect/>
          </a:stretch>
        </p:blipFill>
        <p:spPr>
          <a:xfrm>
            <a:off x="1071538" y="0"/>
            <a:ext cx="3500430" cy="5143500"/>
          </a:xfrm>
          <a:prstGeom prst="rect">
            <a:avLst/>
          </a:prstGeom>
          <a:noFill/>
          <a:ln>
            <a:noFill/>
          </a:ln>
          <a:scene3d>
            <a:camera prst="orthographicFront"/>
            <a:lightRig rig="threePt" dir="t"/>
          </a:scene3d>
          <a:sp3d>
            <a:bevelT prst="angle"/>
          </a:sp3d>
        </p:spPr>
      </p:pic>
      <p:pic>
        <p:nvPicPr>
          <p:cNvPr id="6" name="5 Imagen" descr="_BxukQ2_m9qlkjBuhJJvZbdm0os.png"/>
          <p:cNvPicPr>
            <a:picLocks noChangeAspect="1"/>
          </p:cNvPicPr>
          <p:nvPr/>
        </p:nvPicPr>
        <p:blipFill>
          <a:blip r:embed="rId4">
            <a:grayscl/>
            <a:lum contrast="40000"/>
          </a:blip>
          <a:srcRect l="11308" r="20846"/>
          <a:stretch>
            <a:fillRect/>
          </a:stretch>
        </p:blipFill>
        <p:spPr>
          <a:xfrm>
            <a:off x="0" y="0"/>
            <a:ext cx="1000132" cy="1203864"/>
          </a:xfrm>
          <a:prstGeom prst="rect">
            <a:avLst/>
          </a:prstGeom>
          <a:effectLst>
            <a:reflection blurRad="6350" stA="50000" endA="300" endPos="90000" dir="5400000" sy="-100000" algn="bl" rotWithShape="0"/>
          </a:effectLst>
        </p:spPr>
      </p:pic>
      <p:pic>
        <p:nvPicPr>
          <p:cNvPr id="7" name="6 Imagen" descr="_BxukQ2_m9qlkjBuhJJvZbdm0os.png"/>
          <p:cNvPicPr>
            <a:picLocks noChangeAspect="1"/>
          </p:cNvPicPr>
          <p:nvPr/>
        </p:nvPicPr>
        <p:blipFill>
          <a:blip r:embed="rId4">
            <a:grayscl/>
            <a:lum contrast="40000"/>
          </a:blip>
          <a:srcRect l="11308" r="20846"/>
          <a:stretch>
            <a:fillRect/>
          </a:stretch>
        </p:blipFill>
        <p:spPr>
          <a:xfrm flipH="1">
            <a:off x="8143900" y="0"/>
            <a:ext cx="1000100" cy="1203864"/>
          </a:xfrm>
          <a:prstGeom prst="rect">
            <a:avLst/>
          </a:prstGeom>
          <a:effectLst>
            <a:reflection blurRad="6350" stA="50000" endA="300" endPos="90000" dir="5400000" sy="-100000" algn="bl" rotWithShape="0"/>
          </a:effectLst>
        </p:spPr>
      </p:pic>
      <p:pic>
        <p:nvPicPr>
          <p:cNvPr id="11" name="10 Imagen" descr="_BxukQ2_m9qlkjBuhJJvZbdm0os.png"/>
          <p:cNvPicPr>
            <a:picLocks noChangeAspect="1"/>
          </p:cNvPicPr>
          <p:nvPr/>
        </p:nvPicPr>
        <p:blipFill>
          <a:blip r:embed="rId4">
            <a:grayscl/>
            <a:lum contrast="40000"/>
          </a:blip>
          <a:srcRect l="11308" r="20846"/>
          <a:stretch>
            <a:fillRect/>
          </a:stretch>
        </p:blipFill>
        <p:spPr>
          <a:xfrm>
            <a:off x="0" y="785800"/>
            <a:ext cx="1000132" cy="1203864"/>
          </a:xfrm>
          <a:prstGeom prst="rect">
            <a:avLst/>
          </a:prstGeom>
          <a:effectLst>
            <a:reflection blurRad="6350" stA="50000" endA="300" endPos="90000" dir="5400000" sy="-100000" algn="bl" rotWithShape="0"/>
          </a:effectLst>
        </p:spPr>
      </p:pic>
      <p:pic>
        <p:nvPicPr>
          <p:cNvPr id="12" name="11 Imagen" descr="_BxukQ2_m9qlkjBuhJJvZbdm0os.png"/>
          <p:cNvPicPr>
            <a:picLocks noChangeAspect="1"/>
          </p:cNvPicPr>
          <p:nvPr/>
        </p:nvPicPr>
        <p:blipFill>
          <a:blip r:embed="rId4">
            <a:grayscl/>
            <a:lum contrast="40000"/>
          </a:blip>
          <a:srcRect l="11308" r="20846"/>
          <a:stretch>
            <a:fillRect/>
          </a:stretch>
        </p:blipFill>
        <p:spPr>
          <a:xfrm>
            <a:off x="0" y="1571618"/>
            <a:ext cx="1000132" cy="1203864"/>
          </a:xfrm>
          <a:prstGeom prst="rect">
            <a:avLst/>
          </a:prstGeom>
          <a:effectLst>
            <a:reflection blurRad="6350" stA="50000" endA="300" endPos="90000" dir="5400000" sy="-100000" algn="bl" rotWithShape="0"/>
          </a:effectLst>
        </p:spPr>
      </p:pic>
      <p:pic>
        <p:nvPicPr>
          <p:cNvPr id="13" name="12 Imagen" descr="_BxukQ2_m9qlkjBuhJJvZbdm0os.png"/>
          <p:cNvPicPr>
            <a:picLocks noChangeAspect="1"/>
          </p:cNvPicPr>
          <p:nvPr/>
        </p:nvPicPr>
        <p:blipFill>
          <a:blip r:embed="rId4">
            <a:grayscl/>
            <a:lum contrast="40000"/>
          </a:blip>
          <a:srcRect l="11308" r="20846"/>
          <a:stretch>
            <a:fillRect/>
          </a:stretch>
        </p:blipFill>
        <p:spPr>
          <a:xfrm>
            <a:off x="0" y="2428874"/>
            <a:ext cx="1000132" cy="1203864"/>
          </a:xfrm>
          <a:prstGeom prst="rect">
            <a:avLst/>
          </a:prstGeom>
          <a:effectLst>
            <a:reflection blurRad="6350" stA="50000" endA="300" endPos="90000" dir="5400000" sy="-100000" algn="bl" rotWithShape="0"/>
          </a:effectLst>
        </p:spPr>
      </p:pic>
      <p:pic>
        <p:nvPicPr>
          <p:cNvPr id="14" name="13 Imagen" descr="_BxukQ2_m9qlkjBuhJJvZbdm0os.png"/>
          <p:cNvPicPr>
            <a:picLocks noChangeAspect="1"/>
          </p:cNvPicPr>
          <p:nvPr/>
        </p:nvPicPr>
        <p:blipFill>
          <a:blip r:embed="rId4">
            <a:grayscl/>
            <a:lum contrast="40000"/>
          </a:blip>
          <a:srcRect l="11308" r="20846"/>
          <a:stretch>
            <a:fillRect/>
          </a:stretch>
        </p:blipFill>
        <p:spPr>
          <a:xfrm>
            <a:off x="0" y="3214692"/>
            <a:ext cx="1000132" cy="1203864"/>
          </a:xfrm>
          <a:prstGeom prst="rect">
            <a:avLst/>
          </a:prstGeom>
          <a:effectLst>
            <a:reflection blurRad="6350" stA="50000" endA="300" endPos="90000" dir="5400000" sy="-100000" algn="bl" rotWithShape="0"/>
          </a:effectLst>
        </p:spPr>
      </p:pic>
      <p:pic>
        <p:nvPicPr>
          <p:cNvPr id="15" name="14 Imagen" descr="_BxukQ2_m9qlkjBuhJJvZbdm0os.png"/>
          <p:cNvPicPr>
            <a:picLocks noChangeAspect="1"/>
          </p:cNvPicPr>
          <p:nvPr/>
        </p:nvPicPr>
        <p:blipFill>
          <a:blip r:embed="rId4">
            <a:grayscl/>
            <a:lum contrast="40000"/>
          </a:blip>
          <a:srcRect l="11308" r="20846"/>
          <a:stretch>
            <a:fillRect/>
          </a:stretch>
        </p:blipFill>
        <p:spPr>
          <a:xfrm>
            <a:off x="0" y="3939636"/>
            <a:ext cx="1000132" cy="1203864"/>
          </a:xfrm>
          <a:prstGeom prst="rect">
            <a:avLst/>
          </a:prstGeom>
          <a:effectLst>
            <a:reflection blurRad="6350" stA="50000" endA="300" endPos="90000" dir="5400000" sy="-100000" algn="bl" rotWithShape="0"/>
          </a:effectLst>
        </p:spPr>
      </p:pic>
      <p:pic>
        <p:nvPicPr>
          <p:cNvPr id="16" name="15 Imagen" descr="_BxukQ2_m9qlkjBuhJJvZbdm0os.png"/>
          <p:cNvPicPr>
            <a:picLocks noChangeAspect="1"/>
          </p:cNvPicPr>
          <p:nvPr/>
        </p:nvPicPr>
        <p:blipFill>
          <a:blip r:embed="rId4">
            <a:grayscl/>
            <a:lum contrast="40000"/>
          </a:blip>
          <a:srcRect l="11308" r="20846"/>
          <a:stretch>
            <a:fillRect/>
          </a:stretch>
        </p:blipFill>
        <p:spPr>
          <a:xfrm flipH="1">
            <a:off x="8143900" y="785800"/>
            <a:ext cx="1000100" cy="1203864"/>
          </a:xfrm>
          <a:prstGeom prst="rect">
            <a:avLst/>
          </a:prstGeom>
          <a:effectLst>
            <a:reflection blurRad="6350" stA="50000" endA="300" endPos="90000" dir="5400000" sy="-100000" algn="bl" rotWithShape="0"/>
          </a:effectLst>
        </p:spPr>
      </p:pic>
      <p:pic>
        <p:nvPicPr>
          <p:cNvPr id="17" name="16 Imagen" descr="_BxukQ2_m9qlkjBuhJJvZbdm0os.png"/>
          <p:cNvPicPr>
            <a:picLocks noChangeAspect="1"/>
          </p:cNvPicPr>
          <p:nvPr/>
        </p:nvPicPr>
        <p:blipFill>
          <a:blip r:embed="rId4">
            <a:grayscl/>
            <a:lum contrast="40000"/>
          </a:blip>
          <a:srcRect l="11308" r="20846"/>
          <a:stretch>
            <a:fillRect/>
          </a:stretch>
        </p:blipFill>
        <p:spPr>
          <a:xfrm flipH="1">
            <a:off x="8143900" y="1643056"/>
            <a:ext cx="1000100" cy="1203864"/>
          </a:xfrm>
          <a:prstGeom prst="rect">
            <a:avLst/>
          </a:prstGeom>
          <a:effectLst>
            <a:reflection blurRad="6350" stA="50000" endA="300" endPos="90000" dir="5400000" sy="-100000" algn="bl" rotWithShape="0"/>
          </a:effectLst>
        </p:spPr>
      </p:pic>
      <p:pic>
        <p:nvPicPr>
          <p:cNvPr id="18" name="17 Imagen" descr="_BxukQ2_m9qlkjBuhJJvZbdm0os.png"/>
          <p:cNvPicPr>
            <a:picLocks noChangeAspect="1"/>
          </p:cNvPicPr>
          <p:nvPr/>
        </p:nvPicPr>
        <p:blipFill>
          <a:blip r:embed="rId4">
            <a:grayscl/>
            <a:lum contrast="40000"/>
          </a:blip>
          <a:srcRect l="11308" r="20846"/>
          <a:stretch>
            <a:fillRect/>
          </a:stretch>
        </p:blipFill>
        <p:spPr>
          <a:xfrm flipH="1">
            <a:off x="8143900" y="2428874"/>
            <a:ext cx="1000100" cy="1203864"/>
          </a:xfrm>
          <a:prstGeom prst="rect">
            <a:avLst/>
          </a:prstGeom>
          <a:effectLst>
            <a:reflection blurRad="6350" stA="50000" endA="300" endPos="90000" dir="5400000" sy="-100000" algn="bl" rotWithShape="0"/>
          </a:effectLst>
        </p:spPr>
      </p:pic>
      <p:pic>
        <p:nvPicPr>
          <p:cNvPr id="19" name="18 Imagen" descr="_BxukQ2_m9qlkjBuhJJvZbdm0os.png"/>
          <p:cNvPicPr>
            <a:picLocks noChangeAspect="1"/>
          </p:cNvPicPr>
          <p:nvPr/>
        </p:nvPicPr>
        <p:blipFill>
          <a:blip r:embed="rId4">
            <a:grayscl/>
            <a:lum contrast="40000"/>
          </a:blip>
          <a:srcRect l="11308" r="20846"/>
          <a:stretch>
            <a:fillRect/>
          </a:stretch>
        </p:blipFill>
        <p:spPr>
          <a:xfrm flipH="1">
            <a:off x="8143900" y="3143254"/>
            <a:ext cx="1000100" cy="1203864"/>
          </a:xfrm>
          <a:prstGeom prst="rect">
            <a:avLst/>
          </a:prstGeom>
          <a:effectLst>
            <a:reflection blurRad="6350" stA="50000" endA="300" endPos="90000" dir="5400000" sy="-100000" algn="bl" rotWithShape="0"/>
          </a:effectLst>
        </p:spPr>
      </p:pic>
      <p:pic>
        <p:nvPicPr>
          <p:cNvPr id="20" name="19 Imagen" descr="_BxukQ2_m9qlkjBuhJJvZbdm0os.png"/>
          <p:cNvPicPr>
            <a:picLocks noChangeAspect="1"/>
          </p:cNvPicPr>
          <p:nvPr/>
        </p:nvPicPr>
        <p:blipFill>
          <a:blip r:embed="rId4">
            <a:grayscl/>
            <a:lum contrast="40000"/>
          </a:blip>
          <a:srcRect l="11308" r="20846"/>
          <a:stretch>
            <a:fillRect/>
          </a:stretch>
        </p:blipFill>
        <p:spPr>
          <a:xfrm flipH="1">
            <a:off x="8143900" y="3939636"/>
            <a:ext cx="1000100" cy="1203864"/>
          </a:xfrm>
          <a:prstGeom prst="rect">
            <a:avLst/>
          </a:prstGeom>
          <a:effectLst>
            <a:reflection blurRad="6350" stA="50000" endA="300" endPos="90000" dir="5400000" sy="-100000" algn="bl" rotWithShape="0"/>
          </a:effectLst>
        </p:spPr>
      </p:pic>
      <p:pic>
        <p:nvPicPr>
          <p:cNvPr id="21" name="20 Imagen" descr="2915.jpg"/>
          <p:cNvPicPr>
            <a:picLocks noChangeAspect="1"/>
          </p:cNvPicPr>
          <p:nvPr/>
        </p:nvPicPr>
        <p:blipFill>
          <a:blip r:embed="rId5"/>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0-#ppt_w/2"/>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3000" fill="hold"/>
                                        <p:tgtEl>
                                          <p:spTgt spid="2"/>
                                        </p:tgtEl>
                                        <p:attrNameLst>
                                          <p:attrName>ppt_x</p:attrName>
                                        </p:attrNameLst>
                                      </p:cBhvr>
                                      <p:tavLst>
                                        <p:tav tm="0">
                                          <p:val>
                                            <p:strVal val="1+#ppt_w/2"/>
                                          </p:val>
                                        </p:tav>
                                        <p:tav tm="100000">
                                          <p:val>
                                            <p:strVal val="#ppt_x"/>
                                          </p:val>
                                        </p:tav>
                                      </p:tavLst>
                                    </p:anim>
                                    <p:anim calcmode="lin" valueType="num">
                                      <p:cBhvr additive="base">
                                        <p:cTn id="14" dur="3000" fill="hold"/>
                                        <p:tgtEl>
                                          <p:spTgt spid="2"/>
                                        </p:tgtEl>
                                        <p:attrNameLst>
                                          <p:attrName>ppt_y</p:attrName>
                                        </p:attrNameLst>
                                      </p:cBhvr>
                                      <p:tavLst>
                                        <p:tav tm="0">
                                          <p:val>
                                            <p:strVal val="1+#ppt_h/2"/>
                                          </p:val>
                                        </p:tav>
                                        <p:tav tm="100000">
                                          <p:val>
                                            <p:strVal val="#ppt_y"/>
                                          </p:val>
                                        </p:tav>
                                      </p:tavLst>
                                    </p:anim>
                                  </p:childTnLst>
                                </p:cTn>
                              </p:par>
                              <p:par>
                                <p:cTn id="15" presetID="8" presetClass="emph" presetSubtype="0" autoRev="1" fill="hold" nodeType="withEffect">
                                  <p:stCondLst>
                                    <p:cond delay="0"/>
                                  </p:stCondLst>
                                  <p:childTnLst>
                                    <p:animRot by="21600000">
                                      <p:cBhvr>
                                        <p:cTn id="16" dur="3000" fill="hold"/>
                                        <p:tgtEl>
                                          <p:spTgt spid="6"/>
                                        </p:tgtEl>
                                        <p:attrNameLst>
                                          <p:attrName>r</p:attrName>
                                        </p:attrNameLst>
                                      </p:cBhvr>
                                    </p:animRot>
                                  </p:childTnLst>
                                </p:cTn>
                              </p:par>
                              <p:par>
                                <p:cTn id="17" presetID="8" presetClass="emph" presetSubtype="0" autoRev="1" fill="hold" nodeType="withEffect">
                                  <p:stCondLst>
                                    <p:cond delay="0"/>
                                  </p:stCondLst>
                                  <p:childTnLst>
                                    <p:animRot by="21600000">
                                      <p:cBhvr>
                                        <p:cTn id="18" dur="3000" fill="hold"/>
                                        <p:tgtEl>
                                          <p:spTgt spid="11"/>
                                        </p:tgtEl>
                                        <p:attrNameLst>
                                          <p:attrName>r</p:attrName>
                                        </p:attrNameLst>
                                      </p:cBhvr>
                                    </p:animRot>
                                  </p:childTnLst>
                                </p:cTn>
                              </p:par>
                              <p:par>
                                <p:cTn id="19" presetID="8" presetClass="emph" presetSubtype="0" autoRev="1" fill="hold" nodeType="withEffect">
                                  <p:stCondLst>
                                    <p:cond delay="0"/>
                                  </p:stCondLst>
                                  <p:childTnLst>
                                    <p:animRot by="21600000">
                                      <p:cBhvr>
                                        <p:cTn id="20" dur="3000" fill="hold"/>
                                        <p:tgtEl>
                                          <p:spTgt spid="12"/>
                                        </p:tgtEl>
                                        <p:attrNameLst>
                                          <p:attrName>r</p:attrName>
                                        </p:attrNameLst>
                                      </p:cBhvr>
                                    </p:animRot>
                                  </p:childTnLst>
                                </p:cTn>
                              </p:par>
                              <p:par>
                                <p:cTn id="21" presetID="8" presetClass="emph" presetSubtype="0" autoRev="1" fill="hold" nodeType="withEffect">
                                  <p:stCondLst>
                                    <p:cond delay="0"/>
                                  </p:stCondLst>
                                  <p:childTnLst>
                                    <p:animRot by="21600000">
                                      <p:cBhvr>
                                        <p:cTn id="22" dur="3000" fill="hold"/>
                                        <p:tgtEl>
                                          <p:spTgt spid="13"/>
                                        </p:tgtEl>
                                        <p:attrNameLst>
                                          <p:attrName>r</p:attrName>
                                        </p:attrNameLst>
                                      </p:cBhvr>
                                    </p:animRot>
                                  </p:childTnLst>
                                </p:cTn>
                              </p:par>
                              <p:par>
                                <p:cTn id="23" presetID="8" presetClass="emph" presetSubtype="0" autoRev="1" fill="hold" nodeType="withEffect">
                                  <p:stCondLst>
                                    <p:cond delay="0"/>
                                  </p:stCondLst>
                                  <p:childTnLst>
                                    <p:animRot by="21600000">
                                      <p:cBhvr>
                                        <p:cTn id="24" dur="3000" fill="hold"/>
                                        <p:tgtEl>
                                          <p:spTgt spid="14"/>
                                        </p:tgtEl>
                                        <p:attrNameLst>
                                          <p:attrName>r</p:attrName>
                                        </p:attrNameLst>
                                      </p:cBhvr>
                                    </p:animRot>
                                  </p:childTnLst>
                                </p:cTn>
                              </p:par>
                              <p:par>
                                <p:cTn id="25" presetID="8" presetClass="emph" presetSubtype="0" autoRev="1" fill="hold" nodeType="withEffect">
                                  <p:stCondLst>
                                    <p:cond delay="0"/>
                                  </p:stCondLst>
                                  <p:childTnLst>
                                    <p:animRot by="21600000">
                                      <p:cBhvr>
                                        <p:cTn id="26" dur="3000" fill="hold"/>
                                        <p:tgtEl>
                                          <p:spTgt spid="15"/>
                                        </p:tgtEl>
                                        <p:attrNameLst>
                                          <p:attrName>r</p:attrName>
                                        </p:attrNameLst>
                                      </p:cBhvr>
                                    </p:animRot>
                                  </p:childTnLst>
                                </p:cTn>
                              </p:par>
                              <p:par>
                                <p:cTn id="27" presetID="8" presetClass="emph" presetSubtype="0" autoRev="1" fill="hold" nodeType="withEffect">
                                  <p:stCondLst>
                                    <p:cond delay="0"/>
                                  </p:stCondLst>
                                  <p:childTnLst>
                                    <p:animRot by="-21600000">
                                      <p:cBhvr>
                                        <p:cTn id="28" dur="3000" fill="hold"/>
                                        <p:tgtEl>
                                          <p:spTgt spid="7"/>
                                        </p:tgtEl>
                                        <p:attrNameLst>
                                          <p:attrName>r</p:attrName>
                                        </p:attrNameLst>
                                      </p:cBhvr>
                                    </p:animRot>
                                  </p:childTnLst>
                                </p:cTn>
                              </p:par>
                              <p:par>
                                <p:cTn id="29" presetID="8" presetClass="emph" presetSubtype="0" autoRev="1" fill="hold" nodeType="withEffect">
                                  <p:stCondLst>
                                    <p:cond delay="0"/>
                                  </p:stCondLst>
                                  <p:childTnLst>
                                    <p:animRot by="-21600000">
                                      <p:cBhvr>
                                        <p:cTn id="30" dur="3000" fill="hold"/>
                                        <p:tgtEl>
                                          <p:spTgt spid="16"/>
                                        </p:tgtEl>
                                        <p:attrNameLst>
                                          <p:attrName>r</p:attrName>
                                        </p:attrNameLst>
                                      </p:cBhvr>
                                    </p:animRot>
                                  </p:childTnLst>
                                </p:cTn>
                              </p:par>
                              <p:par>
                                <p:cTn id="31" presetID="8" presetClass="emph" presetSubtype="0" autoRev="1" fill="hold" nodeType="withEffect">
                                  <p:stCondLst>
                                    <p:cond delay="0"/>
                                  </p:stCondLst>
                                  <p:childTnLst>
                                    <p:animRot by="-21600000">
                                      <p:cBhvr>
                                        <p:cTn id="32" dur="3000" fill="hold"/>
                                        <p:tgtEl>
                                          <p:spTgt spid="17"/>
                                        </p:tgtEl>
                                        <p:attrNameLst>
                                          <p:attrName>r</p:attrName>
                                        </p:attrNameLst>
                                      </p:cBhvr>
                                    </p:animRot>
                                  </p:childTnLst>
                                </p:cTn>
                              </p:par>
                              <p:par>
                                <p:cTn id="33" presetID="8" presetClass="emph" presetSubtype="0" autoRev="1" fill="hold" nodeType="withEffect">
                                  <p:stCondLst>
                                    <p:cond delay="0"/>
                                  </p:stCondLst>
                                  <p:childTnLst>
                                    <p:animRot by="-21600000">
                                      <p:cBhvr>
                                        <p:cTn id="34" dur="3000" fill="hold"/>
                                        <p:tgtEl>
                                          <p:spTgt spid="18"/>
                                        </p:tgtEl>
                                        <p:attrNameLst>
                                          <p:attrName>r</p:attrName>
                                        </p:attrNameLst>
                                      </p:cBhvr>
                                    </p:animRot>
                                  </p:childTnLst>
                                </p:cTn>
                              </p:par>
                              <p:par>
                                <p:cTn id="35" presetID="8" presetClass="emph" presetSubtype="0" autoRev="1" fill="hold" nodeType="withEffect">
                                  <p:stCondLst>
                                    <p:cond delay="0"/>
                                  </p:stCondLst>
                                  <p:childTnLst>
                                    <p:animRot by="-21600000">
                                      <p:cBhvr>
                                        <p:cTn id="36" dur="3000" fill="hold"/>
                                        <p:tgtEl>
                                          <p:spTgt spid="19"/>
                                        </p:tgtEl>
                                        <p:attrNameLst>
                                          <p:attrName>r</p:attrName>
                                        </p:attrNameLst>
                                      </p:cBhvr>
                                    </p:animRot>
                                  </p:childTnLst>
                                </p:cTn>
                              </p:par>
                              <p:par>
                                <p:cTn id="37" presetID="8" presetClass="emph" presetSubtype="0" autoRev="1" fill="hold" nodeType="withEffect">
                                  <p:stCondLst>
                                    <p:cond delay="0"/>
                                  </p:stCondLst>
                                  <p:childTnLst>
                                    <p:animRot by="-21600000">
                                      <p:cBhvr>
                                        <p:cTn id="38" dur="3000" fill="hold"/>
                                        <p:tgtEl>
                                          <p:spTgt spid="20"/>
                                        </p:tgtEl>
                                        <p:attrNameLst>
                                          <p:attrName>r</p:attrName>
                                        </p:attrNameLst>
                                      </p:cBhvr>
                                    </p:animRot>
                                  </p:childTnLst>
                                </p:cTn>
                              </p:par>
                              <p:par>
                                <p:cTn id="39" presetID="2" presetClass="entr" presetSubtype="1"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3000" fill="hold"/>
                                        <p:tgtEl>
                                          <p:spTgt spid="6"/>
                                        </p:tgtEl>
                                        <p:attrNameLst>
                                          <p:attrName>ppt_x</p:attrName>
                                        </p:attrNameLst>
                                      </p:cBhvr>
                                      <p:tavLst>
                                        <p:tav tm="0">
                                          <p:val>
                                            <p:strVal val="#ppt_x"/>
                                          </p:val>
                                        </p:tav>
                                        <p:tav tm="100000">
                                          <p:val>
                                            <p:strVal val="#ppt_x"/>
                                          </p:val>
                                        </p:tav>
                                      </p:tavLst>
                                    </p:anim>
                                    <p:anim calcmode="lin" valueType="num">
                                      <p:cBhvr additive="base">
                                        <p:cTn id="42" dur="3000" fill="hold"/>
                                        <p:tgtEl>
                                          <p:spTgt spid="6"/>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3000" fill="hold"/>
                                        <p:tgtEl>
                                          <p:spTgt spid="11"/>
                                        </p:tgtEl>
                                        <p:attrNameLst>
                                          <p:attrName>ppt_x</p:attrName>
                                        </p:attrNameLst>
                                      </p:cBhvr>
                                      <p:tavLst>
                                        <p:tav tm="0">
                                          <p:val>
                                            <p:strVal val="#ppt_x"/>
                                          </p:val>
                                        </p:tav>
                                        <p:tav tm="100000">
                                          <p:val>
                                            <p:strVal val="#ppt_x"/>
                                          </p:val>
                                        </p:tav>
                                      </p:tavLst>
                                    </p:anim>
                                    <p:anim calcmode="lin" valueType="num">
                                      <p:cBhvr additive="base">
                                        <p:cTn id="46" dur="3000" fill="hold"/>
                                        <p:tgtEl>
                                          <p:spTgt spid="11"/>
                                        </p:tgtEl>
                                        <p:attrNameLst>
                                          <p:attrName>ppt_y</p:attrName>
                                        </p:attrNameLst>
                                      </p:cBhvr>
                                      <p:tavLst>
                                        <p:tav tm="0">
                                          <p:val>
                                            <p:strVal val="0-#ppt_h/2"/>
                                          </p:val>
                                        </p:tav>
                                        <p:tav tm="100000">
                                          <p:val>
                                            <p:strVal val="#ppt_y"/>
                                          </p:val>
                                        </p:tav>
                                      </p:tavLst>
                                    </p:anim>
                                  </p:childTnLst>
                                </p:cTn>
                              </p:par>
                              <p:par>
                                <p:cTn id="47" presetID="2" presetClass="entr" presetSubtype="1"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3000" fill="hold"/>
                                        <p:tgtEl>
                                          <p:spTgt spid="12"/>
                                        </p:tgtEl>
                                        <p:attrNameLst>
                                          <p:attrName>ppt_x</p:attrName>
                                        </p:attrNameLst>
                                      </p:cBhvr>
                                      <p:tavLst>
                                        <p:tav tm="0">
                                          <p:val>
                                            <p:strVal val="#ppt_x"/>
                                          </p:val>
                                        </p:tav>
                                        <p:tav tm="100000">
                                          <p:val>
                                            <p:strVal val="#ppt_x"/>
                                          </p:val>
                                        </p:tav>
                                      </p:tavLst>
                                    </p:anim>
                                    <p:anim calcmode="lin" valueType="num">
                                      <p:cBhvr additive="base">
                                        <p:cTn id="50" dur="3000" fill="hold"/>
                                        <p:tgtEl>
                                          <p:spTgt spid="12"/>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3000" fill="hold"/>
                                        <p:tgtEl>
                                          <p:spTgt spid="13"/>
                                        </p:tgtEl>
                                        <p:attrNameLst>
                                          <p:attrName>ppt_x</p:attrName>
                                        </p:attrNameLst>
                                      </p:cBhvr>
                                      <p:tavLst>
                                        <p:tav tm="0">
                                          <p:val>
                                            <p:strVal val="#ppt_x"/>
                                          </p:val>
                                        </p:tav>
                                        <p:tav tm="100000">
                                          <p:val>
                                            <p:strVal val="#ppt_x"/>
                                          </p:val>
                                        </p:tav>
                                      </p:tavLst>
                                    </p:anim>
                                    <p:anim calcmode="lin" valueType="num">
                                      <p:cBhvr additive="base">
                                        <p:cTn id="54" dur="3000" fill="hold"/>
                                        <p:tgtEl>
                                          <p:spTgt spid="13"/>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additive="base">
                                        <p:cTn id="57" dur="3000" fill="hold"/>
                                        <p:tgtEl>
                                          <p:spTgt spid="14"/>
                                        </p:tgtEl>
                                        <p:attrNameLst>
                                          <p:attrName>ppt_x</p:attrName>
                                        </p:attrNameLst>
                                      </p:cBhvr>
                                      <p:tavLst>
                                        <p:tav tm="0">
                                          <p:val>
                                            <p:strVal val="#ppt_x"/>
                                          </p:val>
                                        </p:tav>
                                        <p:tav tm="100000">
                                          <p:val>
                                            <p:strVal val="#ppt_x"/>
                                          </p:val>
                                        </p:tav>
                                      </p:tavLst>
                                    </p:anim>
                                    <p:anim calcmode="lin" valueType="num">
                                      <p:cBhvr additive="base">
                                        <p:cTn id="58" dur="3000" fill="hold"/>
                                        <p:tgtEl>
                                          <p:spTgt spid="14"/>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3000" fill="hold"/>
                                        <p:tgtEl>
                                          <p:spTgt spid="15"/>
                                        </p:tgtEl>
                                        <p:attrNameLst>
                                          <p:attrName>ppt_x</p:attrName>
                                        </p:attrNameLst>
                                      </p:cBhvr>
                                      <p:tavLst>
                                        <p:tav tm="0">
                                          <p:val>
                                            <p:strVal val="#ppt_x"/>
                                          </p:val>
                                        </p:tav>
                                        <p:tav tm="100000">
                                          <p:val>
                                            <p:strVal val="#ppt_x"/>
                                          </p:val>
                                        </p:tav>
                                      </p:tavLst>
                                    </p:anim>
                                    <p:anim calcmode="lin" valueType="num">
                                      <p:cBhvr additive="base">
                                        <p:cTn id="62" dur="3000" fill="hold"/>
                                        <p:tgtEl>
                                          <p:spTgt spid="15"/>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7"/>
                                        </p:tgtEl>
                                        <p:attrNameLst>
                                          <p:attrName>style.visibility</p:attrName>
                                        </p:attrNameLst>
                                      </p:cBhvr>
                                      <p:to>
                                        <p:strVal val="visible"/>
                                      </p:to>
                                    </p:set>
                                    <p:anim calcmode="lin" valueType="num">
                                      <p:cBhvr additive="base">
                                        <p:cTn id="65" dur="3000" fill="hold"/>
                                        <p:tgtEl>
                                          <p:spTgt spid="7"/>
                                        </p:tgtEl>
                                        <p:attrNameLst>
                                          <p:attrName>ppt_x</p:attrName>
                                        </p:attrNameLst>
                                      </p:cBhvr>
                                      <p:tavLst>
                                        <p:tav tm="0">
                                          <p:val>
                                            <p:strVal val="#ppt_x"/>
                                          </p:val>
                                        </p:tav>
                                        <p:tav tm="100000">
                                          <p:val>
                                            <p:strVal val="#ppt_x"/>
                                          </p:val>
                                        </p:tav>
                                      </p:tavLst>
                                    </p:anim>
                                    <p:anim calcmode="lin" valueType="num">
                                      <p:cBhvr additive="base">
                                        <p:cTn id="66" dur="3000" fill="hold"/>
                                        <p:tgtEl>
                                          <p:spTgt spid="7"/>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3000" fill="hold"/>
                                        <p:tgtEl>
                                          <p:spTgt spid="16"/>
                                        </p:tgtEl>
                                        <p:attrNameLst>
                                          <p:attrName>ppt_x</p:attrName>
                                        </p:attrNameLst>
                                      </p:cBhvr>
                                      <p:tavLst>
                                        <p:tav tm="0">
                                          <p:val>
                                            <p:strVal val="#ppt_x"/>
                                          </p:val>
                                        </p:tav>
                                        <p:tav tm="100000">
                                          <p:val>
                                            <p:strVal val="#ppt_x"/>
                                          </p:val>
                                        </p:tav>
                                      </p:tavLst>
                                    </p:anim>
                                    <p:anim calcmode="lin" valueType="num">
                                      <p:cBhvr additive="base">
                                        <p:cTn id="70" dur="3000" fill="hold"/>
                                        <p:tgtEl>
                                          <p:spTgt spid="16"/>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3000" fill="hold"/>
                                        <p:tgtEl>
                                          <p:spTgt spid="17"/>
                                        </p:tgtEl>
                                        <p:attrNameLst>
                                          <p:attrName>ppt_x</p:attrName>
                                        </p:attrNameLst>
                                      </p:cBhvr>
                                      <p:tavLst>
                                        <p:tav tm="0">
                                          <p:val>
                                            <p:strVal val="#ppt_x"/>
                                          </p:val>
                                        </p:tav>
                                        <p:tav tm="100000">
                                          <p:val>
                                            <p:strVal val="#ppt_x"/>
                                          </p:val>
                                        </p:tav>
                                      </p:tavLst>
                                    </p:anim>
                                    <p:anim calcmode="lin" valueType="num">
                                      <p:cBhvr additive="base">
                                        <p:cTn id="74" dur="3000" fill="hold"/>
                                        <p:tgtEl>
                                          <p:spTgt spid="17"/>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3000" fill="hold"/>
                                        <p:tgtEl>
                                          <p:spTgt spid="18"/>
                                        </p:tgtEl>
                                        <p:attrNameLst>
                                          <p:attrName>ppt_x</p:attrName>
                                        </p:attrNameLst>
                                      </p:cBhvr>
                                      <p:tavLst>
                                        <p:tav tm="0">
                                          <p:val>
                                            <p:strVal val="#ppt_x"/>
                                          </p:val>
                                        </p:tav>
                                        <p:tav tm="100000">
                                          <p:val>
                                            <p:strVal val="#ppt_x"/>
                                          </p:val>
                                        </p:tav>
                                      </p:tavLst>
                                    </p:anim>
                                    <p:anim calcmode="lin" valueType="num">
                                      <p:cBhvr additive="base">
                                        <p:cTn id="78" dur="3000" fill="hold"/>
                                        <p:tgtEl>
                                          <p:spTgt spid="18"/>
                                        </p:tgtEl>
                                        <p:attrNameLst>
                                          <p:attrName>ppt_y</p:attrName>
                                        </p:attrNameLst>
                                      </p:cBhvr>
                                      <p:tavLst>
                                        <p:tav tm="0">
                                          <p:val>
                                            <p:strVal val="0-#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3000" fill="hold"/>
                                        <p:tgtEl>
                                          <p:spTgt spid="19"/>
                                        </p:tgtEl>
                                        <p:attrNameLst>
                                          <p:attrName>ppt_x</p:attrName>
                                        </p:attrNameLst>
                                      </p:cBhvr>
                                      <p:tavLst>
                                        <p:tav tm="0">
                                          <p:val>
                                            <p:strVal val="#ppt_x"/>
                                          </p:val>
                                        </p:tav>
                                        <p:tav tm="100000">
                                          <p:val>
                                            <p:strVal val="#ppt_x"/>
                                          </p:val>
                                        </p:tav>
                                      </p:tavLst>
                                    </p:anim>
                                    <p:anim calcmode="lin" valueType="num">
                                      <p:cBhvr additive="base">
                                        <p:cTn id="82" dur="3000" fill="hold"/>
                                        <p:tgtEl>
                                          <p:spTgt spid="19"/>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3000" fill="hold"/>
                                        <p:tgtEl>
                                          <p:spTgt spid="20"/>
                                        </p:tgtEl>
                                        <p:attrNameLst>
                                          <p:attrName>ppt_x</p:attrName>
                                        </p:attrNameLst>
                                      </p:cBhvr>
                                      <p:tavLst>
                                        <p:tav tm="0">
                                          <p:val>
                                            <p:strVal val="#ppt_x"/>
                                          </p:val>
                                        </p:tav>
                                        <p:tav tm="100000">
                                          <p:val>
                                            <p:strVal val="#ppt_x"/>
                                          </p:val>
                                        </p:tav>
                                      </p:tavLst>
                                    </p:anim>
                                    <p:anim calcmode="lin" valueType="num">
                                      <p:cBhvr additive="base">
                                        <p:cTn id="86" dur="3000" fill="hold"/>
                                        <p:tgtEl>
                                          <p:spTgt spid="2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tswarovs_6dbj3odq.gif"/>
          <p:cNvPicPr>
            <a:picLocks noChangeAspect="1"/>
          </p:cNvPicPr>
          <p:nvPr/>
        </p:nvPicPr>
        <p:blipFill>
          <a:blip r:embed="rId2">
            <a:lum contrast="40000"/>
          </a:blip>
          <a:stretch>
            <a:fillRect/>
          </a:stretch>
        </p:blipFill>
        <p:spPr>
          <a:xfrm>
            <a:off x="0" y="928676"/>
            <a:ext cx="3089646" cy="4214824"/>
          </a:xfrm>
          <a:prstGeom prst="rect">
            <a:avLst/>
          </a:prstGeom>
        </p:spPr>
      </p:pic>
      <p:sp>
        <p:nvSpPr>
          <p:cNvPr id="3" name="2 Rectángulo"/>
          <p:cNvSpPr/>
          <p:nvPr/>
        </p:nvSpPr>
        <p:spPr>
          <a:xfrm>
            <a:off x="2571736" y="4714890"/>
            <a:ext cx="642942" cy="4286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Preparación"/>
          <p:cNvSpPr/>
          <p:nvPr/>
        </p:nvSpPr>
        <p:spPr>
          <a:xfrm>
            <a:off x="2786050" y="142858"/>
            <a:ext cx="6215106" cy="4857784"/>
          </a:xfrm>
          <a:prstGeom prst="flowChartPreparation">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strella de 32 puntas"/>
          <p:cNvSpPr/>
          <p:nvPr/>
        </p:nvSpPr>
        <p:spPr>
          <a:xfrm>
            <a:off x="3214678" y="142858"/>
            <a:ext cx="5357850" cy="4714908"/>
          </a:xfrm>
          <a:prstGeom prst="star32">
            <a:avLst/>
          </a:prstGeom>
          <a:ln>
            <a:solidFill>
              <a:schemeClr val="tx2">
                <a:lumMod val="25000"/>
              </a:schemeClr>
            </a:solidFill>
          </a:ln>
          <a:scene3d>
            <a:camera prst="orthographicFront"/>
            <a:lightRig rig="threePt" dir="t"/>
          </a:scene3d>
          <a:sp3d>
            <a:bevelT prst="angle"/>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PE" b="1" dirty="0" smtClean="0"/>
          </a:p>
          <a:p>
            <a:pPr algn="ctr"/>
            <a:endParaRPr lang="es-PE" b="1" dirty="0" smtClean="0"/>
          </a:p>
          <a:p>
            <a:pPr algn="ct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El origen de esta marca nos lleva a la región de Bohemia, de donde proviene el vidrio más valorado del mundo. Allí, Daniel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Swartz</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su fundador que más tarde adoptaría el nombre de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Swarovski</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nacía rodeado de cristales, ya que su padre era artesano de este material. Fue él el que le enseñó todos los secretos de ese mundo</a:t>
            </a:r>
            <a:endParaRPr lang="es-PE"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endParaRPr>
          </a:p>
          <a:p>
            <a:pPr algn="ctr"/>
            <a:endParaRPr lang="es-PE" dirty="0">
              <a:gradFill>
                <a:gsLst>
                  <a:gs pos="0">
                    <a:srgbClr val="FFFFFF"/>
                  </a:gs>
                  <a:gs pos="7001">
                    <a:srgbClr val="E6E6E6"/>
                  </a:gs>
                  <a:gs pos="32001">
                    <a:srgbClr val="7D8496"/>
                  </a:gs>
                  <a:gs pos="47000">
                    <a:srgbClr val="E6E6E6"/>
                  </a:gs>
                  <a:gs pos="85001">
                    <a:srgbClr val="7D8496"/>
                  </a:gs>
                  <a:gs pos="100000">
                    <a:srgbClr val="E6E6E6"/>
                  </a:gs>
                </a:gsLst>
                <a:lin ang="5400000" scaled="0"/>
              </a:gradFill>
            </a:endParaRPr>
          </a:p>
        </p:txBody>
      </p:sp>
      <p:pic>
        <p:nvPicPr>
          <p:cNvPr id="7" name="6 Imagen" descr="2915.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cecc68f85dc222358789a53a85ddb1d.jpg"/>
          <p:cNvPicPr>
            <a:picLocks noGrp="1" noChangeAspect="1"/>
          </p:cNvPicPr>
          <p:nvPr isPhoto="1"/>
        </p:nvPicPr>
        <p:blipFill>
          <a:blip r:embed="rId2">
            <a:lum/>
          </a:blip>
          <a:stretch>
            <a:fillRect/>
          </a:stretch>
        </p:blipFill>
        <p:spPr>
          <a:xfrm>
            <a:off x="1000100" y="0"/>
            <a:ext cx="3500430" cy="5143500"/>
          </a:xfrm>
          <a:prstGeom prst="rect">
            <a:avLst/>
          </a:prstGeom>
          <a:noFill/>
          <a:ln>
            <a:noFill/>
          </a:ln>
          <a:scene3d>
            <a:camera prst="orthographicFront"/>
            <a:lightRig rig="threePt" dir="t"/>
          </a:scene3d>
          <a:sp3d>
            <a:bevelT prst="angle"/>
          </a:sp3d>
        </p:spPr>
      </p:pic>
      <p:pic>
        <p:nvPicPr>
          <p:cNvPr id="3" name="2 Imagen" descr="37a15134ea354011d9b1a02133f598e2.jpg"/>
          <p:cNvPicPr>
            <a:picLocks noGrp="1" noChangeAspect="1"/>
          </p:cNvPicPr>
          <p:nvPr isPhoto="1"/>
        </p:nvPicPr>
        <p:blipFill>
          <a:blip r:embed="rId3">
            <a:lum/>
          </a:blip>
          <a:stretch>
            <a:fillRect/>
          </a:stretch>
        </p:blipFill>
        <p:spPr>
          <a:xfrm>
            <a:off x="4500562" y="0"/>
            <a:ext cx="3643306" cy="5143500"/>
          </a:xfrm>
          <a:prstGeom prst="rect">
            <a:avLst/>
          </a:prstGeom>
          <a:noFill/>
          <a:ln>
            <a:noFill/>
          </a:ln>
          <a:scene3d>
            <a:camera prst="orthographicFront"/>
            <a:lightRig rig="threePt" dir="t"/>
          </a:scene3d>
          <a:sp3d>
            <a:bevelT prst="angle"/>
          </a:sp3d>
        </p:spPr>
      </p:pic>
      <p:sp>
        <p:nvSpPr>
          <p:cNvPr id="4" name="3 Rectángulo"/>
          <p:cNvSpPr/>
          <p:nvPr/>
        </p:nvSpPr>
        <p:spPr>
          <a:xfrm>
            <a:off x="0" y="428610"/>
            <a:ext cx="928662" cy="471489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a:off x="8143900" y="0"/>
            <a:ext cx="10001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flipH="1">
            <a:off x="8215338" y="428610"/>
            <a:ext cx="928662" cy="471489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 name="6 Imagen" descr="2915.jpg"/>
          <p:cNvPicPr>
            <a:picLocks noChangeAspect="1"/>
          </p:cNvPicPr>
          <p:nvPr/>
        </p:nvPicPr>
        <p:blipFill>
          <a:blip r:embed="rId5"/>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17"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ppt_x</p:attrName>
                                        </p:attrNameLst>
                                      </p:cBhvr>
                                      <p:tavLst>
                                        <p:tav tm="0">
                                          <p:val>
                                            <p:strVal val="#ppt_x-#ppt_w/2"/>
                                          </p:val>
                                        </p:tav>
                                        <p:tav tm="100000">
                                          <p:val>
                                            <p:strVal val="#ppt_x"/>
                                          </p:val>
                                        </p:tav>
                                      </p:tavLst>
                                    </p:anim>
                                    <p:anim calcmode="lin" valueType="num">
                                      <p:cBhvr>
                                        <p:cTn id="10" dur="3000" fill="hold"/>
                                        <p:tgtEl>
                                          <p:spTgt spid="4"/>
                                        </p:tgtEl>
                                        <p:attrNameLst>
                                          <p:attrName>ppt_y</p:attrName>
                                        </p:attrNameLst>
                                      </p:cBhvr>
                                      <p:tavLst>
                                        <p:tav tm="0">
                                          <p:val>
                                            <p:strVal val="#ppt_y"/>
                                          </p:val>
                                        </p:tav>
                                        <p:tav tm="100000">
                                          <p:val>
                                            <p:strVal val="#ppt_y"/>
                                          </p:val>
                                        </p:tav>
                                      </p:tavLst>
                                    </p:anim>
                                    <p:anim calcmode="lin" valueType="num">
                                      <p:cBhvr>
                                        <p:cTn id="11" dur="3000" fill="hold"/>
                                        <p:tgtEl>
                                          <p:spTgt spid="4"/>
                                        </p:tgtEl>
                                        <p:attrNameLst>
                                          <p:attrName>ppt_w</p:attrName>
                                        </p:attrNameLst>
                                      </p:cBhvr>
                                      <p:tavLst>
                                        <p:tav tm="0">
                                          <p:val>
                                            <p:fltVal val="0"/>
                                          </p:val>
                                        </p:tav>
                                        <p:tav tm="100000">
                                          <p:val>
                                            <p:strVal val="#ppt_w"/>
                                          </p:val>
                                        </p:tav>
                                      </p:tavLst>
                                    </p:anim>
                                    <p:anim calcmode="lin" valueType="num">
                                      <p:cBhvr>
                                        <p:cTn id="12" dur="3000" fill="hold"/>
                                        <p:tgtEl>
                                          <p:spTgt spid="4"/>
                                        </p:tgtEl>
                                        <p:attrNameLst>
                                          <p:attrName>ppt_h</p:attrName>
                                        </p:attrNameLst>
                                      </p:cBhvr>
                                      <p:tavLst>
                                        <p:tav tm="0">
                                          <p:val>
                                            <p:strVal val="#ppt_h"/>
                                          </p:val>
                                        </p:tav>
                                        <p:tav tm="100000">
                                          <p:val>
                                            <p:strVal val="#ppt_h"/>
                                          </p:val>
                                        </p:tav>
                                      </p:tavLst>
                                    </p:anim>
                                  </p:childTnLst>
                                </p:cTn>
                              </p:par>
                              <p:par>
                                <p:cTn id="13" presetID="17" presetClass="entr" presetSubtype="2"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ppt_x</p:attrName>
                                        </p:attrNameLst>
                                      </p:cBhvr>
                                      <p:tavLst>
                                        <p:tav tm="0">
                                          <p:val>
                                            <p:strVal val="#ppt_x+#ppt_w/2"/>
                                          </p:val>
                                        </p:tav>
                                        <p:tav tm="100000">
                                          <p:val>
                                            <p:strVal val="#ppt_x"/>
                                          </p:val>
                                        </p:tav>
                                      </p:tavLst>
                                    </p:anim>
                                    <p:anim calcmode="lin" valueType="num">
                                      <p:cBhvr>
                                        <p:cTn id="16" dur="3000" fill="hold"/>
                                        <p:tgtEl>
                                          <p:spTgt spid="6"/>
                                        </p:tgtEl>
                                        <p:attrNameLst>
                                          <p:attrName>ppt_y</p:attrName>
                                        </p:attrNameLst>
                                      </p:cBhvr>
                                      <p:tavLst>
                                        <p:tav tm="0">
                                          <p:val>
                                            <p:strVal val="#ppt_y"/>
                                          </p:val>
                                        </p:tav>
                                        <p:tav tm="100000">
                                          <p:val>
                                            <p:strVal val="#ppt_y"/>
                                          </p:val>
                                        </p:tav>
                                      </p:tavLst>
                                    </p:anim>
                                    <p:anim calcmode="lin" valueType="num">
                                      <p:cBhvr>
                                        <p:cTn id="17" dur="3000" fill="hold"/>
                                        <p:tgtEl>
                                          <p:spTgt spid="6"/>
                                        </p:tgtEl>
                                        <p:attrNameLst>
                                          <p:attrName>ppt_w</p:attrName>
                                        </p:attrNameLst>
                                      </p:cBhvr>
                                      <p:tavLst>
                                        <p:tav tm="0">
                                          <p:val>
                                            <p:fltVal val="0"/>
                                          </p:val>
                                        </p:tav>
                                        <p:tav tm="100000">
                                          <p:val>
                                            <p:strVal val="#ppt_w"/>
                                          </p:val>
                                        </p:tav>
                                      </p:tavLst>
                                    </p:anim>
                                    <p:anim calcmode="lin" valueType="num">
                                      <p:cBhvr>
                                        <p:cTn id="18" dur="3000" fill="hold"/>
                                        <p:tgtEl>
                                          <p:spTgt spid="6"/>
                                        </p:tgtEl>
                                        <p:attrNameLst>
                                          <p:attrName>ppt_h</p:attrName>
                                        </p:attrNameLst>
                                      </p:cBhvr>
                                      <p:tavLst>
                                        <p:tav tm="0">
                                          <p:val>
                                            <p:strVal val="#ppt_h"/>
                                          </p:val>
                                        </p:tav>
                                        <p:tav tm="100000">
                                          <p:val>
                                            <p:strVal val="#ppt_h"/>
                                          </p:val>
                                        </p:tav>
                                      </p:tavLst>
                                    </p:anim>
                                  </p:childTnLst>
                                </p:cTn>
                              </p:par>
                              <p:par>
                                <p:cTn id="19" presetID="17" presetClass="entr" presetSubtype="1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fltVal val="0"/>
                                          </p:val>
                                        </p:tav>
                                        <p:tav tm="100000">
                                          <p:val>
                                            <p:strVal val="#ppt_w"/>
                                          </p:val>
                                        </p:tav>
                                      </p:tavLst>
                                    </p:anim>
                                    <p:anim calcmode="lin" valueType="num">
                                      <p:cBhvr>
                                        <p:cTn id="22" dur="3000" fill="hold"/>
                                        <p:tgtEl>
                                          <p:spTgt spid="2"/>
                                        </p:tgtEl>
                                        <p:attrNameLst>
                                          <p:attrName>ppt_h</p:attrName>
                                        </p:attrNameLst>
                                      </p:cBhvr>
                                      <p:tavLst>
                                        <p:tav tm="0">
                                          <p:val>
                                            <p:strVal val="#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in)">
                                      <p:cBhvr>
                                        <p:cTn id="25" dur="3000"/>
                                        <p:tgtEl>
                                          <p:spTgt spid="2"/>
                                        </p:tgtEl>
                                      </p:cBhvr>
                                    </p:animEffect>
                                  </p:childTnLst>
                                </p:cTn>
                              </p:par>
                              <p:par>
                                <p:cTn id="26" presetID="17" presetClass="entr" presetSubtype="10" fill="hold" nodeType="with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3000" fill="hold"/>
                                        <p:tgtEl>
                                          <p:spTgt spid="3"/>
                                        </p:tgtEl>
                                        <p:attrNameLst>
                                          <p:attrName>ppt_w</p:attrName>
                                        </p:attrNameLst>
                                      </p:cBhvr>
                                      <p:tavLst>
                                        <p:tav tm="0">
                                          <p:val>
                                            <p:fltVal val="0"/>
                                          </p:val>
                                        </p:tav>
                                        <p:tav tm="100000">
                                          <p:val>
                                            <p:strVal val="#ppt_w"/>
                                          </p:val>
                                        </p:tav>
                                      </p:tavLst>
                                    </p:anim>
                                    <p:anim calcmode="lin" valueType="num">
                                      <p:cBhvr>
                                        <p:cTn id="29" dur="3000" fill="hold"/>
                                        <p:tgtEl>
                                          <p:spTgt spid="3"/>
                                        </p:tgtEl>
                                        <p:attrNameLst>
                                          <p:attrName>ppt_h</p:attrName>
                                        </p:attrNameLst>
                                      </p:cBhvr>
                                      <p:tavLst>
                                        <p:tav tm="0">
                                          <p:val>
                                            <p:strVal val="#ppt_h"/>
                                          </p:val>
                                        </p:tav>
                                        <p:tav tm="100000">
                                          <p:val>
                                            <p:strVal val="#ppt_h"/>
                                          </p:val>
                                        </p:tav>
                                      </p:tavLst>
                                    </p:anim>
                                  </p:childTnLst>
                                </p:cTn>
                              </p:par>
                              <p:par>
                                <p:cTn id="30" presetID="8" presetClass="entr" presetSubtype="16" fill="hold" nodeType="with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diamond(in)">
                                      <p:cBhvr>
                                        <p:cTn id="32"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3 Imagen" descr="6830deb2587bcc16f6ffd62e19a9aa7d.gif"/>
          <p:cNvPicPr>
            <a:picLocks noChangeAspect="1"/>
          </p:cNvPicPr>
          <p:nvPr/>
        </p:nvPicPr>
        <p:blipFill>
          <a:blip r:embed="rId2"/>
          <a:stretch>
            <a:fillRect/>
          </a:stretch>
        </p:blipFill>
        <p:spPr>
          <a:xfrm>
            <a:off x="6000760" y="285734"/>
            <a:ext cx="3025499" cy="4095796"/>
          </a:xfrm>
          <a:prstGeom prst="rect">
            <a:avLst/>
          </a:prstGeom>
        </p:spPr>
      </p:pic>
      <p:sp>
        <p:nvSpPr>
          <p:cNvPr id="5" name="4 Rectángulo"/>
          <p:cNvSpPr/>
          <p:nvPr/>
        </p:nvSpPr>
        <p:spPr>
          <a:xfrm>
            <a:off x="6072198" y="4143386"/>
            <a:ext cx="285752" cy="28573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Preparación"/>
          <p:cNvSpPr/>
          <p:nvPr/>
        </p:nvSpPr>
        <p:spPr>
          <a:xfrm>
            <a:off x="0" y="142858"/>
            <a:ext cx="6072198" cy="4857784"/>
          </a:xfrm>
          <a:prstGeom prst="flowChartPreparation">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Estrella de 32 puntas"/>
          <p:cNvSpPr/>
          <p:nvPr/>
        </p:nvSpPr>
        <p:spPr>
          <a:xfrm>
            <a:off x="357158" y="214296"/>
            <a:ext cx="5286412" cy="4714908"/>
          </a:xfrm>
          <a:prstGeom prst="star32">
            <a:avLst/>
          </a:prstGeom>
          <a:ln>
            <a:solidFill>
              <a:schemeClr val="tx2">
                <a:lumMod val="25000"/>
              </a:schemeClr>
            </a:solidFill>
          </a:ln>
          <a:scene3d>
            <a:camera prst="orthographicFront"/>
            <a:lightRig rig="threePt" dir="t"/>
          </a:scene3d>
          <a:sp3d>
            <a:bevelT prst="angle"/>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Daniel lo que hizo fue perfeccionar el proceso de tallado de este cristal, creando una máquina especializada en el corte, haciéndolo más preciso y permitiendo su producción a gran escala.</a:t>
            </a:r>
            <a:endParaRPr lang="es-PE"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endParaRPr>
          </a:p>
          <a:p>
            <a:pPr algn="ctr"/>
            <a:endParaRPr lang="es-PE" dirty="0">
              <a:gradFill>
                <a:gsLst>
                  <a:gs pos="0">
                    <a:srgbClr val="FFFFFF"/>
                  </a:gs>
                  <a:gs pos="7001">
                    <a:srgbClr val="E6E6E6"/>
                  </a:gs>
                  <a:gs pos="32001">
                    <a:srgbClr val="7D8496"/>
                  </a:gs>
                  <a:gs pos="47000">
                    <a:srgbClr val="E6E6E6"/>
                  </a:gs>
                  <a:gs pos="85001">
                    <a:srgbClr val="7D8496"/>
                  </a:gs>
                  <a:gs pos="100000">
                    <a:srgbClr val="E6E6E6"/>
                  </a:gs>
                </a:gsLst>
                <a:lin ang="5400000" scaled="0"/>
              </a:gradFill>
            </a:endParaRPr>
          </a:p>
        </p:txBody>
      </p:sp>
      <p:pic>
        <p:nvPicPr>
          <p:cNvPr id="6" name="5 Imagen" descr="2915.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d9c0b67ca256b26d0274f2b8d361d12.jpg"/>
          <p:cNvPicPr>
            <a:picLocks noGrp="1" noChangeAspect="1"/>
          </p:cNvPicPr>
          <p:nvPr isPhoto="1"/>
        </p:nvPicPr>
        <p:blipFill>
          <a:blip r:embed="rId2">
            <a:lum/>
          </a:blip>
          <a:stretch>
            <a:fillRect/>
          </a:stretch>
        </p:blipFill>
        <p:spPr>
          <a:xfrm>
            <a:off x="4500562" y="0"/>
            <a:ext cx="3786214" cy="5143500"/>
          </a:xfrm>
          <a:prstGeom prst="rect">
            <a:avLst/>
          </a:prstGeom>
          <a:noFill/>
          <a:ln>
            <a:noFill/>
          </a:ln>
          <a:scene3d>
            <a:camera prst="orthographicFront"/>
            <a:lightRig rig="threePt" dir="t"/>
          </a:scene3d>
          <a:sp3d>
            <a:bevelT prst="angle"/>
          </a:sp3d>
        </p:spPr>
      </p:pic>
      <p:pic>
        <p:nvPicPr>
          <p:cNvPr id="3" name="2 Imagen" descr="61fba8de958c036047f68bb1ca5cafbc.jpg"/>
          <p:cNvPicPr>
            <a:picLocks noGrp="1" noChangeAspect="1"/>
          </p:cNvPicPr>
          <p:nvPr isPhoto="1"/>
        </p:nvPicPr>
        <p:blipFill>
          <a:blip r:embed="rId3">
            <a:lum/>
          </a:blip>
          <a:stretch>
            <a:fillRect/>
          </a:stretch>
        </p:blipFill>
        <p:spPr>
          <a:xfrm>
            <a:off x="857224" y="0"/>
            <a:ext cx="3643338" cy="5143500"/>
          </a:xfrm>
          <a:prstGeom prst="rect">
            <a:avLst/>
          </a:prstGeom>
          <a:noFill/>
          <a:ln>
            <a:noFill/>
          </a:ln>
          <a:scene3d>
            <a:camera prst="orthographicFront"/>
            <a:lightRig rig="threePt" dir="t"/>
          </a:scene3d>
          <a:sp3d>
            <a:bevelT prst="angle"/>
          </a:sp3d>
        </p:spPr>
      </p:pic>
      <p:pic>
        <p:nvPicPr>
          <p:cNvPr id="7" name="6 Imagen" descr="017904-blue-jelly-icon-symbols-shapes-spiral1.png"/>
          <p:cNvPicPr>
            <a:picLocks noChangeAspect="1"/>
          </p:cNvPicPr>
          <p:nvPr/>
        </p:nvPicPr>
        <p:blipFill>
          <a:blip r:embed="rId4">
            <a:lum contrast="20000"/>
          </a:blip>
          <a:srcRect l="6250" t="5418" r="6250" b="7082"/>
          <a:stretch>
            <a:fillRect/>
          </a:stretch>
        </p:blipFill>
        <p:spPr>
          <a:xfrm>
            <a:off x="0" y="214314"/>
            <a:ext cx="785786" cy="785786"/>
          </a:xfrm>
          <a:prstGeom prst="rect">
            <a:avLst/>
          </a:prstGeom>
          <a:effectLst>
            <a:reflection blurRad="6350" stA="50000" endA="300" endPos="90000" dir="5400000" sy="-100000" algn="bl" rotWithShape="0"/>
          </a:effectLst>
        </p:spPr>
      </p:pic>
      <p:pic>
        <p:nvPicPr>
          <p:cNvPr id="8" name="7 Imagen" descr="017904-blue-jelly-icon-symbols-shapes-spiral1.png"/>
          <p:cNvPicPr>
            <a:picLocks noChangeAspect="1"/>
          </p:cNvPicPr>
          <p:nvPr/>
        </p:nvPicPr>
        <p:blipFill>
          <a:blip r:embed="rId4">
            <a:lum contrast="20000"/>
          </a:blip>
          <a:srcRect l="6250" t="5418" r="6250" b="7082"/>
          <a:stretch>
            <a:fillRect/>
          </a:stretch>
        </p:blipFill>
        <p:spPr>
          <a:xfrm>
            <a:off x="0" y="1000114"/>
            <a:ext cx="785786" cy="785786"/>
          </a:xfrm>
          <a:prstGeom prst="rect">
            <a:avLst/>
          </a:prstGeom>
          <a:effectLst>
            <a:reflection blurRad="6350" stA="50000" endA="300" endPos="90000" dir="5400000" sy="-100000" algn="bl" rotWithShape="0"/>
          </a:effectLst>
        </p:spPr>
      </p:pic>
      <p:pic>
        <p:nvPicPr>
          <p:cNvPr id="9" name="8 Imagen" descr="017904-blue-jelly-icon-symbols-shapes-spiral1.png"/>
          <p:cNvPicPr>
            <a:picLocks noChangeAspect="1"/>
          </p:cNvPicPr>
          <p:nvPr/>
        </p:nvPicPr>
        <p:blipFill>
          <a:blip r:embed="rId4">
            <a:lum contrast="20000"/>
          </a:blip>
          <a:srcRect l="6250" t="5418" r="6250" b="7082"/>
          <a:stretch>
            <a:fillRect/>
          </a:stretch>
        </p:blipFill>
        <p:spPr>
          <a:xfrm>
            <a:off x="0" y="1785932"/>
            <a:ext cx="785786" cy="785786"/>
          </a:xfrm>
          <a:prstGeom prst="rect">
            <a:avLst/>
          </a:prstGeom>
          <a:effectLst>
            <a:reflection blurRad="6350" stA="50000" endA="300" endPos="90000" dir="5400000" sy="-100000" algn="bl" rotWithShape="0"/>
          </a:effectLst>
        </p:spPr>
      </p:pic>
      <p:pic>
        <p:nvPicPr>
          <p:cNvPr id="10" name="9 Imagen" descr="017904-blue-jelly-icon-symbols-shapes-spiral1.png"/>
          <p:cNvPicPr>
            <a:picLocks noChangeAspect="1"/>
          </p:cNvPicPr>
          <p:nvPr/>
        </p:nvPicPr>
        <p:blipFill>
          <a:blip r:embed="rId4">
            <a:lum contrast="20000"/>
          </a:blip>
          <a:srcRect l="6250" t="5418" r="6250" b="7082"/>
          <a:stretch>
            <a:fillRect/>
          </a:stretch>
        </p:blipFill>
        <p:spPr>
          <a:xfrm>
            <a:off x="0" y="2571768"/>
            <a:ext cx="785786" cy="785786"/>
          </a:xfrm>
          <a:prstGeom prst="rect">
            <a:avLst/>
          </a:prstGeom>
          <a:effectLst>
            <a:reflection blurRad="6350" stA="50000" endA="300" endPos="90000" dir="5400000" sy="-100000" algn="bl" rotWithShape="0"/>
          </a:effectLst>
        </p:spPr>
      </p:pic>
      <p:pic>
        <p:nvPicPr>
          <p:cNvPr id="11" name="10 Imagen" descr="017904-blue-jelly-icon-symbols-shapes-spiral1.png"/>
          <p:cNvPicPr>
            <a:picLocks noChangeAspect="1"/>
          </p:cNvPicPr>
          <p:nvPr/>
        </p:nvPicPr>
        <p:blipFill>
          <a:blip r:embed="rId4">
            <a:lum contrast="20000"/>
          </a:blip>
          <a:srcRect l="6250" t="5418" r="6250" b="7082"/>
          <a:stretch>
            <a:fillRect/>
          </a:stretch>
        </p:blipFill>
        <p:spPr>
          <a:xfrm>
            <a:off x="0" y="3357568"/>
            <a:ext cx="785786" cy="785786"/>
          </a:xfrm>
          <a:prstGeom prst="rect">
            <a:avLst/>
          </a:prstGeom>
          <a:effectLst>
            <a:reflection blurRad="6350" stA="50000" endA="300" endPos="90000" dir="5400000" sy="-100000" algn="bl" rotWithShape="0"/>
          </a:effectLst>
        </p:spPr>
      </p:pic>
      <p:pic>
        <p:nvPicPr>
          <p:cNvPr id="12" name="11 Imagen" descr="017904-blue-jelly-icon-symbols-shapes-spiral1.png"/>
          <p:cNvPicPr>
            <a:picLocks noChangeAspect="1"/>
          </p:cNvPicPr>
          <p:nvPr/>
        </p:nvPicPr>
        <p:blipFill>
          <a:blip r:embed="rId4">
            <a:lum contrast="20000"/>
          </a:blip>
          <a:srcRect l="6250" t="5418" r="6250" b="7082"/>
          <a:stretch>
            <a:fillRect/>
          </a:stretch>
        </p:blipFill>
        <p:spPr>
          <a:xfrm>
            <a:off x="0" y="4143386"/>
            <a:ext cx="785786" cy="785786"/>
          </a:xfrm>
          <a:prstGeom prst="rect">
            <a:avLst/>
          </a:prstGeom>
          <a:effectLst>
            <a:reflection blurRad="6350" stA="50000" endA="300" endPos="90000" dir="5400000" sy="-100000" algn="bl" rotWithShape="0"/>
          </a:effectLst>
        </p:spPr>
      </p:pic>
      <p:pic>
        <p:nvPicPr>
          <p:cNvPr id="13" name="12 Imagen" descr="017904-blue-jelly-icon-symbols-shapes-spiral1.png"/>
          <p:cNvPicPr>
            <a:picLocks noChangeAspect="1"/>
          </p:cNvPicPr>
          <p:nvPr/>
        </p:nvPicPr>
        <p:blipFill>
          <a:blip r:embed="rId4">
            <a:lum contrast="20000"/>
          </a:blip>
          <a:srcRect l="6250" t="5418" r="6250" b="7082"/>
          <a:stretch>
            <a:fillRect/>
          </a:stretch>
        </p:blipFill>
        <p:spPr>
          <a:xfrm rot="21425349" flipH="1">
            <a:off x="8287514" y="163542"/>
            <a:ext cx="835803" cy="835803"/>
          </a:xfrm>
          <a:prstGeom prst="rect">
            <a:avLst/>
          </a:prstGeom>
          <a:effectLst>
            <a:reflection blurRad="6350" stA="50000" endA="300" endPos="90000" dir="5400000" sy="-100000" algn="bl" rotWithShape="0"/>
          </a:effectLst>
        </p:spPr>
      </p:pic>
      <p:pic>
        <p:nvPicPr>
          <p:cNvPr id="14" name="13 Imagen" descr="017904-blue-jelly-icon-symbols-shapes-spiral1.png"/>
          <p:cNvPicPr>
            <a:picLocks noChangeAspect="1"/>
          </p:cNvPicPr>
          <p:nvPr/>
        </p:nvPicPr>
        <p:blipFill>
          <a:blip r:embed="rId4">
            <a:lum contrast="20000"/>
          </a:blip>
          <a:srcRect l="6250" t="5418" r="6250" b="7082"/>
          <a:stretch>
            <a:fillRect/>
          </a:stretch>
        </p:blipFill>
        <p:spPr>
          <a:xfrm rot="382707" flipH="1">
            <a:off x="8320175" y="969759"/>
            <a:ext cx="790173" cy="790173"/>
          </a:xfrm>
          <a:prstGeom prst="rect">
            <a:avLst/>
          </a:prstGeom>
          <a:effectLst>
            <a:reflection blurRad="6350" stA="50000" endA="300" endPos="90000" dir="5400000" sy="-100000" algn="bl" rotWithShape="0"/>
          </a:effectLst>
        </p:spPr>
      </p:pic>
      <p:pic>
        <p:nvPicPr>
          <p:cNvPr id="15" name="14 Imagen" descr="017904-blue-jelly-icon-symbols-shapes-spiral1.png"/>
          <p:cNvPicPr>
            <a:picLocks noChangeAspect="1"/>
          </p:cNvPicPr>
          <p:nvPr/>
        </p:nvPicPr>
        <p:blipFill>
          <a:blip r:embed="rId4">
            <a:lum contrast="20000"/>
          </a:blip>
          <a:srcRect l="6250" t="5418" r="6250" b="7082"/>
          <a:stretch>
            <a:fillRect/>
          </a:stretch>
        </p:blipFill>
        <p:spPr>
          <a:xfrm rot="382707" flipH="1">
            <a:off x="8328528" y="1756042"/>
            <a:ext cx="782237" cy="782237"/>
          </a:xfrm>
          <a:prstGeom prst="rect">
            <a:avLst/>
          </a:prstGeom>
          <a:effectLst>
            <a:reflection blurRad="6350" stA="50000" endA="300" endPos="90000" dir="5400000" sy="-100000" algn="bl" rotWithShape="0"/>
          </a:effectLst>
        </p:spPr>
      </p:pic>
      <p:pic>
        <p:nvPicPr>
          <p:cNvPr id="16" name="15 Imagen" descr="017904-blue-jelly-icon-symbols-shapes-spiral1.png"/>
          <p:cNvPicPr>
            <a:picLocks noChangeAspect="1"/>
          </p:cNvPicPr>
          <p:nvPr/>
        </p:nvPicPr>
        <p:blipFill>
          <a:blip r:embed="rId4">
            <a:lum contrast="20000"/>
          </a:blip>
          <a:srcRect l="6250" t="5418" r="6250" b="7082"/>
          <a:stretch>
            <a:fillRect/>
          </a:stretch>
        </p:blipFill>
        <p:spPr>
          <a:xfrm rot="382707" flipH="1">
            <a:off x="8320194" y="2541414"/>
            <a:ext cx="790155" cy="790155"/>
          </a:xfrm>
          <a:prstGeom prst="rect">
            <a:avLst/>
          </a:prstGeom>
          <a:effectLst>
            <a:reflection blurRad="6350" stA="50000" endA="300" endPos="90000" dir="5400000" sy="-100000" algn="bl" rotWithShape="0"/>
          </a:effectLst>
        </p:spPr>
      </p:pic>
      <p:pic>
        <p:nvPicPr>
          <p:cNvPr id="17" name="16 Imagen" descr="017904-blue-jelly-icon-symbols-shapes-spiral1.png"/>
          <p:cNvPicPr>
            <a:picLocks noChangeAspect="1"/>
          </p:cNvPicPr>
          <p:nvPr/>
        </p:nvPicPr>
        <p:blipFill>
          <a:blip r:embed="rId4">
            <a:lum contrast="20000"/>
          </a:blip>
          <a:srcRect l="6250" t="5418" r="6250" b="7082"/>
          <a:stretch>
            <a:fillRect/>
          </a:stretch>
        </p:blipFill>
        <p:spPr>
          <a:xfrm rot="382707" flipH="1">
            <a:off x="8328528" y="3327678"/>
            <a:ext cx="782237" cy="782237"/>
          </a:xfrm>
          <a:prstGeom prst="rect">
            <a:avLst/>
          </a:prstGeom>
          <a:effectLst>
            <a:reflection blurRad="6350" stA="50000" endA="300" endPos="90000" dir="5400000" sy="-100000" algn="bl" rotWithShape="0"/>
          </a:effectLst>
        </p:spPr>
      </p:pic>
      <p:pic>
        <p:nvPicPr>
          <p:cNvPr id="18" name="17 Imagen" descr="017904-blue-jelly-icon-symbols-shapes-spiral1.png"/>
          <p:cNvPicPr>
            <a:picLocks noChangeAspect="1"/>
          </p:cNvPicPr>
          <p:nvPr/>
        </p:nvPicPr>
        <p:blipFill>
          <a:blip r:embed="rId4">
            <a:lum contrast="20000"/>
          </a:blip>
          <a:srcRect l="6250" t="5418" r="6250" b="7082"/>
          <a:stretch>
            <a:fillRect/>
          </a:stretch>
        </p:blipFill>
        <p:spPr>
          <a:xfrm rot="382707" flipH="1">
            <a:off x="8328528" y="4113496"/>
            <a:ext cx="782237" cy="782237"/>
          </a:xfrm>
          <a:prstGeom prst="rect">
            <a:avLst/>
          </a:prstGeom>
          <a:effectLst>
            <a:reflection blurRad="6350" stA="50000" endA="300" endPos="90000" dir="5400000" sy="-100000" algn="bl" rotWithShape="0"/>
          </a:effectLst>
        </p:spPr>
      </p:pic>
      <p:pic>
        <p:nvPicPr>
          <p:cNvPr id="19" name="18 Imagen" descr="2915.jpg"/>
          <p:cNvPicPr>
            <a:picLocks noChangeAspect="1"/>
          </p:cNvPicPr>
          <p:nvPr/>
        </p:nvPicPr>
        <p:blipFill>
          <a:blip r:embed="rId5"/>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3000" fill="hold"/>
                                        <p:tgtEl>
                                          <p:spTgt spid="7"/>
                                        </p:tgtEl>
                                        <p:attrNameLst>
                                          <p:attrName>ppt_x</p:attrName>
                                        </p:attrNameLst>
                                      </p:cBhvr>
                                      <p:tavLst>
                                        <p:tav tm="0">
                                          <p:val>
                                            <p:strVal val="#ppt_x"/>
                                          </p:val>
                                        </p:tav>
                                        <p:tav tm="100000">
                                          <p:val>
                                            <p:strVal val="#ppt_x"/>
                                          </p:val>
                                        </p:tav>
                                      </p:tavLst>
                                    </p:anim>
                                    <p:anim calcmode="lin" valueType="num">
                                      <p:cBhvr additive="base">
                                        <p:cTn id="10" dur="3000" fill="hold"/>
                                        <p:tgtEl>
                                          <p:spTgt spid="7"/>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3000" fill="hold"/>
                                        <p:tgtEl>
                                          <p:spTgt spid="8"/>
                                        </p:tgtEl>
                                        <p:attrNameLst>
                                          <p:attrName>ppt_x</p:attrName>
                                        </p:attrNameLst>
                                      </p:cBhvr>
                                      <p:tavLst>
                                        <p:tav tm="0">
                                          <p:val>
                                            <p:strVal val="#ppt_x"/>
                                          </p:val>
                                        </p:tav>
                                        <p:tav tm="100000">
                                          <p:val>
                                            <p:strVal val="#ppt_x"/>
                                          </p:val>
                                        </p:tav>
                                      </p:tavLst>
                                    </p:anim>
                                    <p:anim calcmode="lin" valueType="num">
                                      <p:cBhvr additive="base">
                                        <p:cTn id="14" dur="3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3000" fill="hold"/>
                                        <p:tgtEl>
                                          <p:spTgt spid="9"/>
                                        </p:tgtEl>
                                        <p:attrNameLst>
                                          <p:attrName>ppt_x</p:attrName>
                                        </p:attrNameLst>
                                      </p:cBhvr>
                                      <p:tavLst>
                                        <p:tav tm="0">
                                          <p:val>
                                            <p:strVal val="#ppt_x"/>
                                          </p:val>
                                        </p:tav>
                                        <p:tav tm="100000">
                                          <p:val>
                                            <p:strVal val="#ppt_x"/>
                                          </p:val>
                                        </p:tav>
                                      </p:tavLst>
                                    </p:anim>
                                    <p:anim calcmode="lin" valueType="num">
                                      <p:cBhvr additive="base">
                                        <p:cTn id="18" dur="3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ppt_x"/>
                                          </p:val>
                                        </p:tav>
                                        <p:tav tm="100000">
                                          <p:val>
                                            <p:strVal val="#ppt_x"/>
                                          </p:val>
                                        </p:tav>
                                      </p:tavLst>
                                    </p:anim>
                                    <p:anim calcmode="lin" valueType="num">
                                      <p:cBhvr additive="base">
                                        <p:cTn id="22" dur="3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ppt_x"/>
                                          </p:val>
                                        </p:tav>
                                        <p:tav tm="100000">
                                          <p:val>
                                            <p:strVal val="#ppt_x"/>
                                          </p:val>
                                        </p:tav>
                                      </p:tavLst>
                                    </p:anim>
                                    <p:anim calcmode="lin" valueType="num">
                                      <p:cBhvr additive="base">
                                        <p:cTn id="26" dur="3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3000" fill="hold"/>
                                        <p:tgtEl>
                                          <p:spTgt spid="12"/>
                                        </p:tgtEl>
                                        <p:attrNameLst>
                                          <p:attrName>ppt_x</p:attrName>
                                        </p:attrNameLst>
                                      </p:cBhvr>
                                      <p:tavLst>
                                        <p:tav tm="0">
                                          <p:val>
                                            <p:strVal val="#ppt_x"/>
                                          </p:val>
                                        </p:tav>
                                        <p:tav tm="100000">
                                          <p:val>
                                            <p:strVal val="#ppt_x"/>
                                          </p:val>
                                        </p:tav>
                                      </p:tavLst>
                                    </p:anim>
                                    <p:anim calcmode="lin" valueType="num">
                                      <p:cBhvr additive="base">
                                        <p:cTn id="30" dur="3000" fill="hold"/>
                                        <p:tgtEl>
                                          <p:spTgt spid="12"/>
                                        </p:tgtEl>
                                        <p:attrNameLst>
                                          <p:attrName>ppt_y</p:attrName>
                                        </p:attrNameLst>
                                      </p:cBhvr>
                                      <p:tavLst>
                                        <p:tav tm="0">
                                          <p:val>
                                            <p:strVal val="1+#ppt_h/2"/>
                                          </p:val>
                                        </p:tav>
                                        <p:tav tm="100000">
                                          <p:val>
                                            <p:strVal val="#ppt_y"/>
                                          </p:val>
                                        </p:tav>
                                      </p:tavLst>
                                    </p:anim>
                                  </p:childTnLst>
                                </p:cTn>
                              </p:par>
                              <p:par>
                                <p:cTn id="31" presetID="8" presetClass="emph" presetSubtype="0" autoRev="1" fill="hold" nodeType="withEffect">
                                  <p:stCondLst>
                                    <p:cond delay="0"/>
                                  </p:stCondLst>
                                  <p:childTnLst>
                                    <p:animRot by="21600000">
                                      <p:cBhvr>
                                        <p:cTn id="32" dur="3000" fill="hold"/>
                                        <p:tgtEl>
                                          <p:spTgt spid="7"/>
                                        </p:tgtEl>
                                        <p:attrNameLst>
                                          <p:attrName>r</p:attrName>
                                        </p:attrNameLst>
                                      </p:cBhvr>
                                    </p:animRot>
                                  </p:childTnLst>
                                </p:cTn>
                              </p:par>
                              <p:par>
                                <p:cTn id="33" presetID="8" presetClass="emph" presetSubtype="0" autoRev="1" fill="hold" nodeType="withEffect">
                                  <p:stCondLst>
                                    <p:cond delay="0"/>
                                  </p:stCondLst>
                                  <p:childTnLst>
                                    <p:animRot by="21600000">
                                      <p:cBhvr>
                                        <p:cTn id="34" dur="3000" fill="hold"/>
                                        <p:tgtEl>
                                          <p:spTgt spid="8"/>
                                        </p:tgtEl>
                                        <p:attrNameLst>
                                          <p:attrName>r</p:attrName>
                                        </p:attrNameLst>
                                      </p:cBhvr>
                                    </p:animRot>
                                  </p:childTnLst>
                                </p:cTn>
                              </p:par>
                              <p:par>
                                <p:cTn id="35" presetID="8" presetClass="emph" presetSubtype="0" autoRev="1" fill="hold" nodeType="withEffect">
                                  <p:stCondLst>
                                    <p:cond delay="0"/>
                                  </p:stCondLst>
                                  <p:childTnLst>
                                    <p:animRot by="21600000">
                                      <p:cBhvr>
                                        <p:cTn id="36" dur="3000" fill="hold"/>
                                        <p:tgtEl>
                                          <p:spTgt spid="9"/>
                                        </p:tgtEl>
                                        <p:attrNameLst>
                                          <p:attrName>r</p:attrName>
                                        </p:attrNameLst>
                                      </p:cBhvr>
                                    </p:animRot>
                                  </p:childTnLst>
                                </p:cTn>
                              </p:par>
                              <p:par>
                                <p:cTn id="37" presetID="8" presetClass="emph" presetSubtype="0" autoRev="1" fill="hold" nodeType="withEffect">
                                  <p:stCondLst>
                                    <p:cond delay="0"/>
                                  </p:stCondLst>
                                  <p:childTnLst>
                                    <p:animRot by="21600000">
                                      <p:cBhvr>
                                        <p:cTn id="38" dur="3000" fill="hold"/>
                                        <p:tgtEl>
                                          <p:spTgt spid="10"/>
                                        </p:tgtEl>
                                        <p:attrNameLst>
                                          <p:attrName>r</p:attrName>
                                        </p:attrNameLst>
                                      </p:cBhvr>
                                    </p:animRot>
                                  </p:childTnLst>
                                </p:cTn>
                              </p:par>
                              <p:par>
                                <p:cTn id="39" presetID="8" presetClass="emph" presetSubtype="0" autoRev="1" fill="hold" nodeType="withEffect">
                                  <p:stCondLst>
                                    <p:cond delay="0"/>
                                  </p:stCondLst>
                                  <p:childTnLst>
                                    <p:animRot by="21600000">
                                      <p:cBhvr>
                                        <p:cTn id="40" dur="3000" fill="hold"/>
                                        <p:tgtEl>
                                          <p:spTgt spid="11"/>
                                        </p:tgtEl>
                                        <p:attrNameLst>
                                          <p:attrName>r</p:attrName>
                                        </p:attrNameLst>
                                      </p:cBhvr>
                                    </p:animRot>
                                  </p:childTnLst>
                                </p:cTn>
                              </p:par>
                              <p:par>
                                <p:cTn id="41" presetID="8" presetClass="emph" presetSubtype="0" autoRev="1" fill="hold" nodeType="withEffect">
                                  <p:stCondLst>
                                    <p:cond delay="0"/>
                                  </p:stCondLst>
                                  <p:childTnLst>
                                    <p:animRot by="21600000">
                                      <p:cBhvr>
                                        <p:cTn id="42" dur="3000" fill="hold"/>
                                        <p:tgtEl>
                                          <p:spTgt spid="12"/>
                                        </p:tgtEl>
                                        <p:attrNameLst>
                                          <p:attrName>r</p:attrName>
                                        </p:attrNameLst>
                                      </p:cBhvr>
                                    </p:animRot>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ppt_x"/>
                                          </p:val>
                                        </p:tav>
                                        <p:tav tm="100000">
                                          <p:val>
                                            <p:strVal val="#ppt_x"/>
                                          </p:val>
                                        </p:tav>
                                      </p:tavLst>
                                    </p:anim>
                                    <p:anim calcmode="lin" valueType="num">
                                      <p:cBhvr additive="base">
                                        <p:cTn id="46" dur="3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ppt_x"/>
                                          </p:val>
                                        </p:tav>
                                        <p:tav tm="100000">
                                          <p:val>
                                            <p:strVal val="#ppt_x"/>
                                          </p:val>
                                        </p:tav>
                                      </p:tavLst>
                                    </p:anim>
                                    <p:anim calcmode="lin" valueType="num">
                                      <p:cBhvr additive="base">
                                        <p:cTn id="50" dur="3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ppt_x"/>
                                          </p:val>
                                        </p:tav>
                                        <p:tav tm="100000">
                                          <p:val>
                                            <p:strVal val="#ppt_x"/>
                                          </p:val>
                                        </p:tav>
                                      </p:tavLst>
                                    </p:anim>
                                    <p:anim calcmode="lin" valueType="num">
                                      <p:cBhvr additive="base">
                                        <p:cTn id="54" dur="3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3000" fill="hold"/>
                                        <p:tgtEl>
                                          <p:spTgt spid="16"/>
                                        </p:tgtEl>
                                        <p:attrNameLst>
                                          <p:attrName>ppt_x</p:attrName>
                                        </p:attrNameLst>
                                      </p:cBhvr>
                                      <p:tavLst>
                                        <p:tav tm="0">
                                          <p:val>
                                            <p:strVal val="#ppt_x"/>
                                          </p:val>
                                        </p:tav>
                                        <p:tav tm="100000">
                                          <p:val>
                                            <p:strVal val="#ppt_x"/>
                                          </p:val>
                                        </p:tav>
                                      </p:tavLst>
                                    </p:anim>
                                    <p:anim calcmode="lin" valueType="num">
                                      <p:cBhvr additive="base">
                                        <p:cTn id="58" dur="3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ppt_x"/>
                                          </p:val>
                                        </p:tav>
                                        <p:tav tm="100000">
                                          <p:val>
                                            <p:strVal val="#ppt_x"/>
                                          </p:val>
                                        </p:tav>
                                      </p:tavLst>
                                    </p:anim>
                                    <p:anim calcmode="lin" valueType="num">
                                      <p:cBhvr additive="base">
                                        <p:cTn id="62" dur="3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ppt_x"/>
                                          </p:val>
                                        </p:tav>
                                        <p:tav tm="100000">
                                          <p:val>
                                            <p:strVal val="#ppt_x"/>
                                          </p:val>
                                        </p:tav>
                                      </p:tavLst>
                                    </p:anim>
                                    <p:anim calcmode="lin" valueType="num">
                                      <p:cBhvr additive="base">
                                        <p:cTn id="66" dur="3000" fill="hold"/>
                                        <p:tgtEl>
                                          <p:spTgt spid="18"/>
                                        </p:tgtEl>
                                        <p:attrNameLst>
                                          <p:attrName>ppt_y</p:attrName>
                                        </p:attrNameLst>
                                      </p:cBhvr>
                                      <p:tavLst>
                                        <p:tav tm="0">
                                          <p:val>
                                            <p:strVal val="1+#ppt_h/2"/>
                                          </p:val>
                                        </p:tav>
                                        <p:tav tm="100000">
                                          <p:val>
                                            <p:strVal val="#ppt_y"/>
                                          </p:val>
                                        </p:tav>
                                      </p:tavLst>
                                    </p:anim>
                                  </p:childTnLst>
                                </p:cTn>
                              </p:par>
                              <p:par>
                                <p:cTn id="67" presetID="8" presetClass="emph" presetSubtype="0" autoRev="1" fill="hold" nodeType="withEffect">
                                  <p:stCondLst>
                                    <p:cond delay="0"/>
                                  </p:stCondLst>
                                  <p:childTnLst>
                                    <p:animRot by="-21600000">
                                      <p:cBhvr>
                                        <p:cTn id="68" dur="3000" fill="hold"/>
                                        <p:tgtEl>
                                          <p:spTgt spid="13"/>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14"/>
                                        </p:tgtEl>
                                        <p:attrNameLst>
                                          <p:attrName>r</p:attrName>
                                        </p:attrNameLst>
                                      </p:cBhvr>
                                    </p:animRot>
                                  </p:childTnLst>
                                </p:cTn>
                              </p:par>
                              <p:par>
                                <p:cTn id="71" presetID="8" presetClass="emph" presetSubtype="0" autoRev="1" fill="hold" nodeType="withEffect">
                                  <p:stCondLst>
                                    <p:cond delay="0"/>
                                  </p:stCondLst>
                                  <p:childTnLst>
                                    <p:animRot by="-21600000">
                                      <p:cBhvr>
                                        <p:cTn id="72" dur="3000" fill="hold"/>
                                        <p:tgtEl>
                                          <p:spTgt spid="15"/>
                                        </p:tgtEl>
                                        <p:attrNameLst>
                                          <p:attrName>r</p:attrName>
                                        </p:attrNameLst>
                                      </p:cBhvr>
                                    </p:animRot>
                                  </p:childTnLst>
                                </p:cTn>
                              </p:par>
                              <p:par>
                                <p:cTn id="73" presetID="8" presetClass="emph" presetSubtype="0" autoRev="1" fill="hold" nodeType="withEffect">
                                  <p:stCondLst>
                                    <p:cond delay="0"/>
                                  </p:stCondLst>
                                  <p:childTnLst>
                                    <p:animRot by="-21600000">
                                      <p:cBhvr>
                                        <p:cTn id="74" dur="3000" fill="hold"/>
                                        <p:tgtEl>
                                          <p:spTgt spid="16"/>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17"/>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18"/>
                                        </p:tgtEl>
                                        <p:attrNameLst>
                                          <p:attrName>r</p:attrName>
                                        </p:attrNameLst>
                                      </p:cBhvr>
                                    </p:animRot>
                                  </p:childTnLst>
                                </p:cTn>
                              </p:par>
                              <p:par>
                                <p:cTn id="79" presetID="2" presetClass="entr" presetSubtype="2" fill="hold" nodeType="withEffect">
                                  <p:stCondLst>
                                    <p:cond delay="0"/>
                                  </p:stCondLst>
                                  <p:childTnLst>
                                    <p:set>
                                      <p:cBhvr>
                                        <p:cTn id="80" dur="1" fill="hold">
                                          <p:stCondLst>
                                            <p:cond delay="0"/>
                                          </p:stCondLst>
                                        </p:cTn>
                                        <p:tgtEl>
                                          <p:spTgt spid="3"/>
                                        </p:tgtEl>
                                        <p:attrNameLst>
                                          <p:attrName>style.visibility</p:attrName>
                                        </p:attrNameLst>
                                      </p:cBhvr>
                                      <p:to>
                                        <p:strVal val="visible"/>
                                      </p:to>
                                    </p:set>
                                    <p:anim calcmode="lin" valueType="num">
                                      <p:cBhvr additive="base">
                                        <p:cTn id="81" dur="3000" fill="hold"/>
                                        <p:tgtEl>
                                          <p:spTgt spid="3"/>
                                        </p:tgtEl>
                                        <p:attrNameLst>
                                          <p:attrName>ppt_x</p:attrName>
                                        </p:attrNameLst>
                                      </p:cBhvr>
                                      <p:tavLst>
                                        <p:tav tm="0">
                                          <p:val>
                                            <p:strVal val="1+#ppt_w/2"/>
                                          </p:val>
                                        </p:tav>
                                        <p:tav tm="100000">
                                          <p:val>
                                            <p:strVal val="#ppt_x"/>
                                          </p:val>
                                        </p:tav>
                                      </p:tavLst>
                                    </p:anim>
                                    <p:anim calcmode="lin" valueType="num">
                                      <p:cBhvr additive="base">
                                        <p:cTn id="82" dur="3000" fill="hold"/>
                                        <p:tgtEl>
                                          <p:spTgt spid="3"/>
                                        </p:tgtEl>
                                        <p:attrNameLst>
                                          <p:attrName>ppt_y</p:attrName>
                                        </p:attrNameLst>
                                      </p:cBhvr>
                                      <p:tavLst>
                                        <p:tav tm="0">
                                          <p:val>
                                            <p:strVal val="#ppt_y"/>
                                          </p:val>
                                        </p:tav>
                                        <p:tav tm="100000">
                                          <p:val>
                                            <p:strVal val="#ppt_y"/>
                                          </p:val>
                                        </p:tav>
                                      </p:tavLst>
                                    </p:anim>
                                  </p:childTnLst>
                                </p:cTn>
                              </p:par>
                              <p:par>
                                <p:cTn id="83" presetID="2" presetClass="entr" presetSubtype="8" fill="hold" nodeType="withEffect">
                                  <p:stCondLst>
                                    <p:cond delay="0"/>
                                  </p:stCondLst>
                                  <p:childTnLst>
                                    <p:set>
                                      <p:cBhvr>
                                        <p:cTn id="84" dur="1" fill="hold">
                                          <p:stCondLst>
                                            <p:cond delay="0"/>
                                          </p:stCondLst>
                                        </p:cTn>
                                        <p:tgtEl>
                                          <p:spTgt spid="2"/>
                                        </p:tgtEl>
                                        <p:attrNameLst>
                                          <p:attrName>style.visibility</p:attrName>
                                        </p:attrNameLst>
                                      </p:cBhvr>
                                      <p:to>
                                        <p:strVal val="visible"/>
                                      </p:to>
                                    </p:set>
                                    <p:anim calcmode="lin" valueType="num">
                                      <p:cBhvr additive="base">
                                        <p:cTn id="85" dur="3000" fill="hold"/>
                                        <p:tgtEl>
                                          <p:spTgt spid="2"/>
                                        </p:tgtEl>
                                        <p:attrNameLst>
                                          <p:attrName>ppt_x</p:attrName>
                                        </p:attrNameLst>
                                      </p:cBhvr>
                                      <p:tavLst>
                                        <p:tav tm="0">
                                          <p:val>
                                            <p:strVal val="0-#ppt_w/2"/>
                                          </p:val>
                                        </p:tav>
                                        <p:tav tm="100000">
                                          <p:val>
                                            <p:strVal val="#ppt_x"/>
                                          </p:val>
                                        </p:tav>
                                      </p:tavLst>
                                    </p:anim>
                                    <p:anim calcmode="lin" valueType="num">
                                      <p:cBhvr additive="base">
                                        <p:cTn id="86" dur="3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tswarovs_6dbj3odq.gif"/>
          <p:cNvPicPr>
            <a:picLocks noChangeAspect="1"/>
          </p:cNvPicPr>
          <p:nvPr/>
        </p:nvPicPr>
        <p:blipFill>
          <a:blip r:embed="rId2">
            <a:lum contrast="40000"/>
          </a:blip>
          <a:stretch>
            <a:fillRect/>
          </a:stretch>
        </p:blipFill>
        <p:spPr>
          <a:xfrm>
            <a:off x="0" y="928676"/>
            <a:ext cx="3089646" cy="4214824"/>
          </a:xfrm>
          <a:prstGeom prst="rect">
            <a:avLst/>
          </a:prstGeom>
        </p:spPr>
      </p:pic>
      <p:sp>
        <p:nvSpPr>
          <p:cNvPr id="3" name="2 Rectángulo"/>
          <p:cNvSpPr/>
          <p:nvPr/>
        </p:nvSpPr>
        <p:spPr>
          <a:xfrm>
            <a:off x="2571736" y="4714890"/>
            <a:ext cx="642942" cy="4286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Preparación"/>
          <p:cNvSpPr/>
          <p:nvPr/>
        </p:nvSpPr>
        <p:spPr>
          <a:xfrm>
            <a:off x="2571736" y="142858"/>
            <a:ext cx="6429420" cy="4786346"/>
          </a:xfrm>
          <a:prstGeom prst="flowChartPreparation">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strella de 32 puntas"/>
          <p:cNvSpPr/>
          <p:nvPr/>
        </p:nvSpPr>
        <p:spPr>
          <a:xfrm>
            <a:off x="3143240" y="214296"/>
            <a:ext cx="5357850" cy="4714908"/>
          </a:xfrm>
          <a:prstGeom prst="star32">
            <a:avLst/>
          </a:prstGeom>
          <a:ln>
            <a:solidFill>
              <a:schemeClr val="tx2">
                <a:lumMod val="25000"/>
              </a:schemeClr>
            </a:solidFill>
          </a:ln>
          <a:scene3d>
            <a:camera prst="orthographicFront"/>
            <a:lightRig rig="threePt" dir="t"/>
          </a:scene3d>
          <a:sp3d>
            <a:bevelT prst="angle"/>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Su objetivo era conseguir que esos cristales tuvieran el aspecto de los diamantes y lo logró gracias al número de facetas que conseguía con el uso de esa máquina. Cuantas más facetas, es decir, cuantos más lados tuviera ese cristal, más brillaría</a:t>
            </a:r>
            <a:endParaRPr lang="es-PE" dirty="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endParaRPr>
          </a:p>
        </p:txBody>
      </p:sp>
      <p:pic>
        <p:nvPicPr>
          <p:cNvPr id="7" name="6 Imagen" descr="2915.jpg"/>
          <p:cNvPicPr>
            <a:picLocks noChangeAspect="1"/>
          </p:cNvPicPr>
          <p:nvPr/>
        </p:nvPicPr>
        <p:blipFill>
          <a:blip r:embed="rId4"/>
          <a:stretch>
            <a:fillRect/>
          </a:stretch>
        </p:blipFill>
        <p:spPr>
          <a:xfrm>
            <a:off x="0" y="0"/>
            <a:ext cx="9141768" cy="5143500"/>
          </a:xfrm>
          <a:prstGeom prst="rect">
            <a:avLst/>
          </a:prstGeom>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130e11656829bc04caa1ff36eb425e1.jpg"/>
          <p:cNvPicPr>
            <a:picLocks noGrp="1" noChangeAspect="1"/>
          </p:cNvPicPr>
          <p:nvPr isPhoto="1"/>
        </p:nvPicPr>
        <p:blipFill>
          <a:blip r:embed="rId2">
            <a:lum/>
          </a:blip>
          <a:stretch>
            <a:fillRect/>
          </a:stretch>
        </p:blipFill>
        <p:spPr>
          <a:xfrm>
            <a:off x="928662" y="0"/>
            <a:ext cx="3571868" cy="5143500"/>
          </a:xfrm>
          <a:prstGeom prst="rect">
            <a:avLst/>
          </a:prstGeom>
          <a:noFill/>
          <a:ln>
            <a:noFill/>
          </a:ln>
          <a:scene3d>
            <a:camera prst="orthographicFront"/>
            <a:lightRig rig="threePt" dir="t"/>
          </a:scene3d>
          <a:sp3d>
            <a:bevelT prst="angle"/>
          </a:sp3d>
        </p:spPr>
      </p:pic>
      <p:pic>
        <p:nvPicPr>
          <p:cNvPr id="3" name="2 Imagen" descr="476f92d2a06b0e51144fabce5cbcacb3.jpg"/>
          <p:cNvPicPr>
            <a:picLocks noGrp="1" noChangeAspect="1"/>
          </p:cNvPicPr>
          <p:nvPr isPhoto="1"/>
        </p:nvPicPr>
        <p:blipFill>
          <a:blip r:embed="rId3">
            <a:lum/>
          </a:blip>
          <a:stretch>
            <a:fillRect/>
          </a:stretch>
        </p:blipFill>
        <p:spPr>
          <a:xfrm>
            <a:off x="4500562" y="0"/>
            <a:ext cx="3714744" cy="5143500"/>
          </a:xfrm>
          <a:prstGeom prst="rect">
            <a:avLst/>
          </a:prstGeom>
          <a:noFill/>
          <a:ln>
            <a:noFill/>
          </a:ln>
          <a:scene3d>
            <a:camera prst="orthographicFront"/>
            <a:lightRig rig="threePt" dir="t"/>
          </a:scene3d>
          <a:sp3d>
            <a:bevelT prst="angle"/>
          </a:sp3d>
        </p:spPr>
      </p:pic>
      <p:pic>
        <p:nvPicPr>
          <p:cNvPr id="8" name="7 Imagen" descr="circle-447982_640.png"/>
          <p:cNvPicPr>
            <a:picLocks noChangeAspect="1"/>
          </p:cNvPicPr>
          <p:nvPr/>
        </p:nvPicPr>
        <p:blipFill>
          <a:blip r:embed="rId4" cstate="print">
            <a:grayscl/>
            <a:lum bright="40000" contrast="40000"/>
          </a:blip>
          <a:srcRect l="12501"/>
          <a:stretch>
            <a:fillRect/>
          </a:stretch>
        </p:blipFill>
        <p:spPr>
          <a:xfrm>
            <a:off x="0" y="0"/>
            <a:ext cx="928662" cy="923180"/>
          </a:xfrm>
          <a:prstGeom prst="rect">
            <a:avLst/>
          </a:prstGeom>
          <a:effectLst>
            <a:reflection blurRad="6350" stA="52000" endA="300" endPos="35000" dir="5400000" sy="-100000" algn="bl" rotWithShape="0"/>
          </a:effectLst>
        </p:spPr>
      </p:pic>
      <p:pic>
        <p:nvPicPr>
          <p:cNvPr id="9" name="8 Imagen" descr="circle-447982_640.png"/>
          <p:cNvPicPr>
            <a:picLocks noChangeAspect="1"/>
          </p:cNvPicPr>
          <p:nvPr/>
        </p:nvPicPr>
        <p:blipFill>
          <a:blip r:embed="rId4" cstate="print">
            <a:duotone>
              <a:schemeClr val="accent1">
                <a:shade val="45000"/>
                <a:satMod val="135000"/>
              </a:schemeClr>
              <a:prstClr val="white"/>
            </a:duotone>
            <a:lum contrast="40000"/>
          </a:blip>
          <a:srcRect l="12501"/>
          <a:stretch>
            <a:fillRect/>
          </a:stretch>
        </p:blipFill>
        <p:spPr>
          <a:xfrm>
            <a:off x="0" y="857238"/>
            <a:ext cx="928662" cy="923180"/>
          </a:xfrm>
          <a:prstGeom prst="rect">
            <a:avLst/>
          </a:prstGeom>
          <a:effectLst>
            <a:reflection blurRad="6350" stA="52000" endA="300" endPos="35000" dir="5400000" sy="-100000" algn="bl" rotWithShape="0"/>
          </a:effectLst>
        </p:spPr>
      </p:pic>
      <p:pic>
        <p:nvPicPr>
          <p:cNvPr id="10" name="9 Imagen" descr="circle-447982_640.png"/>
          <p:cNvPicPr>
            <a:picLocks noChangeAspect="1"/>
          </p:cNvPicPr>
          <p:nvPr/>
        </p:nvPicPr>
        <p:blipFill>
          <a:blip r:embed="rId4" cstate="print">
            <a:grayscl/>
            <a:lum bright="40000" contrast="40000"/>
          </a:blip>
          <a:srcRect l="12501"/>
          <a:stretch>
            <a:fillRect/>
          </a:stretch>
        </p:blipFill>
        <p:spPr>
          <a:xfrm>
            <a:off x="0" y="1714494"/>
            <a:ext cx="928662" cy="923180"/>
          </a:xfrm>
          <a:prstGeom prst="rect">
            <a:avLst/>
          </a:prstGeom>
          <a:effectLst>
            <a:reflection blurRad="6350" stA="52000" endA="300" endPos="35000" dir="5400000" sy="-100000" algn="bl" rotWithShape="0"/>
          </a:effectLst>
        </p:spPr>
      </p:pic>
      <p:pic>
        <p:nvPicPr>
          <p:cNvPr id="11" name="10 Imagen" descr="circle-447982_640.png"/>
          <p:cNvPicPr>
            <a:picLocks noChangeAspect="1"/>
          </p:cNvPicPr>
          <p:nvPr/>
        </p:nvPicPr>
        <p:blipFill>
          <a:blip r:embed="rId4" cstate="print">
            <a:duotone>
              <a:schemeClr val="accent1">
                <a:shade val="45000"/>
                <a:satMod val="135000"/>
              </a:schemeClr>
              <a:prstClr val="white"/>
            </a:duotone>
            <a:lum contrast="40000"/>
          </a:blip>
          <a:srcRect l="12501"/>
          <a:stretch>
            <a:fillRect/>
          </a:stretch>
        </p:blipFill>
        <p:spPr>
          <a:xfrm>
            <a:off x="0" y="2571750"/>
            <a:ext cx="928662" cy="923180"/>
          </a:xfrm>
          <a:prstGeom prst="rect">
            <a:avLst/>
          </a:prstGeom>
          <a:effectLst>
            <a:reflection blurRad="6350" stA="52000" endA="300" endPos="35000" dir="5400000" sy="-100000" algn="bl" rotWithShape="0"/>
          </a:effectLst>
        </p:spPr>
      </p:pic>
      <p:pic>
        <p:nvPicPr>
          <p:cNvPr id="12" name="11 Imagen" descr="circle-447982_640.png"/>
          <p:cNvPicPr>
            <a:picLocks noChangeAspect="1"/>
          </p:cNvPicPr>
          <p:nvPr/>
        </p:nvPicPr>
        <p:blipFill>
          <a:blip r:embed="rId4" cstate="print">
            <a:grayscl/>
            <a:lum bright="40000" contrast="40000"/>
          </a:blip>
          <a:srcRect l="12501"/>
          <a:stretch>
            <a:fillRect/>
          </a:stretch>
        </p:blipFill>
        <p:spPr>
          <a:xfrm>
            <a:off x="0" y="3428988"/>
            <a:ext cx="928662" cy="923180"/>
          </a:xfrm>
          <a:prstGeom prst="rect">
            <a:avLst/>
          </a:prstGeom>
          <a:effectLst>
            <a:reflection blurRad="6350" stA="52000" endA="300" endPos="35000" dir="5400000" sy="-100000" algn="bl" rotWithShape="0"/>
          </a:effectLst>
        </p:spPr>
      </p:pic>
      <p:pic>
        <p:nvPicPr>
          <p:cNvPr id="13" name="12 Imagen" descr="circle-447982_640.png"/>
          <p:cNvPicPr>
            <a:picLocks noChangeAspect="1"/>
          </p:cNvPicPr>
          <p:nvPr/>
        </p:nvPicPr>
        <p:blipFill>
          <a:blip r:embed="rId4" cstate="print">
            <a:duotone>
              <a:schemeClr val="accent1">
                <a:shade val="45000"/>
                <a:satMod val="135000"/>
              </a:schemeClr>
              <a:prstClr val="white"/>
            </a:duotone>
            <a:lum contrast="40000"/>
          </a:blip>
          <a:srcRect l="12501"/>
          <a:stretch>
            <a:fillRect/>
          </a:stretch>
        </p:blipFill>
        <p:spPr>
          <a:xfrm>
            <a:off x="0" y="4286244"/>
            <a:ext cx="928662" cy="923180"/>
          </a:xfrm>
          <a:prstGeom prst="rect">
            <a:avLst/>
          </a:prstGeom>
          <a:effectLst>
            <a:reflection blurRad="6350" stA="52000" endA="300" endPos="35000" dir="5400000" sy="-100000" algn="bl" rotWithShape="0"/>
          </a:effectLst>
        </p:spPr>
      </p:pic>
      <p:pic>
        <p:nvPicPr>
          <p:cNvPr id="14" name="13 Imagen" descr="circle-447982_640.png"/>
          <p:cNvPicPr>
            <a:picLocks noChangeAspect="1"/>
          </p:cNvPicPr>
          <p:nvPr/>
        </p:nvPicPr>
        <p:blipFill>
          <a:blip r:embed="rId4" cstate="print">
            <a:grayscl/>
            <a:lum bright="40000" contrast="40000"/>
          </a:blip>
          <a:srcRect l="12501"/>
          <a:stretch>
            <a:fillRect/>
          </a:stretch>
        </p:blipFill>
        <p:spPr>
          <a:xfrm flipH="1">
            <a:off x="8215306" y="0"/>
            <a:ext cx="928694" cy="923180"/>
          </a:xfrm>
          <a:prstGeom prst="rect">
            <a:avLst/>
          </a:prstGeom>
          <a:effectLst>
            <a:reflection blurRad="6350" stA="52000" endA="300" endPos="35000" dir="5400000" sy="-100000" algn="bl" rotWithShape="0"/>
          </a:effectLst>
        </p:spPr>
      </p:pic>
      <p:pic>
        <p:nvPicPr>
          <p:cNvPr id="15" name="14 Imagen" descr="circle-447982_640.png"/>
          <p:cNvPicPr>
            <a:picLocks noChangeAspect="1"/>
          </p:cNvPicPr>
          <p:nvPr/>
        </p:nvPicPr>
        <p:blipFill>
          <a:blip r:embed="rId4" cstate="print">
            <a:duotone>
              <a:schemeClr val="accent1">
                <a:shade val="45000"/>
                <a:satMod val="135000"/>
              </a:schemeClr>
              <a:prstClr val="white"/>
            </a:duotone>
            <a:lum contrast="40000"/>
          </a:blip>
          <a:srcRect l="12501"/>
          <a:stretch>
            <a:fillRect/>
          </a:stretch>
        </p:blipFill>
        <p:spPr>
          <a:xfrm flipH="1">
            <a:off x="8215306" y="857238"/>
            <a:ext cx="928694" cy="923180"/>
          </a:xfrm>
          <a:prstGeom prst="rect">
            <a:avLst/>
          </a:prstGeom>
          <a:effectLst>
            <a:reflection blurRad="6350" stA="52000" endA="300" endPos="35000" dir="5400000" sy="-100000" algn="bl" rotWithShape="0"/>
          </a:effectLst>
        </p:spPr>
      </p:pic>
      <p:pic>
        <p:nvPicPr>
          <p:cNvPr id="16" name="15 Imagen" descr="circle-447982_640.png"/>
          <p:cNvPicPr>
            <a:picLocks noChangeAspect="1"/>
          </p:cNvPicPr>
          <p:nvPr/>
        </p:nvPicPr>
        <p:blipFill>
          <a:blip r:embed="rId4" cstate="print">
            <a:grayscl/>
            <a:lum bright="40000" contrast="40000"/>
          </a:blip>
          <a:srcRect l="12501"/>
          <a:stretch>
            <a:fillRect/>
          </a:stretch>
        </p:blipFill>
        <p:spPr>
          <a:xfrm flipH="1">
            <a:off x="8215306" y="1714512"/>
            <a:ext cx="928694" cy="923180"/>
          </a:xfrm>
          <a:prstGeom prst="rect">
            <a:avLst/>
          </a:prstGeom>
          <a:effectLst>
            <a:reflection blurRad="6350" stA="52000" endA="300" endPos="35000" dir="5400000" sy="-100000" algn="bl" rotWithShape="0"/>
          </a:effectLst>
        </p:spPr>
      </p:pic>
      <p:pic>
        <p:nvPicPr>
          <p:cNvPr id="17" name="16 Imagen" descr="circle-447982_640.png"/>
          <p:cNvPicPr>
            <a:picLocks noChangeAspect="1"/>
          </p:cNvPicPr>
          <p:nvPr/>
        </p:nvPicPr>
        <p:blipFill>
          <a:blip r:embed="rId4" cstate="print">
            <a:duotone>
              <a:schemeClr val="accent1">
                <a:shade val="45000"/>
                <a:satMod val="135000"/>
              </a:schemeClr>
              <a:prstClr val="white"/>
            </a:duotone>
            <a:lum contrast="40000"/>
          </a:blip>
          <a:srcRect l="12501"/>
          <a:stretch>
            <a:fillRect/>
          </a:stretch>
        </p:blipFill>
        <p:spPr>
          <a:xfrm flipH="1">
            <a:off x="8215306" y="2571750"/>
            <a:ext cx="928694" cy="923180"/>
          </a:xfrm>
          <a:prstGeom prst="rect">
            <a:avLst/>
          </a:prstGeom>
          <a:effectLst>
            <a:reflection blurRad="6350" stA="52000" endA="300" endPos="35000" dir="5400000" sy="-100000" algn="bl" rotWithShape="0"/>
          </a:effectLst>
        </p:spPr>
      </p:pic>
      <p:pic>
        <p:nvPicPr>
          <p:cNvPr id="18" name="17 Imagen" descr="circle-447982_640.png"/>
          <p:cNvPicPr>
            <a:picLocks noChangeAspect="1"/>
          </p:cNvPicPr>
          <p:nvPr/>
        </p:nvPicPr>
        <p:blipFill>
          <a:blip r:embed="rId4" cstate="print">
            <a:grayscl/>
            <a:lum bright="40000" contrast="40000"/>
          </a:blip>
          <a:srcRect l="12501"/>
          <a:stretch>
            <a:fillRect/>
          </a:stretch>
        </p:blipFill>
        <p:spPr>
          <a:xfrm flipH="1">
            <a:off x="8215306" y="3363082"/>
            <a:ext cx="928694" cy="923180"/>
          </a:xfrm>
          <a:prstGeom prst="rect">
            <a:avLst/>
          </a:prstGeom>
          <a:effectLst>
            <a:reflection blurRad="6350" stA="52000" endA="300" endPos="35000" dir="5400000" sy="-100000" algn="bl" rotWithShape="0"/>
          </a:effectLst>
        </p:spPr>
      </p:pic>
      <p:pic>
        <p:nvPicPr>
          <p:cNvPr id="19" name="18 Imagen" descr="circle-447982_640.png"/>
          <p:cNvPicPr>
            <a:picLocks noChangeAspect="1"/>
          </p:cNvPicPr>
          <p:nvPr/>
        </p:nvPicPr>
        <p:blipFill>
          <a:blip r:embed="rId4" cstate="print">
            <a:duotone>
              <a:schemeClr val="accent1">
                <a:shade val="45000"/>
                <a:satMod val="135000"/>
              </a:schemeClr>
              <a:prstClr val="white"/>
            </a:duotone>
            <a:lum contrast="40000"/>
          </a:blip>
          <a:srcRect l="12501"/>
          <a:stretch>
            <a:fillRect/>
          </a:stretch>
        </p:blipFill>
        <p:spPr>
          <a:xfrm flipH="1">
            <a:off x="8215306" y="4220320"/>
            <a:ext cx="928694" cy="923180"/>
          </a:xfrm>
          <a:prstGeom prst="rect">
            <a:avLst/>
          </a:prstGeom>
          <a:effectLst>
            <a:reflection blurRad="6350" stA="52000" endA="300" endPos="35000" dir="5400000" sy="-100000" algn="bl" rotWithShape="0"/>
          </a:effectLst>
        </p:spPr>
      </p:pic>
      <p:pic>
        <p:nvPicPr>
          <p:cNvPr id="20" name="19 Imagen" descr="2915.jpg"/>
          <p:cNvPicPr>
            <a:picLocks noChangeAspect="1"/>
          </p:cNvPicPr>
          <p:nvPr/>
        </p:nvPicPr>
        <p:blipFill>
          <a:blip r:embed="rId5"/>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8"/>
                                        </p:tgtEl>
                                        <p:attrNameLst>
                                          <p:attrName>style.visibility</p:attrName>
                                        </p:attrNameLst>
                                      </p:cBhvr>
                                      <p:to>
                                        <p:strVal val="visible"/>
                                      </p:to>
                                    </p:set>
                                    <p:anim calcmode="lin" valueType="num">
                                      <p:cBhvr additive="base">
                                        <p:cTn id="9" dur="5000" fill="hold"/>
                                        <p:tgtEl>
                                          <p:spTgt spid="8"/>
                                        </p:tgtEl>
                                        <p:attrNameLst>
                                          <p:attrName>ppt_x</p:attrName>
                                        </p:attrNameLst>
                                      </p:cBhvr>
                                      <p:tavLst>
                                        <p:tav tm="0">
                                          <p:val>
                                            <p:strVal val="#ppt_x"/>
                                          </p:val>
                                        </p:tav>
                                        <p:tav tm="100000">
                                          <p:val>
                                            <p:strVal val="#ppt_x"/>
                                          </p:val>
                                        </p:tav>
                                      </p:tavLst>
                                    </p:anim>
                                    <p:anim calcmode="lin" valueType="num">
                                      <p:cBhvr additive="base">
                                        <p:cTn id="10" dur="5000" fill="hold"/>
                                        <p:tgtEl>
                                          <p:spTgt spid="8"/>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0" fill="hold"/>
                                        <p:tgtEl>
                                          <p:spTgt spid="9"/>
                                        </p:tgtEl>
                                        <p:attrNameLst>
                                          <p:attrName>ppt_x</p:attrName>
                                        </p:attrNameLst>
                                      </p:cBhvr>
                                      <p:tavLst>
                                        <p:tav tm="0">
                                          <p:val>
                                            <p:strVal val="#ppt_x"/>
                                          </p:val>
                                        </p:tav>
                                        <p:tav tm="100000">
                                          <p:val>
                                            <p:strVal val="#ppt_x"/>
                                          </p:val>
                                        </p:tav>
                                      </p:tavLst>
                                    </p:anim>
                                    <p:anim calcmode="lin" valueType="num">
                                      <p:cBhvr additive="base">
                                        <p:cTn id="14" dur="50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0" fill="hold"/>
                                        <p:tgtEl>
                                          <p:spTgt spid="10"/>
                                        </p:tgtEl>
                                        <p:attrNameLst>
                                          <p:attrName>ppt_x</p:attrName>
                                        </p:attrNameLst>
                                      </p:cBhvr>
                                      <p:tavLst>
                                        <p:tav tm="0">
                                          <p:val>
                                            <p:strVal val="#ppt_x"/>
                                          </p:val>
                                        </p:tav>
                                        <p:tav tm="100000">
                                          <p:val>
                                            <p:strVal val="#ppt_x"/>
                                          </p:val>
                                        </p:tav>
                                      </p:tavLst>
                                    </p:anim>
                                    <p:anim calcmode="lin" valueType="num">
                                      <p:cBhvr additive="base">
                                        <p:cTn id="18" dur="5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0" fill="hold"/>
                                        <p:tgtEl>
                                          <p:spTgt spid="11"/>
                                        </p:tgtEl>
                                        <p:attrNameLst>
                                          <p:attrName>ppt_x</p:attrName>
                                        </p:attrNameLst>
                                      </p:cBhvr>
                                      <p:tavLst>
                                        <p:tav tm="0">
                                          <p:val>
                                            <p:strVal val="#ppt_x"/>
                                          </p:val>
                                        </p:tav>
                                        <p:tav tm="100000">
                                          <p:val>
                                            <p:strVal val="#ppt_x"/>
                                          </p:val>
                                        </p:tav>
                                      </p:tavLst>
                                    </p:anim>
                                    <p:anim calcmode="lin" valueType="num">
                                      <p:cBhvr additive="base">
                                        <p:cTn id="22" dur="5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0" fill="hold"/>
                                        <p:tgtEl>
                                          <p:spTgt spid="12"/>
                                        </p:tgtEl>
                                        <p:attrNameLst>
                                          <p:attrName>ppt_x</p:attrName>
                                        </p:attrNameLst>
                                      </p:cBhvr>
                                      <p:tavLst>
                                        <p:tav tm="0">
                                          <p:val>
                                            <p:strVal val="#ppt_x"/>
                                          </p:val>
                                        </p:tav>
                                        <p:tav tm="100000">
                                          <p:val>
                                            <p:strVal val="#ppt_x"/>
                                          </p:val>
                                        </p:tav>
                                      </p:tavLst>
                                    </p:anim>
                                    <p:anim calcmode="lin" valueType="num">
                                      <p:cBhvr additive="base">
                                        <p:cTn id="26" dur="5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0" fill="hold"/>
                                        <p:tgtEl>
                                          <p:spTgt spid="13"/>
                                        </p:tgtEl>
                                        <p:attrNameLst>
                                          <p:attrName>ppt_x</p:attrName>
                                        </p:attrNameLst>
                                      </p:cBhvr>
                                      <p:tavLst>
                                        <p:tav tm="0">
                                          <p:val>
                                            <p:strVal val="#ppt_x"/>
                                          </p:val>
                                        </p:tav>
                                        <p:tav tm="100000">
                                          <p:val>
                                            <p:strVal val="#ppt_x"/>
                                          </p:val>
                                        </p:tav>
                                      </p:tavLst>
                                    </p:anim>
                                    <p:anim calcmode="lin" valueType="num">
                                      <p:cBhvr additive="base">
                                        <p:cTn id="30" dur="5000" fill="hold"/>
                                        <p:tgtEl>
                                          <p:spTgt spid="13"/>
                                        </p:tgtEl>
                                        <p:attrNameLst>
                                          <p:attrName>ppt_y</p:attrName>
                                        </p:attrNameLst>
                                      </p:cBhvr>
                                      <p:tavLst>
                                        <p:tav tm="0">
                                          <p:val>
                                            <p:strVal val="1+#ppt_h/2"/>
                                          </p:val>
                                        </p:tav>
                                        <p:tav tm="100000">
                                          <p:val>
                                            <p:strVal val="#ppt_y"/>
                                          </p:val>
                                        </p:tav>
                                      </p:tavLst>
                                    </p:anim>
                                  </p:childTnLst>
                                </p:cTn>
                              </p:par>
                              <p:par>
                                <p:cTn id="31" presetID="8" presetClass="emph" presetSubtype="0" autoRev="1" fill="hold" nodeType="withEffect">
                                  <p:stCondLst>
                                    <p:cond delay="0"/>
                                  </p:stCondLst>
                                  <p:childTnLst>
                                    <p:animRot by="21600000">
                                      <p:cBhvr>
                                        <p:cTn id="32" dur="5000" fill="hold"/>
                                        <p:tgtEl>
                                          <p:spTgt spid="8"/>
                                        </p:tgtEl>
                                        <p:attrNameLst>
                                          <p:attrName>r</p:attrName>
                                        </p:attrNameLst>
                                      </p:cBhvr>
                                    </p:animRot>
                                  </p:childTnLst>
                                </p:cTn>
                              </p:par>
                              <p:par>
                                <p:cTn id="33" presetID="8" presetClass="emph" presetSubtype="0" autoRev="1" fill="hold" nodeType="withEffect">
                                  <p:stCondLst>
                                    <p:cond delay="0"/>
                                  </p:stCondLst>
                                  <p:childTnLst>
                                    <p:animRot by="21600000">
                                      <p:cBhvr>
                                        <p:cTn id="34" dur="5000" fill="hold"/>
                                        <p:tgtEl>
                                          <p:spTgt spid="9"/>
                                        </p:tgtEl>
                                        <p:attrNameLst>
                                          <p:attrName>r</p:attrName>
                                        </p:attrNameLst>
                                      </p:cBhvr>
                                    </p:animRot>
                                  </p:childTnLst>
                                </p:cTn>
                              </p:par>
                              <p:par>
                                <p:cTn id="35" presetID="8" presetClass="emph" presetSubtype="0" autoRev="1" fill="hold" nodeType="withEffect">
                                  <p:stCondLst>
                                    <p:cond delay="0"/>
                                  </p:stCondLst>
                                  <p:childTnLst>
                                    <p:animRot by="21600000">
                                      <p:cBhvr>
                                        <p:cTn id="36" dur="5000" fill="hold"/>
                                        <p:tgtEl>
                                          <p:spTgt spid="10"/>
                                        </p:tgtEl>
                                        <p:attrNameLst>
                                          <p:attrName>r</p:attrName>
                                        </p:attrNameLst>
                                      </p:cBhvr>
                                    </p:animRot>
                                  </p:childTnLst>
                                </p:cTn>
                              </p:par>
                              <p:par>
                                <p:cTn id="37" presetID="8" presetClass="emph" presetSubtype="0" autoRev="1" fill="hold" nodeType="withEffect">
                                  <p:stCondLst>
                                    <p:cond delay="0"/>
                                  </p:stCondLst>
                                  <p:childTnLst>
                                    <p:animRot by="21600000">
                                      <p:cBhvr>
                                        <p:cTn id="38" dur="5000" fill="hold"/>
                                        <p:tgtEl>
                                          <p:spTgt spid="11"/>
                                        </p:tgtEl>
                                        <p:attrNameLst>
                                          <p:attrName>r</p:attrName>
                                        </p:attrNameLst>
                                      </p:cBhvr>
                                    </p:animRot>
                                  </p:childTnLst>
                                </p:cTn>
                              </p:par>
                              <p:par>
                                <p:cTn id="39" presetID="8" presetClass="emph" presetSubtype="0" autoRev="1" fill="hold" nodeType="withEffect">
                                  <p:stCondLst>
                                    <p:cond delay="0"/>
                                  </p:stCondLst>
                                  <p:childTnLst>
                                    <p:animRot by="21600000">
                                      <p:cBhvr>
                                        <p:cTn id="40" dur="5000" fill="hold"/>
                                        <p:tgtEl>
                                          <p:spTgt spid="12"/>
                                        </p:tgtEl>
                                        <p:attrNameLst>
                                          <p:attrName>r</p:attrName>
                                        </p:attrNameLst>
                                      </p:cBhvr>
                                    </p:animRot>
                                  </p:childTnLst>
                                </p:cTn>
                              </p:par>
                              <p:par>
                                <p:cTn id="41" presetID="8" presetClass="emph" presetSubtype="0" autoRev="1" fill="hold" nodeType="withEffect">
                                  <p:stCondLst>
                                    <p:cond delay="0"/>
                                  </p:stCondLst>
                                  <p:childTnLst>
                                    <p:animRot by="21600000">
                                      <p:cBhvr>
                                        <p:cTn id="42" dur="5000" fill="hold"/>
                                        <p:tgtEl>
                                          <p:spTgt spid="13"/>
                                        </p:tgtEl>
                                        <p:attrNameLst>
                                          <p:attrName>r</p:attrName>
                                        </p:attrNameLst>
                                      </p:cBhvr>
                                    </p:animRot>
                                  </p:childTnLst>
                                </p:cTn>
                              </p:par>
                              <p:par>
                                <p:cTn id="43" presetID="2" presetClass="entr" presetSubtype="4"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5000" fill="hold"/>
                                        <p:tgtEl>
                                          <p:spTgt spid="14"/>
                                        </p:tgtEl>
                                        <p:attrNameLst>
                                          <p:attrName>ppt_x</p:attrName>
                                        </p:attrNameLst>
                                      </p:cBhvr>
                                      <p:tavLst>
                                        <p:tav tm="0">
                                          <p:val>
                                            <p:strVal val="#ppt_x"/>
                                          </p:val>
                                        </p:tav>
                                        <p:tav tm="100000">
                                          <p:val>
                                            <p:strVal val="#ppt_x"/>
                                          </p:val>
                                        </p:tav>
                                      </p:tavLst>
                                    </p:anim>
                                    <p:anim calcmode="lin" valueType="num">
                                      <p:cBhvr additive="base">
                                        <p:cTn id="46" dur="5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0" fill="hold"/>
                                        <p:tgtEl>
                                          <p:spTgt spid="15"/>
                                        </p:tgtEl>
                                        <p:attrNameLst>
                                          <p:attrName>ppt_x</p:attrName>
                                        </p:attrNameLst>
                                      </p:cBhvr>
                                      <p:tavLst>
                                        <p:tav tm="0">
                                          <p:val>
                                            <p:strVal val="#ppt_x"/>
                                          </p:val>
                                        </p:tav>
                                        <p:tav tm="100000">
                                          <p:val>
                                            <p:strVal val="#ppt_x"/>
                                          </p:val>
                                        </p:tav>
                                      </p:tavLst>
                                    </p:anim>
                                    <p:anim calcmode="lin" valueType="num">
                                      <p:cBhvr additive="base">
                                        <p:cTn id="50" dur="5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5000" fill="hold"/>
                                        <p:tgtEl>
                                          <p:spTgt spid="16"/>
                                        </p:tgtEl>
                                        <p:attrNameLst>
                                          <p:attrName>ppt_x</p:attrName>
                                        </p:attrNameLst>
                                      </p:cBhvr>
                                      <p:tavLst>
                                        <p:tav tm="0">
                                          <p:val>
                                            <p:strVal val="#ppt_x"/>
                                          </p:val>
                                        </p:tav>
                                        <p:tav tm="100000">
                                          <p:val>
                                            <p:strVal val="#ppt_x"/>
                                          </p:val>
                                        </p:tav>
                                      </p:tavLst>
                                    </p:anim>
                                    <p:anim calcmode="lin" valueType="num">
                                      <p:cBhvr additive="base">
                                        <p:cTn id="54" dur="5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5000" fill="hold"/>
                                        <p:tgtEl>
                                          <p:spTgt spid="17"/>
                                        </p:tgtEl>
                                        <p:attrNameLst>
                                          <p:attrName>ppt_x</p:attrName>
                                        </p:attrNameLst>
                                      </p:cBhvr>
                                      <p:tavLst>
                                        <p:tav tm="0">
                                          <p:val>
                                            <p:strVal val="#ppt_x"/>
                                          </p:val>
                                        </p:tav>
                                        <p:tav tm="100000">
                                          <p:val>
                                            <p:strVal val="#ppt_x"/>
                                          </p:val>
                                        </p:tav>
                                      </p:tavLst>
                                    </p:anim>
                                    <p:anim calcmode="lin" valueType="num">
                                      <p:cBhvr additive="base">
                                        <p:cTn id="58" dur="50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5000" fill="hold"/>
                                        <p:tgtEl>
                                          <p:spTgt spid="18"/>
                                        </p:tgtEl>
                                        <p:attrNameLst>
                                          <p:attrName>ppt_x</p:attrName>
                                        </p:attrNameLst>
                                      </p:cBhvr>
                                      <p:tavLst>
                                        <p:tav tm="0">
                                          <p:val>
                                            <p:strVal val="#ppt_x"/>
                                          </p:val>
                                        </p:tav>
                                        <p:tav tm="100000">
                                          <p:val>
                                            <p:strVal val="#ppt_x"/>
                                          </p:val>
                                        </p:tav>
                                      </p:tavLst>
                                    </p:anim>
                                    <p:anim calcmode="lin" valueType="num">
                                      <p:cBhvr additive="base">
                                        <p:cTn id="62" dur="5000" fill="hold"/>
                                        <p:tgtEl>
                                          <p:spTgt spid="18"/>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5000" fill="hold"/>
                                        <p:tgtEl>
                                          <p:spTgt spid="19"/>
                                        </p:tgtEl>
                                        <p:attrNameLst>
                                          <p:attrName>ppt_x</p:attrName>
                                        </p:attrNameLst>
                                      </p:cBhvr>
                                      <p:tavLst>
                                        <p:tav tm="0">
                                          <p:val>
                                            <p:strVal val="#ppt_x"/>
                                          </p:val>
                                        </p:tav>
                                        <p:tav tm="100000">
                                          <p:val>
                                            <p:strVal val="#ppt_x"/>
                                          </p:val>
                                        </p:tav>
                                      </p:tavLst>
                                    </p:anim>
                                    <p:anim calcmode="lin" valueType="num">
                                      <p:cBhvr additive="base">
                                        <p:cTn id="66" dur="5000" fill="hold"/>
                                        <p:tgtEl>
                                          <p:spTgt spid="19"/>
                                        </p:tgtEl>
                                        <p:attrNameLst>
                                          <p:attrName>ppt_y</p:attrName>
                                        </p:attrNameLst>
                                      </p:cBhvr>
                                      <p:tavLst>
                                        <p:tav tm="0">
                                          <p:val>
                                            <p:strVal val="1+#ppt_h/2"/>
                                          </p:val>
                                        </p:tav>
                                        <p:tav tm="100000">
                                          <p:val>
                                            <p:strVal val="#ppt_y"/>
                                          </p:val>
                                        </p:tav>
                                      </p:tavLst>
                                    </p:anim>
                                  </p:childTnLst>
                                </p:cTn>
                              </p:par>
                              <p:par>
                                <p:cTn id="67" presetID="8" presetClass="emph" presetSubtype="0" autoRev="1" fill="hold" nodeType="withEffect">
                                  <p:stCondLst>
                                    <p:cond delay="0"/>
                                  </p:stCondLst>
                                  <p:childTnLst>
                                    <p:animRot by="-21600000">
                                      <p:cBhvr>
                                        <p:cTn id="68" dur="5000" fill="hold"/>
                                        <p:tgtEl>
                                          <p:spTgt spid="14"/>
                                        </p:tgtEl>
                                        <p:attrNameLst>
                                          <p:attrName>r</p:attrName>
                                        </p:attrNameLst>
                                      </p:cBhvr>
                                    </p:animRot>
                                  </p:childTnLst>
                                </p:cTn>
                              </p:par>
                              <p:par>
                                <p:cTn id="69" presetID="8" presetClass="emph" presetSubtype="0" autoRev="1" fill="hold" nodeType="withEffect">
                                  <p:stCondLst>
                                    <p:cond delay="0"/>
                                  </p:stCondLst>
                                  <p:childTnLst>
                                    <p:animRot by="-21600000">
                                      <p:cBhvr>
                                        <p:cTn id="70" dur="5000" fill="hold"/>
                                        <p:tgtEl>
                                          <p:spTgt spid="15"/>
                                        </p:tgtEl>
                                        <p:attrNameLst>
                                          <p:attrName>r</p:attrName>
                                        </p:attrNameLst>
                                      </p:cBhvr>
                                    </p:animRot>
                                  </p:childTnLst>
                                </p:cTn>
                              </p:par>
                              <p:par>
                                <p:cTn id="71" presetID="8" presetClass="emph" presetSubtype="0" autoRev="1" fill="hold" nodeType="withEffect">
                                  <p:stCondLst>
                                    <p:cond delay="0"/>
                                  </p:stCondLst>
                                  <p:childTnLst>
                                    <p:animRot by="-21600000">
                                      <p:cBhvr>
                                        <p:cTn id="72" dur="5000" fill="hold"/>
                                        <p:tgtEl>
                                          <p:spTgt spid="16"/>
                                        </p:tgtEl>
                                        <p:attrNameLst>
                                          <p:attrName>r</p:attrName>
                                        </p:attrNameLst>
                                      </p:cBhvr>
                                    </p:animRot>
                                  </p:childTnLst>
                                </p:cTn>
                              </p:par>
                              <p:par>
                                <p:cTn id="73" presetID="8" presetClass="emph" presetSubtype="0" autoRev="1" fill="hold" nodeType="withEffect">
                                  <p:stCondLst>
                                    <p:cond delay="0"/>
                                  </p:stCondLst>
                                  <p:childTnLst>
                                    <p:animRot by="-21600000">
                                      <p:cBhvr>
                                        <p:cTn id="74" dur="5000" fill="hold"/>
                                        <p:tgtEl>
                                          <p:spTgt spid="17"/>
                                        </p:tgtEl>
                                        <p:attrNameLst>
                                          <p:attrName>r</p:attrName>
                                        </p:attrNameLst>
                                      </p:cBhvr>
                                    </p:animRot>
                                  </p:childTnLst>
                                </p:cTn>
                              </p:par>
                              <p:par>
                                <p:cTn id="75" presetID="8" presetClass="emph" presetSubtype="0" autoRev="1" fill="hold" nodeType="withEffect">
                                  <p:stCondLst>
                                    <p:cond delay="0"/>
                                  </p:stCondLst>
                                  <p:childTnLst>
                                    <p:animRot by="-21600000">
                                      <p:cBhvr>
                                        <p:cTn id="76" dur="5000" fill="hold"/>
                                        <p:tgtEl>
                                          <p:spTgt spid="18"/>
                                        </p:tgtEl>
                                        <p:attrNameLst>
                                          <p:attrName>r</p:attrName>
                                        </p:attrNameLst>
                                      </p:cBhvr>
                                    </p:animRot>
                                  </p:childTnLst>
                                </p:cTn>
                              </p:par>
                              <p:par>
                                <p:cTn id="77" presetID="8" presetClass="emph" presetSubtype="0" autoRev="1" fill="hold" nodeType="withEffect">
                                  <p:stCondLst>
                                    <p:cond delay="0"/>
                                  </p:stCondLst>
                                  <p:childTnLst>
                                    <p:animRot by="-21600000">
                                      <p:cBhvr>
                                        <p:cTn id="78" dur="5000" fill="hold"/>
                                        <p:tgtEl>
                                          <p:spTgt spid="19"/>
                                        </p:tgtEl>
                                        <p:attrNameLst>
                                          <p:attrName>r</p:attrName>
                                        </p:attrNameLst>
                                      </p:cBhvr>
                                    </p:animRot>
                                  </p:childTnLst>
                                </p:cTn>
                              </p:par>
                              <p:par>
                                <p:cTn id="79" presetID="23" presetClass="entr" presetSubtype="288" fill="hold" nodeType="withEffect">
                                  <p:stCondLst>
                                    <p:cond delay="0"/>
                                  </p:stCondLst>
                                  <p:childTnLst>
                                    <p:set>
                                      <p:cBhvr>
                                        <p:cTn id="80" dur="1" fill="hold">
                                          <p:stCondLst>
                                            <p:cond delay="0"/>
                                          </p:stCondLst>
                                        </p:cTn>
                                        <p:tgtEl>
                                          <p:spTgt spid="2"/>
                                        </p:tgtEl>
                                        <p:attrNameLst>
                                          <p:attrName>style.visibility</p:attrName>
                                        </p:attrNameLst>
                                      </p:cBhvr>
                                      <p:to>
                                        <p:strVal val="visible"/>
                                      </p:to>
                                    </p:set>
                                    <p:anim calcmode="lin" valueType="num">
                                      <p:cBhvr>
                                        <p:cTn id="81" dur="5000" fill="hold"/>
                                        <p:tgtEl>
                                          <p:spTgt spid="2"/>
                                        </p:tgtEl>
                                        <p:attrNameLst>
                                          <p:attrName>ppt_w</p:attrName>
                                        </p:attrNameLst>
                                      </p:cBhvr>
                                      <p:tavLst>
                                        <p:tav tm="0">
                                          <p:val>
                                            <p:strVal val="4/3*#ppt_w"/>
                                          </p:val>
                                        </p:tav>
                                        <p:tav tm="100000">
                                          <p:val>
                                            <p:strVal val="#ppt_w"/>
                                          </p:val>
                                        </p:tav>
                                      </p:tavLst>
                                    </p:anim>
                                    <p:anim calcmode="lin" valueType="num">
                                      <p:cBhvr>
                                        <p:cTn id="82" dur="5000" fill="hold"/>
                                        <p:tgtEl>
                                          <p:spTgt spid="2"/>
                                        </p:tgtEl>
                                        <p:attrNameLst>
                                          <p:attrName>ppt_h</p:attrName>
                                        </p:attrNameLst>
                                      </p:cBhvr>
                                      <p:tavLst>
                                        <p:tav tm="0">
                                          <p:val>
                                            <p:strVal val="4/3*#ppt_h"/>
                                          </p:val>
                                        </p:tav>
                                        <p:tav tm="100000">
                                          <p:val>
                                            <p:strVal val="#ppt_h"/>
                                          </p:val>
                                        </p:tav>
                                      </p:tavLst>
                                    </p:anim>
                                  </p:childTnLst>
                                </p:cTn>
                              </p:par>
                              <p:par>
                                <p:cTn id="83" presetID="42" presetClass="entr" presetSubtype="0" fill="hold" nodeType="withEffect">
                                  <p:stCondLst>
                                    <p:cond delay="0"/>
                                  </p:stCondLst>
                                  <p:childTnLst>
                                    <p:set>
                                      <p:cBhvr>
                                        <p:cTn id="84" dur="1" fill="hold">
                                          <p:stCondLst>
                                            <p:cond delay="0"/>
                                          </p:stCondLst>
                                        </p:cTn>
                                        <p:tgtEl>
                                          <p:spTgt spid="2"/>
                                        </p:tgtEl>
                                        <p:attrNameLst>
                                          <p:attrName>style.visibility</p:attrName>
                                        </p:attrNameLst>
                                      </p:cBhvr>
                                      <p:to>
                                        <p:strVal val="visible"/>
                                      </p:to>
                                    </p:set>
                                    <p:animEffect transition="in" filter="fade">
                                      <p:cBhvr>
                                        <p:cTn id="85" dur="5000"/>
                                        <p:tgtEl>
                                          <p:spTgt spid="2"/>
                                        </p:tgtEl>
                                      </p:cBhvr>
                                    </p:animEffect>
                                    <p:anim calcmode="lin" valueType="num">
                                      <p:cBhvr>
                                        <p:cTn id="86" dur="5000" fill="hold"/>
                                        <p:tgtEl>
                                          <p:spTgt spid="2"/>
                                        </p:tgtEl>
                                        <p:attrNameLst>
                                          <p:attrName>ppt_x</p:attrName>
                                        </p:attrNameLst>
                                      </p:cBhvr>
                                      <p:tavLst>
                                        <p:tav tm="0">
                                          <p:val>
                                            <p:strVal val="#ppt_x"/>
                                          </p:val>
                                        </p:tav>
                                        <p:tav tm="100000">
                                          <p:val>
                                            <p:strVal val="#ppt_x"/>
                                          </p:val>
                                        </p:tav>
                                      </p:tavLst>
                                    </p:anim>
                                    <p:anim calcmode="lin" valueType="num">
                                      <p:cBhvr>
                                        <p:cTn id="87" dur="5000" fill="hold"/>
                                        <p:tgtEl>
                                          <p:spTgt spid="2"/>
                                        </p:tgtEl>
                                        <p:attrNameLst>
                                          <p:attrName>ppt_y</p:attrName>
                                        </p:attrNameLst>
                                      </p:cBhvr>
                                      <p:tavLst>
                                        <p:tav tm="0">
                                          <p:val>
                                            <p:strVal val="#ppt_y+.1"/>
                                          </p:val>
                                        </p:tav>
                                        <p:tav tm="100000">
                                          <p:val>
                                            <p:strVal val="#ppt_y"/>
                                          </p:val>
                                        </p:tav>
                                      </p:tavLst>
                                    </p:anim>
                                  </p:childTnLst>
                                </p:cTn>
                              </p:par>
                              <p:par>
                                <p:cTn id="88" presetID="23" presetClass="entr" presetSubtype="288" fill="hold" nodeType="withEffect">
                                  <p:stCondLst>
                                    <p:cond delay="0"/>
                                  </p:stCondLst>
                                  <p:childTnLst>
                                    <p:set>
                                      <p:cBhvr>
                                        <p:cTn id="89" dur="1" fill="hold">
                                          <p:stCondLst>
                                            <p:cond delay="0"/>
                                          </p:stCondLst>
                                        </p:cTn>
                                        <p:tgtEl>
                                          <p:spTgt spid="3"/>
                                        </p:tgtEl>
                                        <p:attrNameLst>
                                          <p:attrName>style.visibility</p:attrName>
                                        </p:attrNameLst>
                                      </p:cBhvr>
                                      <p:to>
                                        <p:strVal val="visible"/>
                                      </p:to>
                                    </p:set>
                                    <p:anim calcmode="lin" valueType="num">
                                      <p:cBhvr>
                                        <p:cTn id="90" dur="5000" fill="hold"/>
                                        <p:tgtEl>
                                          <p:spTgt spid="3"/>
                                        </p:tgtEl>
                                        <p:attrNameLst>
                                          <p:attrName>ppt_w</p:attrName>
                                        </p:attrNameLst>
                                      </p:cBhvr>
                                      <p:tavLst>
                                        <p:tav tm="0">
                                          <p:val>
                                            <p:strVal val="4/3*#ppt_w"/>
                                          </p:val>
                                        </p:tav>
                                        <p:tav tm="100000">
                                          <p:val>
                                            <p:strVal val="#ppt_w"/>
                                          </p:val>
                                        </p:tav>
                                      </p:tavLst>
                                    </p:anim>
                                    <p:anim calcmode="lin" valueType="num">
                                      <p:cBhvr>
                                        <p:cTn id="91" dur="5000" fill="hold"/>
                                        <p:tgtEl>
                                          <p:spTgt spid="3"/>
                                        </p:tgtEl>
                                        <p:attrNameLst>
                                          <p:attrName>ppt_h</p:attrName>
                                        </p:attrNameLst>
                                      </p:cBhvr>
                                      <p:tavLst>
                                        <p:tav tm="0">
                                          <p:val>
                                            <p:strVal val="4/3*#ppt_h"/>
                                          </p:val>
                                        </p:tav>
                                        <p:tav tm="100000">
                                          <p:val>
                                            <p:strVal val="#ppt_h"/>
                                          </p:val>
                                        </p:tav>
                                      </p:tavLst>
                                    </p:anim>
                                  </p:childTnLst>
                                </p:cTn>
                              </p:par>
                              <p:par>
                                <p:cTn id="92" presetID="47" presetClass="entr" presetSubtype="0" fill="hold" nodeType="withEffect">
                                  <p:stCondLst>
                                    <p:cond delay="0"/>
                                  </p:stCondLst>
                                  <p:childTnLst>
                                    <p:set>
                                      <p:cBhvr>
                                        <p:cTn id="93" dur="1" fill="hold">
                                          <p:stCondLst>
                                            <p:cond delay="0"/>
                                          </p:stCondLst>
                                        </p:cTn>
                                        <p:tgtEl>
                                          <p:spTgt spid="3"/>
                                        </p:tgtEl>
                                        <p:attrNameLst>
                                          <p:attrName>style.visibility</p:attrName>
                                        </p:attrNameLst>
                                      </p:cBhvr>
                                      <p:to>
                                        <p:strVal val="visible"/>
                                      </p:to>
                                    </p:set>
                                    <p:animEffect transition="in" filter="fade">
                                      <p:cBhvr>
                                        <p:cTn id="94" dur="5000"/>
                                        <p:tgtEl>
                                          <p:spTgt spid="3"/>
                                        </p:tgtEl>
                                      </p:cBhvr>
                                    </p:animEffect>
                                    <p:anim calcmode="lin" valueType="num">
                                      <p:cBhvr>
                                        <p:cTn id="95" dur="5000" fill="hold"/>
                                        <p:tgtEl>
                                          <p:spTgt spid="3"/>
                                        </p:tgtEl>
                                        <p:attrNameLst>
                                          <p:attrName>ppt_x</p:attrName>
                                        </p:attrNameLst>
                                      </p:cBhvr>
                                      <p:tavLst>
                                        <p:tav tm="0">
                                          <p:val>
                                            <p:strVal val="#ppt_x"/>
                                          </p:val>
                                        </p:tav>
                                        <p:tav tm="100000">
                                          <p:val>
                                            <p:strVal val="#ppt_x"/>
                                          </p:val>
                                        </p:tav>
                                      </p:tavLst>
                                    </p:anim>
                                    <p:anim calcmode="lin" valueType="num">
                                      <p:cBhvr>
                                        <p:cTn id="96" dur="5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830deb2587bcc16f6ffd62e19a9aa7d.gif"/>
          <p:cNvPicPr>
            <a:picLocks noChangeAspect="1"/>
          </p:cNvPicPr>
          <p:nvPr/>
        </p:nvPicPr>
        <p:blipFill>
          <a:blip r:embed="rId2"/>
          <a:stretch>
            <a:fillRect/>
          </a:stretch>
        </p:blipFill>
        <p:spPr>
          <a:xfrm>
            <a:off x="6000760" y="285734"/>
            <a:ext cx="3025499" cy="4095796"/>
          </a:xfrm>
          <a:prstGeom prst="rect">
            <a:avLst/>
          </a:prstGeom>
        </p:spPr>
      </p:pic>
      <p:sp>
        <p:nvSpPr>
          <p:cNvPr id="5" name="4 Rectángulo"/>
          <p:cNvSpPr/>
          <p:nvPr/>
        </p:nvSpPr>
        <p:spPr>
          <a:xfrm>
            <a:off x="6072198" y="4143386"/>
            <a:ext cx="285752" cy="28573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Preparación"/>
          <p:cNvSpPr/>
          <p:nvPr/>
        </p:nvSpPr>
        <p:spPr>
          <a:xfrm>
            <a:off x="0" y="142858"/>
            <a:ext cx="6215074" cy="4857784"/>
          </a:xfrm>
          <a:prstGeom prst="flowChartPreparation">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Estrella de 32 puntas"/>
          <p:cNvSpPr/>
          <p:nvPr/>
        </p:nvSpPr>
        <p:spPr>
          <a:xfrm>
            <a:off x="357158" y="214296"/>
            <a:ext cx="5286412" cy="4643470"/>
          </a:xfrm>
          <a:prstGeom prst="star32">
            <a:avLst/>
          </a:prstGeom>
          <a:ln>
            <a:solidFill>
              <a:schemeClr val="tx2">
                <a:lumMod val="25000"/>
              </a:schemeClr>
            </a:solidFill>
          </a:ln>
          <a:scene3d>
            <a:camera prst="orthographicFront"/>
            <a:lightRig rig="threePt" dir="t"/>
          </a:scene3d>
          <a:sp3d>
            <a:bevelT prst="angle"/>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rPr>
              <a:t>No es una piedra natural, es una mezcla de elementos cuya fórmula es guardada con muchísimo misterio, lo que sabemos es que su composición se acerca al vidrio convencional</a:t>
            </a:r>
            <a:endParaRPr lang="es-PE" dirty="0">
              <a:gradFill>
                <a:gsLst>
                  <a:gs pos="0">
                    <a:srgbClr val="FFFFFF"/>
                  </a:gs>
                  <a:gs pos="7001">
                    <a:srgbClr val="E6E6E6"/>
                  </a:gs>
                  <a:gs pos="32001">
                    <a:srgbClr val="7D8496"/>
                  </a:gs>
                  <a:gs pos="47000">
                    <a:srgbClr val="E6E6E6"/>
                  </a:gs>
                  <a:gs pos="85001">
                    <a:srgbClr val="7D8496"/>
                  </a:gs>
                  <a:gs pos="100000">
                    <a:srgbClr val="E6E6E6"/>
                  </a:gs>
                </a:gsLst>
                <a:lin ang="5400000" scaled="0"/>
              </a:gradFill>
            </a:endParaRPr>
          </a:p>
        </p:txBody>
      </p:sp>
      <p:pic>
        <p:nvPicPr>
          <p:cNvPr id="6" name="5 Imagen" descr="2915.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52f2c1108b7463156c3fdb85e566d03.jpg"/>
          <p:cNvPicPr>
            <a:picLocks noGrp="1" noChangeAspect="1"/>
          </p:cNvPicPr>
          <p:nvPr isPhoto="1"/>
        </p:nvPicPr>
        <p:blipFill>
          <a:blip r:embed="rId2">
            <a:lum/>
          </a:blip>
          <a:stretch>
            <a:fillRect/>
          </a:stretch>
        </p:blipFill>
        <p:spPr>
          <a:xfrm>
            <a:off x="857224" y="0"/>
            <a:ext cx="4000496" cy="5143500"/>
          </a:xfrm>
          <a:prstGeom prst="rect">
            <a:avLst/>
          </a:prstGeom>
          <a:noFill/>
          <a:ln>
            <a:noFill/>
          </a:ln>
          <a:scene3d>
            <a:camera prst="orthographicFront"/>
            <a:lightRig rig="threePt" dir="t"/>
          </a:scene3d>
          <a:sp3d>
            <a:bevelT prst="angle"/>
          </a:sp3d>
        </p:spPr>
      </p:pic>
      <p:pic>
        <p:nvPicPr>
          <p:cNvPr id="3" name="2 Imagen" descr="c2b2c084f82f92baac975444eaede444.jpg"/>
          <p:cNvPicPr>
            <a:picLocks noGrp="1" noChangeAspect="1"/>
          </p:cNvPicPr>
          <p:nvPr isPhoto="1"/>
        </p:nvPicPr>
        <p:blipFill>
          <a:blip r:embed="rId3">
            <a:lum/>
          </a:blip>
          <a:stretch>
            <a:fillRect/>
          </a:stretch>
        </p:blipFill>
        <p:spPr>
          <a:xfrm>
            <a:off x="4857752" y="0"/>
            <a:ext cx="3500430" cy="5143500"/>
          </a:xfrm>
          <a:prstGeom prst="rect">
            <a:avLst/>
          </a:prstGeom>
          <a:noFill/>
          <a:ln>
            <a:noFill/>
          </a:ln>
          <a:scene3d>
            <a:camera prst="orthographicFront"/>
            <a:lightRig rig="threePt" dir="t"/>
          </a:scene3d>
          <a:sp3d>
            <a:bevelT prst="angle"/>
          </a:sp3d>
        </p:spPr>
      </p:pic>
      <p:pic>
        <p:nvPicPr>
          <p:cNvPr id="4" name="3 Imagen" descr="30aea8c3011fcaa3a474fedc0a7e26ab-marco-de-c--rculo-con-adornos-by-vexels.png"/>
          <p:cNvPicPr>
            <a:picLocks noChangeAspect="1"/>
          </p:cNvPicPr>
          <p:nvPr/>
        </p:nvPicPr>
        <p:blipFill>
          <a:blip r:embed="rId4">
            <a:grayscl/>
            <a:lum bright="40000" contrast="40000"/>
          </a:blip>
          <a:stretch>
            <a:fillRect/>
          </a:stretch>
        </p:blipFill>
        <p:spPr>
          <a:xfrm>
            <a:off x="8358200" y="0"/>
            <a:ext cx="785800" cy="785800"/>
          </a:xfrm>
          <a:prstGeom prst="rect">
            <a:avLst/>
          </a:prstGeom>
          <a:effectLst>
            <a:reflection blurRad="6350" stA="50000" endA="300" endPos="90000" dir="5400000" sy="-100000" algn="bl" rotWithShape="0"/>
          </a:effectLst>
        </p:spPr>
      </p:pic>
      <p:pic>
        <p:nvPicPr>
          <p:cNvPr id="5" name="4 Imagen" descr="30aea8c3011fcaa3a474fedc0a7e26ab-marco-de-c--rculo-con-adornos-by-vexels.png"/>
          <p:cNvPicPr>
            <a:picLocks noChangeAspect="1"/>
          </p:cNvPicPr>
          <p:nvPr/>
        </p:nvPicPr>
        <p:blipFill>
          <a:blip r:embed="rId4">
            <a:grayscl/>
            <a:lum bright="40000" contrast="40000"/>
          </a:blip>
          <a:stretch>
            <a:fillRect/>
          </a:stretch>
        </p:blipFill>
        <p:spPr>
          <a:xfrm>
            <a:off x="8358200" y="714362"/>
            <a:ext cx="785800" cy="785800"/>
          </a:xfrm>
          <a:prstGeom prst="rect">
            <a:avLst/>
          </a:prstGeom>
          <a:effectLst>
            <a:reflection blurRad="6350" stA="50000" endA="300" endPos="90000" dir="5400000" sy="-100000" algn="bl" rotWithShape="0"/>
          </a:effectLst>
        </p:spPr>
      </p:pic>
      <p:pic>
        <p:nvPicPr>
          <p:cNvPr id="6" name="5 Imagen" descr="30aea8c3011fcaa3a474fedc0a7e26ab-marco-de-c--rculo-con-adornos-by-vexels.png"/>
          <p:cNvPicPr>
            <a:picLocks noChangeAspect="1"/>
          </p:cNvPicPr>
          <p:nvPr/>
        </p:nvPicPr>
        <p:blipFill>
          <a:blip r:embed="rId4">
            <a:grayscl/>
            <a:lum bright="40000" contrast="40000"/>
          </a:blip>
          <a:stretch>
            <a:fillRect/>
          </a:stretch>
        </p:blipFill>
        <p:spPr>
          <a:xfrm>
            <a:off x="8358200" y="1428760"/>
            <a:ext cx="785800" cy="785800"/>
          </a:xfrm>
          <a:prstGeom prst="rect">
            <a:avLst/>
          </a:prstGeom>
          <a:effectLst>
            <a:reflection blurRad="6350" stA="50000" endA="300" endPos="90000" dir="5400000" sy="-100000" algn="bl" rotWithShape="0"/>
          </a:effectLst>
        </p:spPr>
      </p:pic>
      <p:pic>
        <p:nvPicPr>
          <p:cNvPr id="7" name="6 Imagen" descr="30aea8c3011fcaa3a474fedc0a7e26ab-marco-de-c--rculo-con-adornos-by-vexels.png"/>
          <p:cNvPicPr>
            <a:picLocks noChangeAspect="1"/>
          </p:cNvPicPr>
          <p:nvPr/>
        </p:nvPicPr>
        <p:blipFill>
          <a:blip r:embed="rId4">
            <a:grayscl/>
            <a:lum bright="40000" contrast="40000"/>
          </a:blip>
          <a:stretch>
            <a:fillRect/>
          </a:stretch>
        </p:blipFill>
        <p:spPr>
          <a:xfrm>
            <a:off x="8358200" y="2143122"/>
            <a:ext cx="785800" cy="785800"/>
          </a:xfrm>
          <a:prstGeom prst="rect">
            <a:avLst/>
          </a:prstGeom>
          <a:effectLst>
            <a:reflection blurRad="6350" stA="50000" endA="300" endPos="90000" dir="5400000" sy="-100000" algn="bl" rotWithShape="0"/>
          </a:effectLst>
        </p:spPr>
      </p:pic>
      <p:pic>
        <p:nvPicPr>
          <p:cNvPr id="8" name="7 Imagen" descr="30aea8c3011fcaa3a474fedc0a7e26ab-marco-de-c--rculo-con-adornos-by-vexels.png"/>
          <p:cNvPicPr>
            <a:picLocks noChangeAspect="1"/>
          </p:cNvPicPr>
          <p:nvPr/>
        </p:nvPicPr>
        <p:blipFill>
          <a:blip r:embed="rId4">
            <a:grayscl/>
            <a:lum bright="40000" contrast="40000"/>
          </a:blip>
          <a:stretch>
            <a:fillRect/>
          </a:stretch>
        </p:blipFill>
        <p:spPr>
          <a:xfrm>
            <a:off x="8358200" y="2857520"/>
            <a:ext cx="785800" cy="785800"/>
          </a:xfrm>
          <a:prstGeom prst="rect">
            <a:avLst/>
          </a:prstGeom>
          <a:effectLst>
            <a:reflection blurRad="6350" stA="50000" endA="300" endPos="90000" dir="5400000" sy="-100000" algn="bl" rotWithShape="0"/>
          </a:effectLst>
        </p:spPr>
      </p:pic>
      <p:pic>
        <p:nvPicPr>
          <p:cNvPr id="9" name="8 Imagen" descr="30aea8c3011fcaa3a474fedc0a7e26ab-marco-de-c--rculo-con-adornos-by-vexels.png"/>
          <p:cNvPicPr>
            <a:picLocks noChangeAspect="1"/>
          </p:cNvPicPr>
          <p:nvPr/>
        </p:nvPicPr>
        <p:blipFill>
          <a:blip r:embed="rId4">
            <a:grayscl/>
            <a:lum bright="40000" contrast="40000"/>
          </a:blip>
          <a:stretch>
            <a:fillRect/>
          </a:stretch>
        </p:blipFill>
        <p:spPr>
          <a:xfrm>
            <a:off x="8358200" y="3571882"/>
            <a:ext cx="785800" cy="785800"/>
          </a:xfrm>
          <a:prstGeom prst="rect">
            <a:avLst/>
          </a:prstGeom>
          <a:effectLst>
            <a:reflection blurRad="6350" stA="50000" endA="300" endPos="90000" dir="5400000" sy="-100000" algn="bl" rotWithShape="0"/>
          </a:effectLst>
        </p:spPr>
      </p:pic>
      <p:pic>
        <p:nvPicPr>
          <p:cNvPr id="10" name="9 Imagen" descr="30aea8c3011fcaa3a474fedc0a7e26ab-marco-de-c--rculo-con-adornos-by-vexels.png"/>
          <p:cNvPicPr>
            <a:picLocks noChangeAspect="1"/>
          </p:cNvPicPr>
          <p:nvPr/>
        </p:nvPicPr>
        <p:blipFill>
          <a:blip r:embed="rId4">
            <a:grayscl/>
            <a:lum bright="40000" contrast="40000"/>
          </a:blip>
          <a:stretch>
            <a:fillRect/>
          </a:stretch>
        </p:blipFill>
        <p:spPr>
          <a:xfrm>
            <a:off x="0" y="0"/>
            <a:ext cx="785800" cy="785800"/>
          </a:xfrm>
          <a:prstGeom prst="rect">
            <a:avLst/>
          </a:prstGeom>
          <a:effectLst>
            <a:reflection blurRad="6350" stA="50000" endA="300" endPos="90000" dir="5400000" sy="-100000" algn="bl" rotWithShape="0"/>
          </a:effectLst>
        </p:spPr>
      </p:pic>
      <p:pic>
        <p:nvPicPr>
          <p:cNvPr id="11" name="10 Imagen" descr="30aea8c3011fcaa3a474fedc0a7e26ab-marco-de-c--rculo-con-adornos-by-vexels.png"/>
          <p:cNvPicPr>
            <a:picLocks noChangeAspect="1"/>
          </p:cNvPicPr>
          <p:nvPr/>
        </p:nvPicPr>
        <p:blipFill>
          <a:blip r:embed="rId4">
            <a:grayscl/>
            <a:lum bright="40000" contrast="40000"/>
          </a:blip>
          <a:stretch>
            <a:fillRect/>
          </a:stretch>
        </p:blipFill>
        <p:spPr>
          <a:xfrm>
            <a:off x="0" y="714362"/>
            <a:ext cx="785800" cy="785800"/>
          </a:xfrm>
          <a:prstGeom prst="rect">
            <a:avLst/>
          </a:prstGeom>
          <a:effectLst>
            <a:reflection blurRad="6350" stA="50000" endA="300" endPos="90000" dir="5400000" sy="-100000" algn="bl" rotWithShape="0"/>
          </a:effectLst>
        </p:spPr>
      </p:pic>
      <p:pic>
        <p:nvPicPr>
          <p:cNvPr id="12" name="11 Imagen" descr="30aea8c3011fcaa3a474fedc0a7e26ab-marco-de-c--rculo-con-adornos-by-vexels.png"/>
          <p:cNvPicPr>
            <a:picLocks noChangeAspect="1"/>
          </p:cNvPicPr>
          <p:nvPr/>
        </p:nvPicPr>
        <p:blipFill>
          <a:blip r:embed="rId4">
            <a:grayscl/>
            <a:lum bright="40000" contrast="40000"/>
          </a:blip>
          <a:stretch>
            <a:fillRect/>
          </a:stretch>
        </p:blipFill>
        <p:spPr>
          <a:xfrm>
            <a:off x="0" y="1428760"/>
            <a:ext cx="785800" cy="785800"/>
          </a:xfrm>
          <a:prstGeom prst="rect">
            <a:avLst/>
          </a:prstGeom>
          <a:effectLst>
            <a:reflection blurRad="6350" stA="50000" endA="300" endPos="90000" dir="5400000" sy="-100000" algn="bl" rotWithShape="0"/>
          </a:effectLst>
        </p:spPr>
      </p:pic>
      <p:pic>
        <p:nvPicPr>
          <p:cNvPr id="13" name="12 Imagen" descr="30aea8c3011fcaa3a474fedc0a7e26ab-marco-de-c--rculo-con-adornos-by-vexels.png"/>
          <p:cNvPicPr>
            <a:picLocks noChangeAspect="1"/>
          </p:cNvPicPr>
          <p:nvPr/>
        </p:nvPicPr>
        <p:blipFill>
          <a:blip r:embed="rId4">
            <a:grayscl/>
            <a:lum bright="40000" contrast="40000"/>
          </a:blip>
          <a:stretch>
            <a:fillRect/>
          </a:stretch>
        </p:blipFill>
        <p:spPr>
          <a:xfrm>
            <a:off x="0" y="2143122"/>
            <a:ext cx="785800" cy="785800"/>
          </a:xfrm>
          <a:prstGeom prst="rect">
            <a:avLst/>
          </a:prstGeom>
          <a:effectLst>
            <a:reflection blurRad="6350" stA="50000" endA="300" endPos="90000" dir="5400000" sy="-100000" algn="bl" rotWithShape="0"/>
          </a:effectLst>
        </p:spPr>
      </p:pic>
      <p:pic>
        <p:nvPicPr>
          <p:cNvPr id="14" name="13 Imagen" descr="30aea8c3011fcaa3a474fedc0a7e26ab-marco-de-c--rculo-con-adornos-by-vexels.png"/>
          <p:cNvPicPr>
            <a:picLocks noChangeAspect="1"/>
          </p:cNvPicPr>
          <p:nvPr/>
        </p:nvPicPr>
        <p:blipFill>
          <a:blip r:embed="rId4">
            <a:grayscl/>
            <a:lum bright="40000" contrast="40000"/>
          </a:blip>
          <a:stretch>
            <a:fillRect/>
          </a:stretch>
        </p:blipFill>
        <p:spPr>
          <a:xfrm>
            <a:off x="0" y="2857520"/>
            <a:ext cx="785800" cy="785800"/>
          </a:xfrm>
          <a:prstGeom prst="rect">
            <a:avLst/>
          </a:prstGeom>
          <a:effectLst>
            <a:reflection blurRad="6350" stA="50000" endA="300" endPos="90000" dir="5400000" sy="-100000" algn="bl" rotWithShape="0"/>
          </a:effectLst>
        </p:spPr>
      </p:pic>
      <p:pic>
        <p:nvPicPr>
          <p:cNvPr id="15" name="14 Imagen" descr="30aea8c3011fcaa3a474fedc0a7e26ab-marco-de-c--rculo-con-adornos-by-vexels.png"/>
          <p:cNvPicPr>
            <a:picLocks noChangeAspect="1"/>
          </p:cNvPicPr>
          <p:nvPr/>
        </p:nvPicPr>
        <p:blipFill>
          <a:blip r:embed="rId4">
            <a:grayscl/>
            <a:lum bright="40000" contrast="40000"/>
          </a:blip>
          <a:stretch>
            <a:fillRect/>
          </a:stretch>
        </p:blipFill>
        <p:spPr>
          <a:xfrm>
            <a:off x="0" y="3571882"/>
            <a:ext cx="785800" cy="785800"/>
          </a:xfrm>
          <a:prstGeom prst="rect">
            <a:avLst/>
          </a:prstGeom>
          <a:effectLst>
            <a:reflection blurRad="6350" stA="50000" endA="300" endPos="90000" dir="5400000" sy="-100000" algn="bl" rotWithShape="0"/>
          </a:effectLst>
        </p:spPr>
      </p:pic>
      <p:pic>
        <p:nvPicPr>
          <p:cNvPr id="16" name="15 Imagen" descr="30aea8c3011fcaa3a474fedc0a7e26ab-marco-de-c--rculo-con-adornos-by-vexels.png"/>
          <p:cNvPicPr>
            <a:picLocks noChangeAspect="1"/>
          </p:cNvPicPr>
          <p:nvPr/>
        </p:nvPicPr>
        <p:blipFill>
          <a:blip r:embed="rId4">
            <a:grayscl/>
            <a:lum bright="40000" contrast="40000"/>
          </a:blip>
          <a:stretch>
            <a:fillRect/>
          </a:stretch>
        </p:blipFill>
        <p:spPr>
          <a:xfrm>
            <a:off x="0" y="4286280"/>
            <a:ext cx="785800" cy="785800"/>
          </a:xfrm>
          <a:prstGeom prst="rect">
            <a:avLst/>
          </a:prstGeom>
          <a:effectLst>
            <a:reflection blurRad="6350" stA="50000" endA="300" endPos="90000" dir="5400000" sy="-100000" algn="bl" rotWithShape="0"/>
          </a:effectLst>
        </p:spPr>
      </p:pic>
      <p:pic>
        <p:nvPicPr>
          <p:cNvPr id="18" name="17 Imagen" descr="30aea8c3011fcaa3a474fedc0a7e26ab-marco-de-c--rculo-con-adornos-by-vexels.png"/>
          <p:cNvPicPr>
            <a:picLocks noChangeAspect="1"/>
          </p:cNvPicPr>
          <p:nvPr/>
        </p:nvPicPr>
        <p:blipFill>
          <a:blip r:embed="rId4">
            <a:grayscl/>
            <a:lum bright="40000" contrast="40000"/>
          </a:blip>
          <a:stretch>
            <a:fillRect/>
          </a:stretch>
        </p:blipFill>
        <p:spPr>
          <a:xfrm>
            <a:off x="8358200" y="4357700"/>
            <a:ext cx="785800" cy="785800"/>
          </a:xfrm>
          <a:prstGeom prst="rect">
            <a:avLst/>
          </a:prstGeom>
          <a:effectLst>
            <a:reflection blurRad="6350" stA="50000" endA="300" endPos="90000" dir="5400000" sy="-100000" algn="bl" rotWithShape="0"/>
          </a:effectLst>
        </p:spPr>
      </p:pic>
      <p:pic>
        <p:nvPicPr>
          <p:cNvPr id="19" name="18 Imagen" descr="2915.jpg"/>
          <p:cNvPicPr>
            <a:picLocks noChangeAspect="1"/>
          </p:cNvPicPr>
          <p:nvPr/>
        </p:nvPicPr>
        <p:blipFill>
          <a:blip r:embed="rId5"/>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3" presetClass="entr" presetSubtype="16"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3000" fill="hold"/>
                                        <p:tgtEl>
                                          <p:spTgt spid="2"/>
                                        </p:tgtEl>
                                        <p:attrNameLst>
                                          <p:attrName>ppt_w</p:attrName>
                                        </p:attrNameLst>
                                      </p:cBhvr>
                                      <p:tavLst>
                                        <p:tav tm="0">
                                          <p:val>
                                            <p:fltVal val="0"/>
                                          </p:val>
                                        </p:tav>
                                        <p:tav tm="100000">
                                          <p:val>
                                            <p:strVal val="#ppt_w"/>
                                          </p:val>
                                        </p:tav>
                                      </p:tavLst>
                                    </p:anim>
                                    <p:anim calcmode="lin" valueType="num">
                                      <p:cBhvr>
                                        <p:cTn id="10" dur="3000" fill="hold"/>
                                        <p:tgtEl>
                                          <p:spTgt spid="2"/>
                                        </p:tgtEl>
                                        <p:attrNameLst>
                                          <p:attrName>ppt_h</p:attrName>
                                        </p:attrNameLst>
                                      </p:cBhvr>
                                      <p:tavLst>
                                        <p:tav tm="0">
                                          <p:val>
                                            <p:fltVal val="0"/>
                                          </p:val>
                                        </p:tav>
                                        <p:tav tm="100000">
                                          <p:val>
                                            <p:strVal val="#ppt_h"/>
                                          </p:val>
                                        </p:tav>
                                      </p:tavLst>
                                    </p:anim>
                                  </p:childTnLst>
                                </p:cTn>
                              </p:par>
                              <p:par>
                                <p:cTn id="11" presetID="23" presetClass="entr" presetSubtype="16"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fltVal val="0"/>
                                          </p:val>
                                        </p:tav>
                                        <p:tav tm="100000">
                                          <p:val>
                                            <p:strVal val="#ppt_w"/>
                                          </p:val>
                                        </p:tav>
                                      </p:tavLst>
                                    </p:anim>
                                    <p:anim calcmode="lin" valueType="num">
                                      <p:cBhvr>
                                        <p:cTn id="14" dur="3000" fill="hold"/>
                                        <p:tgtEl>
                                          <p:spTgt spid="3"/>
                                        </p:tgtEl>
                                        <p:attrNameLst>
                                          <p:attrName>ppt_h</p:attrName>
                                        </p:attrNameLst>
                                      </p:cBhvr>
                                      <p:tavLst>
                                        <p:tav tm="0">
                                          <p:val>
                                            <p:fltVal val="0"/>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ox(out)">
                                      <p:cBhvr>
                                        <p:cTn id="17" dur="3000"/>
                                        <p:tgtEl>
                                          <p:spTgt spid="2"/>
                                        </p:tgtEl>
                                      </p:cBhvr>
                                    </p:animEffect>
                                  </p:childTnLst>
                                </p:cTn>
                              </p:par>
                              <p:par>
                                <p:cTn id="18" presetID="4" presetClass="entr" presetSubtype="32"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ox(out)">
                                      <p:cBhvr>
                                        <p:cTn id="20" dur="3000"/>
                                        <p:tgtEl>
                                          <p:spTgt spid="3"/>
                                        </p:tgtEl>
                                      </p:cBhvr>
                                    </p:animEffect>
                                  </p:childTnLst>
                                </p:cTn>
                              </p:par>
                              <p:par>
                                <p:cTn id="21" presetID="25" presetClass="entr" presetSubtype="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1500" decel="50000" fill="hold">
                                          <p:stCondLst>
                                            <p:cond delay="0"/>
                                          </p:stCondLst>
                                        </p:cTn>
                                        <p:tgtEl>
                                          <p:spTgt spid="10"/>
                                        </p:tgtEl>
                                        <p:attrNameLst>
                                          <p:attrName>style.rotation</p:attrName>
                                        </p:attrNameLst>
                                      </p:cBhvr>
                                      <p:tavLst>
                                        <p:tav tm="0">
                                          <p:val>
                                            <p:fltVal val="-90"/>
                                          </p:val>
                                        </p:tav>
                                        <p:tav tm="100000">
                                          <p:val>
                                            <p:fltVal val="0"/>
                                          </p:val>
                                        </p:tav>
                                      </p:tavLst>
                                    </p:anim>
                                    <p:anim calcmode="lin" valueType="num">
                                      <p:cBhvr>
                                        <p:cTn id="24" dur="1500" decel="50000" fill="hold">
                                          <p:stCondLst>
                                            <p:cond delay="0"/>
                                          </p:stCondLst>
                                        </p:cTn>
                                        <p:tgtEl>
                                          <p:spTgt spid="10"/>
                                        </p:tgtEl>
                                        <p:attrNameLst>
                                          <p:attrName>ppt_w</p:attrName>
                                        </p:attrNameLst>
                                      </p:cBhvr>
                                      <p:tavLst>
                                        <p:tav tm="0">
                                          <p:val>
                                            <p:strVal val="#ppt_w"/>
                                          </p:val>
                                        </p:tav>
                                        <p:tav tm="100000">
                                          <p:val>
                                            <p:strVal val="#ppt_w*.05"/>
                                          </p:val>
                                        </p:tav>
                                      </p:tavLst>
                                    </p:anim>
                                    <p:anim calcmode="lin" valueType="num">
                                      <p:cBhvr>
                                        <p:cTn id="25" dur="1500" accel="50000" fill="hold">
                                          <p:stCondLst>
                                            <p:cond delay="1500"/>
                                          </p:stCondLst>
                                        </p:cTn>
                                        <p:tgtEl>
                                          <p:spTgt spid="10"/>
                                        </p:tgtEl>
                                        <p:attrNameLst>
                                          <p:attrName>ppt_w</p:attrName>
                                        </p:attrNameLst>
                                      </p:cBhvr>
                                      <p:tavLst>
                                        <p:tav tm="0">
                                          <p:val>
                                            <p:strVal val="#ppt_w*.05"/>
                                          </p:val>
                                        </p:tav>
                                        <p:tav tm="100000">
                                          <p:val>
                                            <p:strVal val="#ppt_w"/>
                                          </p:val>
                                        </p:tav>
                                      </p:tavLst>
                                    </p:anim>
                                    <p:anim calcmode="lin" valueType="num">
                                      <p:cBhvr>
                                        <p:cTn id="26" dur="3000" fill="hold"/>
                                        <p:tgtEl>
                                          <p:spTgt spid="10"/>
                                        </p:tgtEl>
                                        <p:attrNameLst>
                                          <p:attrName>ppt_h</p:attrName>
                                        </p:attrNameLst>
                                      </p:cBhvr>
                                      <p:tavLst>
                                        <p:tav tm="0">
                                          <p:val>
                                            <p:strVal val="#ppt_h"/>
                                          </p:val>
                                        </p:tav>
                                        <p:tav tm="100000">
                                          <p:val>
                                            <p:strVal val="#ppt_h"/>
                                          </p:val>
                                        </p:tav>
                                      </p:tavLst>
                                    </p:anim>
                                    <p:anim calcmode="lin" valueType="num">
                                      <p:cBhvr>
                                        <p:cTn id="27" dur="1500" decel="50000" fill="hold">
                                          <p:stCondLst>
                                            <p:cond delay="0"/>
                                          </p:stCondLst>
                                        </p:cTn>
                                        <p:tgtEl>
                                          <p:spTgt spid="10"/>
                                        </p:tgtEl>
                                        <p:attrNameLst>
                                          <p:attrName>ppt_x</p:attrName>
                                        </p:attrNameLst>
                                      </p:cBhvr>
                                      <p:tavLst>
                                        <p:tav tm="0">
                                          <p:val>
                                            <p:strVal val="#ppt_x+.4"/>
                                          </p:val>
                                        </p:tav>
                                        <p:tav tm="100000">
                                          <p:val>
                                            <p:strVal val="#ppt_x"/>
                                          </p:val>
                                        </p:tav>
                                      </p:tavLst>
                                    </p:anim>
                                    <p:anim calcmode="lin" valueType="num">
                                      <p:cBhvr>
                                        <p:cTn id="28" dur="1500" decel="50000" fill="hold">
                                          <p:stCondLst>
                                            <p:cond delay="0"/>
                                          </p:stCondLst>
                                        </p:cTn>
                                        <p:tgtEl>
                                          <p:spTgt spid="10"/>
                                        </p:tgtEl>
                                        <p:attrNameLst>
                                          <p:attrName>ppt_y</p:attrName>
                                        </p:attrNameLst>
                                      </p:cBhvr>
                                      <p:tavLst>
                                        <p:tav tm="0">
                                          <p:val>
                                            <p:strVal val="#ppt_y-.2"/>
                                          </p:val>
                                        </p:tav>
                                        <p:tav tm="100000">
                                          <p:val>
                                            <p:strVal val="#ppt_y+.1"/>
                                          </p:val>
                                        </p:tav>
                                      </p:tavLst>
                                    </p:anim>
                                    <p:anim calcmode="lin" valueType="num">
                                      <p:cBhvr>
                                        <p:cTn id="29" dur="1500" accel="50000" fill="hold">
                                          <p:stCondLst>
                                            <p:cond delay="1500"/>
                                          </p:stCondLst>
                                        </p:cTn>
                                        <p:tgtEl>
                                          <p:spTgt spid="10"/>
                                        </p:tgtEl>
                                        <p:attrNameLst>
                                          <p:attrName>ppt_y</p:attrName>
                                        </p:attrNameLst>
                                      </p:cBhvr>
                                      <p:tavLst>
                                        <p:tav tm="0">
                                          <p:val>
                                            <p:strVal val="#ppt_y+.1"/>
                                          </p:val>
                                        </p:tav>
                                        <p:tav tm="100000">
                                          <p:val>
                                            <p:strVal val="#ppt_y"/>
                                          </p:val>
                                        </p:tav>
                                      </p:tavLst>
                                    </p:anim>
                                    <p:animEffect transition="in" filter="fade">
                                      <p:cBhvr>
                                        <p:cTn id="30" dur="3000" decel="50000">
                                          <p:stCondLst>
                                            <p:cond delay="0"/>
                                          </p:stCondLst>
                                        </p:cTn>
                                        <p:tgtEl>
                                          <p:spTgt spid="10"/>
                                        </p:tgtEl>
                                      </p:cBhvr>
                                    </p:animEffect>
                                  </p:childTnLst>
                                </p:cTn>
                              </p:par>
                              <p:par>
                                <p:cTn id="31" presetID="25" presetClass="entr" presetSubtype="0"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1500" decel="50000" fill="hold">
                                          <p:stCondLst>
                                            <p:cond delay="0"/>
                                          </p:stCondLst>
                                        </p:cTn>
                                        <p:tgtEl>
                                          <p:spTgt spid="11"/>
                                        </p:tgtEl>
                                        <p:attrNameLst>
                                          <p:attrName>style.rotation</p:attrName>
                                        </p:attrNameLst>
                                      </p:cBhvr>
                                      <p:tavLst>
                                        <p:tav tm="0">
                                          <p:val>
                                            <p:fltVal val="-90"/>
                                          </p:val>
                                        </p:tav>
                                        <p:tav tm="100000">
                                          <p:val>
                                            <p:fltVal val="0"/>
                                          </p:val>
                                        </p:tav>
                                      </p:tavLst>
                                    </p:anim>
                                    <p:anim calcmode="lin" valueType="num">
                                      <p:cBhvr>
                                        <p:cTn id="34" dur="1500" decel="50000" fill="hold">
                                          <p:stCondLst>
                                            <p:cond delay="0"/>
                                          </p:stCondLst>
                                        </p:cTn>
                                        <p:tgtEl>
                                          <p:spTgt spid="11"/>
                                        </p:tgtEl>
                                        <p:attrNameLst>
                                          <p:attrName>ppt_w</p:attrName>
                                        </p:attrNameLst>
                                      </p:cBhvr>
                                      <p:tavLst>
                                        <p:tav tm="0">
                                          <p:val>
                                            <p:strVal val="#ppt_w"/>
                                          </p:val>
                                        </p:tav>
                                        <p:tav tm="100000">
                                          <p:val>
                                            <p:strVal val="#ppt_w*.05"/>
                                          </p:val>
                                        </p:tav>
                                      </p:tavLst>
                                    </p:anim>
                                    <p:anim calcmode="lin" valueType="num">
                                      <p:cBhvr>
                                        <p:cTn id="35" dur="1500" accel="50000" fill="hold">
                                          <p:stCondLst>
                                            <p:cond delay="1500"/>
                                          </p:stCondLst>
                                        </p:cTn>
                                        <p:tgtEl>
                                          <p:spTgt spid="11"/>
                                        </p:tgtEl>
                                        <p:attrNameLst>
                                          <p:attrName>ppt_w</p:attrName>
                                        </p:attrNameLst>
                                      </p:cBhvr>
                                      <p:tavLst>
                                        <p:tav tm="0">
                                          <p:val>
                                            <p:strVal val="#ppt_w*.05"/>
                                          </p:val>
                                        </p:tav>
                                        <p:tav tm="100000">
                                          <p:val>
                                            <p:strVal val="#ppt_w"/>
                                          </p:val>
                                        </p:tav>
                                      </p:tavLst>
                                    </p:anim>
                                    <p:anim calcmode="lin" valueType="num">
                                      <p:cBhvr>
                                        <p:cTn id="36" dur="3000" fill="hold"/>
                                        <p:tgtEl>
                                          <p:spTgt spid="11"/>
                                        </p:tgtEl>
                                        <p:attrNameLst>
                                          <p:attrName>ppt_h</p:attrName>
                                        </p:attrNameLst>
                                      </p:cBhvr>
                                      <p:tavLst>
                                        <p:tav tm="0">
                                          <p:val>
                                            <p:strVal val="#ppt_h"/>
                                          </p:val>
                                        </p:tav>
                                        <p:tav tm="100000">
                                          <p:val>
                                            <p:strVal val="#ppt_h"/>
                                          </p:val>
                                        </p:tav>
                                      </p:tavLst>
                                    </p:anim>
                                    <p:anim calcmode="lin" valueType="num">
                                      <p:cBhvr>
                                        <p:cTn id="37" dur="1500" decel="50000" fill="hold">
                                          <p:stCondLst>
                                            <p:cond delay="0"/>
                                          </p:stCondLst>
                                        </p:cTn>
                                        <p:tgtEl>
                                          <p:spTgt spid="11"/>
                                        </p:tgtEl>
                                        <p:attrNameLst>
                                          <p:attrName>ppt_x</p:attrName>
                                        </p:attrNameLst>
                                      </p:cBhvr>
                                      <p:tavLst>
                                        <p:tav tm="0">
                                          <p:val>
                                            <p:strVal val="#ppt_x+.4"/>
                                          </p:val>
                                        </p:tav>
                                        <p:tav tm="100000">
                                          <p:val>
                                            <p:strVal val="#ppt_x"/>
                                          </p:val>
                                        </p:tav>
                                      </p:tavLst>
                                    </p:anim>
                                    <p:anim calcmode="lin" valueType="num">
                                      <p:cBhvr>
                                        <p:cTn id="38" dur="1500" decel="50000" fill="hold">
                                          <p:stCondLst>
                                            <p:cond delay="0"/>
                                          </p:stCondLst>
                                        </p:cTn>
                                        <p:tgtEl>
                                          <p:spTgt spid="11"/>
                                        </p:tgtEl>
                                        <p:attrNameLst>
                                          <p:attrName>ppt_y</p:attrName>
                                        </p:attrNameLst>
                                      </p:cBhvr>
                                      <p:tavLst>
                                        <p:tav tm="0">
                                          <p:val>
                                            <p:strVal val="#ppt_y-.2"/>
                                          </p:val>
                                        </p:tav>
                                        <p:tav tm="100000">
                                          <p:val>
                                            <p:strVal val="#ppt_y+.1"/>
                                          </p:val>
                                        </p:tav>
                                      </p:tavLst>
                                    </p:anim>
                                    <p:anim calcmode="lin" valueType="num">
                                      <p:cBhvr>
                                        <p:cTn id="39" dur="1500" accel="50000" fill="hold">
                                          <p:stCondLst>
                                            <p:cond delay="1500"/>
                                          </p:stCondLst>
                                        </p:cTn>
                                        <p:tgtEl>
                                          <p:spTgt spid="11"/>
                                        </p:tgtEl>
                                        <p:attrNameLst>
                                          <p:attrName>ppt_y</p:attrName>
                                        </p:attrNameLst>
                                      </p:cBhvr>
                                      <p:tavLst>
                                        <p:tav tm="0">
                                          <p:val>
                                            <p:strVal val="#ppt_y+.1"/>
                                          </p:val>
                                        </p:tav>
                                        <p:tav tm="100000">
                                          <p:val>
                                            <p:strVal val="#ppt_y"/>
                                          </p:val>
                                        </p:tav>
                                      </p:tavLst>
                                    </p:anim>
                                    <p:animEffect transition="in" filter="fade">
                                      <p:cBhvr>
                                        <p:cTn id="40" dur="3000" decel="50000">
                                          <p:stCondLst>
                                            <p:cond delay="0"/>
                                          </p:stCondLst>
                                        </p:cTn>
                                        <p:tgtEl>
                                          <p:spTgt spid="11"/>
                                        </p:tgtEl>
                                      </p:cBhvr>
                                    </p:animEffect>
                                  </p:childTnLst>
                                </p:cTn>
                              </p:par>
                              <p:par>
                                <p:cTn id="41" presetID="25" presetClass="entr" presetSubtype="0"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1500" decel="50000" fill="hold">
                                          <p:stCondLst>
                                            <p:cond delay="0"/>
                                          </p:stCondLst>
                                        </p:cTn>
                                        <p:tgtEl>
                                          <p:spTgt spid="12"/>
                                        </p:tgtEl>
                                        <p:attrNameLst>
                                          <p:attrName>style.rotation</p:attrName>
                                        </p:attrNameLst>
                                      </p:cBhvr>
                                      <p:tavLst>
                                        <p:tav tm="0">
                                          <p:val>
                                            <p:fltVal val="-90"/>
                                          </p:val>
                                        </p:tav>
                                        <p:tav tm="100000">
                                          <p:val>
                                            <p:fltVal val="0"/>
                                          </p:val>
                                        </p:tav>
                                      </p:tavLst>
                                    </p:anim>
                                    <p:anim calcmode="lin" valueType="num">
                                      <p:cBhvr>
                                        <p:cTn id="44" dur="1500" decel="50000" fill="hold">
                                          <p:stCondLst>
                                            <p:cond delay="0"/>
                                          </p:stCondLst>
                                        </p:cTn>
                                        <p:tgtEl>
                                          <p:spTgt spid="12"/>
                                        </p:tgtEl>
                                        <p:attrNameLst>
                                          <p:attrName>ppt_w</p:attrName>
                                        </p:attrNameLst>
                                      </p:cBhvr>
                                      <p:tavLst>
                                        <p:tav tm="0">
                                          <p:val>
                                            <p:strVal val="#ppt_w"/>
                                          </p:val>
                                        </p:tav>
                                        <p:tav tm="100000">
                                          <p:val>
                                            <p:strVal val="#ppt_w*.05"/>
                                          </p:val>
                                        </p:tav>
                                      </p:tavLst>
                                    </p:anim>
                                    <p:anim calcmode="lin" valueType="num">
                                      <p:cBhvr>
                                        <p:cTn id="45" dur="1500" accel="50000" fill="hold">
                                          <p:stCondLst>
                                            <p:cond delay="1500"/>
                                          </p:stCondLst>
                                        </p:cTn>
                                        <p:tgtEl>
                                          <p:spTgt spid="12"/>
                                        </p:tgtEl>
                                        <p:attrNameLst>
                                          <p:attrName>ppt_w</p:attrName>
                                        </p:attrNameLst>
                                      </p:cBhvr>
                                      <p:tavLst>
                                        <p:tav tm="0">
                                          <p:val>
                                            <p:strVal val="#ppt_w*.05"/>
                                          </p:val>
                                        </p:tav>
                                        <p:tav tm="100000">
                                          <p:val>
                                            <p:strVal val="#ppt_w"/>
                                          </p:val>
                                        </p:tav>
                                      </p:tavLst>
                                    </p:anim>
                                    <p:anim calcmode="lin" valueType="num">
                                      <p:cBhvr>
                                        <p:cTn id="46" dur="3000" fill="hold"/>
                                        <p:tgtEl>
                                          <p:spTgt spid="12"/>
                                        </p:tgtEl>
                                        <p:attrNameLst>
                                          <p:attrName>ppt_h</p:attrName>
                                        </p:attrNameLst>
                                      </p:cBhvr>
                                      <p:tavLst>
                                        <p:tav tm="0">
                                          <p:val>
                                            <p:strVal val="#ppt_h"/>
                                          </p:val>
                                        </p:tav>
                                        <p:tav tm="100000">
                                          <p:val>
                                            <p:strVal val="#ppt_h"/>
                                          </p:val>
                                        </p:tav>
                                      </p:tavLst>
                                    </p:anim>
                                    <p:anim calcmode="lin" valueType="num">
                                      <p:cBhvr>
                                        <p:cTn id="47" dur="1500" decel="50000" fill="hold">
                                          <p:stCondLst>
                                            <p:cond delay="0"/>
                                          </p:stCondLst>
                                        </p:cTn>
                                        <p:tgtEl>
                                          <p:spTgt spid="12"/>
                                        </p:tgtEl>
                                        <p:attrNameLst>
                                          <p:attrName>ppt_x</p:attrName>
                                        </p:attrNameLst>
                                      </p:cBhvr>
                                      <p:tavLst>
                                        <p:tav tm="0">
                                          <p:val>
                                            <p:strVal val="#ppt_x+.4"/>
                                          </p:val>
                                        </p:tav>
                                        <p:tav tm="100000">
                                          <p:val>
                                            <p:strVal val="#ppt_x"/>
                                          </p:val>
                                        </p:tav>
                                      </p:tavLst>
                                    </p:anim>
                                    <p:anim calcmode="lin" valueType="num">
                                      <p:cBhvr>
                                        <p:cTn id="48" dur="1500" decel="50000" fill="hold">
                                          <p:stCondLst>
                                            <p:cond delay="0"/>
                                          </p:stCondLst>
                                        </p:cTn>
                                        <p:tgtEl>
                                          <p:spTgt spid="12"/>
                                        </p:tgtEl>
                                        <p:attrNameLst>
                                          <p:attrName>ppt_y</p:attrName>
                                        </p:attrNameLst>
                                      </p:cBhvr>
                                      <p:tavLst>
                                        <p:tav tm="0">
                                          <p:val>
                                            <p:strVal val="#ppt_y-.2"/>
                                          </p:val>
                                        </p:tav>
                                        <p:tav tm="100000">
                                          <p:val>
                                            <p:strVal val="#ppt_y+.1"/>
                                          </p:val>
                                        </p:tav>
                                      </p:tavLst>
                                    </p:anim>
                                    <p:anim calcmode="lin" valueType="num">
                                      <p:cBhvr>
                                        <p:cTn id="49" dur="1500" accel="50000" fill="hold">
                                          <p:stCondLst>
                                            <p:cond delay="1500"/>
                                          </p:stCondLst>
                                        </p:cTn>
                                        <p:tgtEl>
                                          <p:spTgt spid="12"/>
                                        </p:tgtEl>
                                        <p:attrNameLst>
                                          <p:attrName>ppt_y</p:attrName>
                                        </p:attrNameLst>
                                      </p:cBhvr>
                                      <p:tavLst>
                                        <p:tav tm="0">
                                          <p:val>
                                            <p:strVal val="#ppt_y+.1"/>
                                          </p:val>
                                        </p:tav>
                                        <p:tav tm="100000">
                                          <p:val>
                                            <p:strVal val="#ppt_y"/>
                                          </p:val>
                                        </p:tav>
                                      </p:tavLst>
                                    </p:anim>
                                    <p:animEffect transition="in" filter="fade">
                                      <p:cBhvr>
                                        <p:cTn id="50" dur="3000" decel="50000">
                                          <p:stCondLst>
                                            <p:cond delay="0"/>
                                          </p:stCondLst>
                                        </p:cTn>
                                        <p:tgtEl>
                                          <p:spTgt spid="12"/>
                                        </p:tgtEl>
                                      </p:cBhvr>
                                    </p:animEffect>
                                  </p:childTnLst>
                                </p:cTn>
                              </p:par>
                              <p:par>
                                <p:cTn id="51" presetID="25" presetClass="entr" presetSubtype="0" fill="hold"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p:cTn id="53" dur="1500" decel="50000" fill="hold">
                                          <p:stCondLst>
                                            <p:cond delay="0"/>
                                          </p:stCondLst>
                                        </p:cTn>
                                        <p:tgtEl>
                                          <p:spTgt spid="13"/>
                                        </p:tgtEl>
                                        <p:attrNameLst>
                                          <p:attrName>style.rotation</p:attrName>
                                        </p:attrNameLst>
                                      </p:cBhvr>
                                      <p:tavLst>
                                        <p:tav tm="0">
                                          <p:val>
                                            <p:fltVal val="-90"/>
                                          </p:val>
                                        </p:tav>
                                        <p:tav tm="100000">
                                          <p:val>
                                            <p:fltVal val="0"/>
                                          </p:val>
                                        </p:tav>
                                      </p:tavLst>
                                    </p:anim>
                                    <p:anim calcmode="lin" valueType="num">
                                      <p:cBhvr>
                                        <p:cTn id="54" dur="1500" decel="50000" fill="hold">
                                          <p:stCondLst>
                                            <p:cond delay="0"/>
                                          </p:stCondLst>
                                        </p:cTn>
                                        <p:tgtEl>
                                          <p:spTgt spid="13"/>
                                        </p:tgtEl>
                                        <p:attrNameLst>
                                          <p:attrName>ppt_w</p:attrName>
                                        </p:attrNameLst>
                                      </p:cBhvr>
                                      <p:tavLst>
                                        <p:tav tm="0">
                                          <p:val>
                                            <p:strVal val="#ppt_w"/>
                                          </p:val>
                                        </p:tav>
                                        <p:tav tm="100000">
                                          <p:val>
                                            <p:strVal val="#ppt_w*.05"/>
                                          </p:val>
                                        </p:tav>
                                      </p:tavLst>
                                    </p:anim>
                                    <p:anim calcmode="lin" valueType="num">
                                      <p:cBhvr>
                                        <p:cTn id="55" dur="1500" accel="50000" fill="hold">
                                          <p:stCondLst>
                                            <p:cond delay="1500"/>
                                          </p:stCondLst>
                                        </p:cTn>
                                        <p:tgtEl>
                                          <p:spTgt spid="13"/>
                                        </p:tgtEl>
                                        <p:attrNameLst>
                                          <p:attrName>ppt_w</p:attrName>
                                        </p:attrNameLst>
                                      </p:cBhvr>
                                      <p:tavLst>
                                        <p:tav tm="0">
                                          <p:val>
                                            <p:strVal val="#ppt_w*.05"/>
                                          </p:val>
                                        </p:tav>
                                        <p:tav tm="100000">
                                          <p:val>
                                            <p:strVal val="#ppt_w"/>
                                          </p:val>
                                        </p:tav>
                                      </p:tavLst>
                                    </p:anim>
                                    <p:anim calcmode="lin" valueType="num">
                                      <p:cBhvr>
                                        <p:cTn id="56" dur="3000" fill="hold"/>
                                        <p:tgtEl>
                                          <p:spTgt spid="13"/>
                                        </p:tgtEl>
                                        <p:attrNameLst>
                                          <p:attrName>ppt_h</p:attrName>
                                        </p:attrNameLst>
                                      </p:cBhvr>
                                      <p:tavLst>
                                        <p:tav tm="0">
                                          <p:val>
                                            <p:strVal val="#ppt_h"/>
                                          </p:val>
                                        </p:tav>
                                        <p:tav tm="100000">
                                          <p:val>
                                            <p:strVal val="#ppt_h"/>
                                          </p:val>
                                        </p:tav>
                                      </p:tavLst>
                                    </p:anim>
                                    <p:anim calcmode="lin" valueType="num">
                                      <p:cBhvr>
                                        <p:cTn id="57" dur="1500" decel="50000" fill="hold">
                                          <p:stCondLst>
                                            <p:cond delay="0"/>
                                          </p:stCondLst>
                                        </p:cTn>
                                        <p:tgtEl>
                                          <p:spTgt spid="13"/>
                                        </p:tgtEl>
                                        <p:attrNameLst>
                                          <p:attrName>ppt_x</p:attrName>
                                        </p:attrNameLst>
                                      </p:cBhvr>
                                      <p:tavLst>
                                        <p:tav tm="0">
                                          <p:val>
                                            <p:strVal val="#ppt_x+.4"/>
                                          </p:val>
                                        </p:tav>
                                        <p:tav tm="100000">
                                          <p:val>
                                            <p:strVal val="#ppt_x"/>
                                          </p:val>
                                        </p:tav>
                                      </p:tavLst>
                                    </p:anim>
                                    <p:anim calcmode="lin" valueType="num">
                                      <p:cBhvr>
                                        <p:cTn id="58" dur="1500" decel="50000" fill="hold">
                                          <p:stCondLst>
                                            <p:cond delay="0"/>
                                          </p:stCondLst>
                                        </p:cTn>
                                        <p:tgtEl>
                                          <p:spTgt spid="13"/>
                                        </p:tgtEl>
                                        <p:attrNameLst>
                                          <p:attrName>ppt_y</p:attrName>
                                        </p:attrNameLst>
                                      </p:cBhvr>
                                      <p:tavLst>
                                        <p:tav tm="0">
                                          <p:val>
                                            <p:strVal val="#ppt_y-.2"/>
                                          </p:val>
                                        </p:tav>
                                        <p:tav tm="100000">
                                          <p:val>
                                            <p:strVal val="#ppt_y+.1"/>
                                          </p:val>
                                        </p:tav>
                                      </p:tavLst>
                                    </p:anim>
                                    <p:anim calcmode="lin" valueType="num">
                                      <p:cBhvr>
                                        <p:cTn id="59" dur="1500" accel="50000" fill="hold">
                                          <p:stCondLst>
                                            <p:cond delay="1500"/>
                                          </p:stCondLst>
                                        </p:cTn>
                                        <p:tgtEl>
                                          <p:spTgt spid="13"/>
                                        </p:tgtEl>
                                        <p:attrNameLst>
                                          <p:attrName>ppt_y</p:attrName>
                                        </p:attrNameLst>
                                      </p:cBhvr>
                                      <p:tavLst>
                                        <p:tav tm="0">
                                          <p:val>
                                            <p:strVal val="#ppt_y+.1"/>
                                          </p:val>
                                        </p:tav>
                                        <p:tav tm="100000">
                                          <p:val>
                                            <p:strVal val="#ppt_y"/>
                                          </p:val>
                                        </p:tav>
                                      </p:tavLst>
                                    </p:anim>
                                    <p:animEffect transition="in" filter="fade">
                                      <p:cBhvr>
                                        <p:cTn id="60" dur="3000" decel="50000">
                                          <p:stCondLst>
                                            <p:cond delay="0"/>
                                          </p:stCondLst>
                                        </p:cTn>
                                        <p:tgtEl>
                                          <p:spTgt spid="13"/>
                                        </p:tgtEl>
                                      </p:cBhvr>
                                    </p:animEffect>
                                  </p:childTnLst>
                                </p:cTn>
                              </p:par>
                              <p:par>
                                <p:cTn id="61" presetID="25" presetClass="entr" presetSubtype="0" fill="hold"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1500" decel="50000" fill="hold">
                                          <p:stCondLst>
                                            <p:cond delay="0"/>
                                          </p:stCondLst>
                                        </p:cTn>
                                        <p:tgtEl>
                                          <p:spTgt spid="14"/>
                                        </p:tgtEl>
                                        <p:attrNameLst>
                                          <p:attrName>style.rotation</p:attrName>
                                        </p:attrNameLst>
                                      </p:cBhvr>
                                      <p:tavLst>
                                        <p:tav tm="0">
                                          <p:val>
                                            <p:fltVal val="-90"/>
                                          </p:val>
                                        </p:tav>
                                        <p:tav tm="100000">
                                          <p:val>
                                            <p:fltVal val="0"/>
                                          </p:val>
                                        </p:tav>
                                      </p:tavLst>
                                    </p:anim>
                                    <p:anim calcmode="lin" valueType="num">
                                      <p:cBhvr>
                                        <p:cTn id="64" dur="1500" decel="50000" fill="hold">
                                          <p:stCondLst>
                                            <p:cond delay="0"/>
                                          </p:stCondLst>
                                        </p:cTn>
                                        <p:tgtEl>
                                          <p:spTgt spid="14"/>
                                        </p:tgtEl>
                                        <p:attrNameLst>
                                          <p:attrName>ppt_w</p:attrName>
                                        </p:attrNameLst>
                                      </p:cBhvr>
                                      <p:tavLst>
                                        <p:tav tm="0">
                                          <p:val>
                                            <p:strVal val="#ppt_w"/>
                                          </p:val>
                                        </p:tav>
                                        <p:tav tm="100000">
                                          <p:val>
                                            <p:strVal val="#ppt_w*.05"/>
                                          </p:val>
                                        </p:tav>
                                      </p:tavLst>
                                    </p:anim>
                                    <p:anim calcmode="lin" valueType="num">
                                      <p:cBhvr>
                                        <p:cTn id="65" dur="1500" accel="50000" fill="hold">
                                          <p:stCondLst>
                                            <p:cond delay="1500"/>
                                          </p:stCondLst>
                                        </p:cTn>
                                        <p:tgtEl>
                                          <p:spTgt spid="14"/>
                                        </p:tgtEl>
                                        <p:attrNameLst>
                                          <p:attrName>ppt_w</p:attrName>
                                        </p:attrNameLst>
                                      </p:cBhvr>
                                      <p:tavLst>
                                        <p:tav tm="0">
                                          <p:val>
                                            <p:strVal val="#ppt_w*.05"/>
                                          </p:val>
                                        </p:tav>
                                        <p:tav tm="100000">
                                          <p:val>
                                            <p:strVal val="#ppt_w"/>
                                          </p:val>
                                        </p:tav>
                                      </p:tavLst>
                                    </p:anim>
                                    <p:anim calcmode="lin" valueType="num">
                                      <p:cBhvr>
                                        <p:cTn id="66" dur="3000" fill="hold"/>
                                        <p:tgtEl>
                                          <p:spTgt spid="14"/>
                                        </p:tgtEl>
                                        <p:attrNameLst>
                                          <p:attrName>ppt_h</p:attrName>
                                        </p:attrNameLst>
                                      </p:cBhvr>
                                      <p:tavLst>
                                        <p:tav tm="0">
                                          <p:val>
                                            <p:strVal val="#ppt_h"/>
                                          </p:val>
                                        </p:tav>
                                        <p:tav tm="100000">
                                          <p:val>
                                            <p:strVal val="#ppt_h"/>
                                          </p:val>
                                        </p:tav>
                                      </p:tavLst>
                                    </p:anim>
                                    <p:anim calcmode="lin" valueType="num">
                                      <p:cBhvr>
                                        <p:cTn id="67" dur="1500" decel="50000" fill="hold">
                                          <p:stCondLst>
                                            <p:cond delay="0"/>
                                          </p:stCondLst>
                                        </p:cTn>
                                        <p:tgtEl>
                                          <p:spTgt spid="14"/>
                                        </p:tgtEl>
                                        <p:attrNameLst>
                                          <p:attrName>ppt_x</p:attrName>
                                        </p:attrNameLst>
                                      </p:cBhvr>
                                      <p:tavLst>
                                        <p:tav tm="0">
                                          <p:val>
                                            <p:strVal val="#ppt_x+.4"/>
                                          </p:val>
                                        </p:tav>
                                        <p:tav tm="100000">
                                          <p:val>
                                            <p:strVal val="#ppt_x"/>
                                          </p:val>
                                        </p:tav>
                                      </p:tavLst>
                                    </p:anim>
                                    <p:anim calcmode="lin" valueType="num">
                                      <p:cBhvr>
                                        <p:cTn id="68" dur="1500" decel="50000" fill="hold">
                                          <p:stCondLst>
                                            <p:cond delay="0"/>
                                          </p:stCondLst>
                                        </p:cTn>
                                        <p:tgtEl>
                                          <p:spTgt spid="14"/>
                                        </p:tgtEl>
                                        <p:attrNameLst>
                                          <p:attrName>ppt_y</p:attrName>
                                        </p:attrNameLst>
                                      </p:cBhvr>
                                      <p:tavLst>
                                        <p:tav tm="0">
                                          <p:val>
                                            <p:strVal val="#ppt_y-.2"/>
                                          </p:val>
                                        </p:tav>
                                        <p:tav tm="100000">
                                          <p:val>
                                            <p:strVal val="#ppt_y+.1"/>
                                          </p:val>
                                        </p:tav>
                                      </p:tavLst>
                                    </p:anim>
                                    <p:anim calcmode="lin" valueType="num">
                                      <p:cBhvr>
                                        <p:cTn id="69" dur="1500" accel="50000" fill="hold">
                                          <p:stCondLst>
                                            <p:cond delay="1500"/>
                                          </p:stCondLst>
                                        </p:cTn>
                                        <p:tgtEl>
                                          <p:spTgt spid="14"/>
                                        </p:tgtEl>
                                        <p:attrNameLst>
                                          <p:attrName>ppt_y</p:attrName>
                                        </p:attrNameLst>
                                      </p:cBhvr>
                                      <p:tavLst>
                                        <p:tav tm="0">
                                          <p:val>
                                            <p:strVal val="#ppt_y+.1"/>
                                          </p:val>
                                        </p:tav>
                                        <p:tav tm="100000">
                                          <p:val>
                                            <p:strVal val="#ppt_y"/>
                                          </p:val>
                                        </p:tav>
                                      </p:tavLst>
                                    </p:anim>
                                    <p:animEffect transition="in" filter="fade">
                                      <p:cBhvr>
                                        <p:cTn id="70" dur="3000" decel="50000">
                                          <p:stCondLst>
                                            <p:cond delay="0"/>
                                          </p:stCondLst>
                                        </p:cTn>
                                        <p:tgtEl>
                                          <p:spTgt spid="14"/>
                                        </p:tgtEl>
                                      </p:cBhvr>
                                    </p:animEffect>
                                  </p:childTnLst>
                                </p:cTn>
                              </p:par>
                              <p:par>
                                <p:cTn id="71" presetID="25" presetClass="entr" presetSubtype="0" fill="hold"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1500" decel="50000" fill="hold">
                                          <p:stCondLst>
                                            <p:cond delay="0"/>
                                          </p:stCondLst>
                                        </p:cTn>
                                        <p:tgtEl>
                                          <p:spTgt spid="15"/>
                                        </p:tgtEl>
                                        <p:attrNameLst>
                                          <p:attrName>style.rotation</p:attrName>
                                        </p:attrNameLst>
                                      </p:cBhvr>
                                      <p:tavLst>
                                        <p:tav tm="0">
                                          <p:val>
                                            <p:fltVal val="-90"/>
                                          </p:val>
                                        </p:tav>
                                        <p:tav tm="100000">
                                          <p:val>
                                            <p:fltVal val="0"/>
                                          </p:val>
                                        </p:tav>
                                      </p:tavLst>
                                    </p:anim>
                                    <p:anim calcmode="lin" valueType="num">
                                      <p:cBhvr>
                                        <p:cTn id="74" dur="1500" decel="50000" fill="hold">
                                          <p:stCondLst>
                                            <p:cond delay="0"/>
                                          </p:stCondLst>
                                        </p:cTn>
                                        <p:tgtEl>
                                          <p:spTgt spid="15"/>
                                        </p:tgtEl>
                                        <p:attrNameLst>
                                          <p:attrName>ppt_w</p:attrName>
                                        </p:attrNameLst>
                                      </p:cBhvr>
                                      <p:tavLst>
                                        <p:tav tm="0">
                                          <p:val>
                                            <p:strVal val="#ppt_w"/>
                                          </p:val>
                                        </p:tav>
                                        <p:tav tm="100000">
                                          <p:val>
                                            <p:strVal val="#ppt_w*.05"/>
                                          </p:val>
                                        </p:tav>
                                      </p:tavLst>
                                    </p:anim>
                                    <p:anim calcmode="lin" valueType="num">
                                      <p:cBhvr>
                                        <p:cTn id="75" dur="1500" accel="50000" fill="hold">
                                          <p:stCondLst>
                                            <p:cond delay="1500"/>
                                          </p:stCondLst>
                                        </p:cTn>
                                        <p:tgtEl>
                                          <p:spTgt spid="15"/>
                                        </p:tgtEl>
                                        <p:attrNameLst>
                                          <p:attrName>ppt_w</p:attrName>
                                        </p:attrNameLst>
                                      </p:cBhvr>
                                      <p:tavLst>
                                        <p:tav tm="0">
                                          <p:val>
                                            <p:strVal val="#ppt_w*.05"/>
                                          </p:val>
                                        </p:tav>
                                        <p:tav tm="100000">
                                          <p:val>
                                            <p:strVal val="#ppt_w"/>
                                          </p:val>
                                        </p:tav>
                                      </p:tavLst>
                                    </p:anim>
                                    <p:anim calcmode="lin" valueType="num">
                                      <p:cBhvr>
                                        <p:cTn id="76" dur="3000" fill="hold"/>
                                        <p:tgtEl>
                                          <p:spTgt spid="15"/>
                                        </p:tgtEl>
                                        <p:attrNameLst>
                                          <p:attrName>ppt_h</p:attrName>
                                        </p:attrNameLst>
                                      </p:cBhvr>
                                      <p:tavLst>
                                        <p:tav tm="0">
                                          <p:val>
                                            <p:strVal val="#ppt_h"/>
                                          </p:val>
                                        </p:tav>
                                        <p:tav tm="100000">
                                          <p:val>
                                            <p:strVal val="#ppt_h"/>
                                          </p:val>
                                        </p:tav>
                                      </p:tavLst>
                                    </p:anim>
                                    <p:anim calcmode="lin" valueType="num">
                                      <p:cBhvr>
                                        <p:cTn id="77" dur="1500" decel="50000" fill="hold">
                                          <p:stCondLst>
                                            <p:cond delay="0"/>
                                          </p:stCondLst>
                                        </p:cTn>
                                        <p:tgtEl>
                                          <p:spTgt spid="15"/>
                                        </p:tgtEl>
                                        <p:attrNameLst>
                                          <p:attrName>ppt_x</p:attrName>
                                        </p:attrNameLst>
                                      </p:cBhvr>
                                      <p:tavLst>
                                        <p:tav tm="0">
                                          <p:val>
                                            <p:strVal val="#ppt_x+.4"/>
                                          </p:val>
                                        </p:tav>
                                        <p:tav tm="100000">
                                          <p:val>
                                            <p:strVal val="#ppt_x"/>
                                          </p:val>
                                        </p:tav>
                                      </p:tavLst>
                                    </p:anim>
                                    <p:anim calcmode="lin" valueType="num">
                                      <p:cBhvr>
                                        <p:cTn id="78" dur="1500" decel="50000" fill="hold">
                                          <p:stCondLst>
                                            <p:cond delay="0"/>
                                          </p:stCondLst>
                                        </p:cTn>
                                        <p:tgtEl>
                                          <p:spTgt spid="15"/>
                                        </p:tgtEl>
                                        <p:attrNameLst>
                                          <p:attrName>ppt_y</p:attrName>
                                        </p:attrNameLst>
                                      </p:cBhvr>
                                      <p:tavLst>
                                        <p:tav tm="0">
                                          <p:val>
                                            <p:strVal val="#ppt_y-.2"/>
                                          </p:val>
                                        </p:tav>
                                        <p:tav tm="100000">
                                          <p:val>
                                            <p:strVal val="#ppt_y+.1"/>
                                          </p:val>
                                        </p:tav>
                                      </p:tavLst>
                                    </p:anim>
                                    <p:anim calcmode="lin" valueType="num">
                                      <p:cBhvr>
                                        <p:cTn id="79" dur="1500" accel="50000" fill="hold">
                                          <p:stCondLst>
                                            <p:cond delay="1500"/>
                                          </p:stCondLst>
                                        </p:cTn>
                                        <p:tgtEl>
                                          <p:spTgt spid="15"/>
                                        </p:tgtEl>
                                        <p:attrNameLst>
                                          <p:attrName>ppt_y</p:attrName>
                                        </p:attrNameLst>
                                      </p:cBhvr>
                                      <p:tavLst>
                                        <p:tav tm="0">
                                          <p:val>
                                            <p:strVal val="#ppt_y+.1"/>
                                          </p:val>
                                        </p:tav>
                                        <p:tav tm="100000">
                                          <p:val>
                                            <p:strVal val="#ppt_y"/>
                                          </p:val>
                                        </p:tav>
                                      </p:tavLst>
                                    </p:anim>
                                    <p:animEffect transition="in" filter="fade">
                                      <p:cBhvr>
                                        <p:cTn id="80" dur="3000" decel="50000">
                                          <p:stCondLst>
                                            <p:cond delay="0"/>
                                          </p:stCondLst>
                                        </p:cTn>
                                        <p:tgtEl>
                                          <p:spTgt spid="15"/>
                                        </p:tgtEl>
                                      </p:cBhvr>
                                    </p:animEffect>
                                  </p:childTnLst>
                                </p:cTn>
                              </p:par>
                              <p:par>
                                <p:cTn id="81" presetID="25" presetClass="entr" presetSubtype="0" fill="hold" nodeType="with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p:cTn id="83" dur="15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84" dur="15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85" dur="1500" accel="50000" fill="hold">
                                          <p:stCondLst>
                                            <p:cond delay="1500"/>
                                          </p:stCondLst>
                                        </p:cTn>
                                        <p:tgtEl>
                                          <p:spTgt spid="16"/>
                                        </p:tgtEl>
                                        <p:attrNameLst>
                                          <p:attrName>ppt_w</p:attrName>
                                        </p:attrNameLst>
                                      </p:cBhvr>
                                      <p:tavLst>
                                        <p:tav tm="0">
                                          <p:val>
                                            <p:strVal val="#ppt_w*.05"/>
                                          </p:val>
                                        </p:tav>
                                        <p:tav tm="100000">
                                          <p:val>
                                            <p:strVal val="#ppt_w"/>
                                          </p:val>
                                        </p:tav>
                                      </p:tavLst>
                                    </p:anim>
                                    <p:anim calcmode="lin" valueType="num">
                                      <p:cBhvr>
                                        <p:cTn id="86" dur="3000" fill="hold"/>
                                        <p:tgtEl>
                                          <p:spTgt spid="16"/>
                                        </p:tgtEl>
                                        <p:attrNameLst>
                                          <p:attrName>ppt_h</p:attrName>
                                        </p:attrNameLst>
                                      </p:cBhvr>
                                      <p:tavLst>
                                        <p:tav tm="0">
                                          <p:val>
                                            <p:strVal val="#ppt_h"/>
                                          </p:val>
                                        </p:tav>
                                        <p:tav tm="100000">
                                          <p:val>
                                            <p:strVal val="#ppt_h"/>
                                          </p:val>
                                        </p:tav>
                                      </p:tavLst>
                                    </p:anim>
                                    <p:anim calcmode="lin" valueType="num">
                                      <p:cBhvr>
                                        <p:cTn id="87" dur="15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88" dur="15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89" dur="1500" accel="50000" fill="hold">
                                          <p:stCondLst>
                                            <p:cond delay="1500"/>
                                          </p:stCondLst>
                                        </p:cTn>
                                        <p:tgtEl>
                                          <p:spTgt spid="16"/>
                                        </p:tgtEl>
                                        <p:attrNameLst>
                                          <p:attrName>ppt_y</p:attrName>
                                        </p:attrNameLst>
                                      </p:cBhvr>
                                      <p:tavLst>
                                        <p:tav tm="0">
                                          <p:val>
                                            <p:strVal val="#ppt_y+.1"/>
                                          </p:val>
                                        </p:tav>
                                        <p:tav tm="100000">
                                          <p:val>
                                            <p:strVal val="#ppt_y"/>
                                          </p:val>
                                        </p:tav>
                                      </p:tavLst>
                                    </p:anim>
                                    <p:animEffect transition="in" filter="fade">
                                      <p:cBhvr>
                                        <p:cTn id="90" dur="3000" decel="50000">
                                          <p:stCondLst>
                                            <p:cond delay="0"/>
                                          </p:stCondLst>
                                        </p:cTn>
                                        <p:tgtEl>
                                          <p:spTgt spid="16"/>
                                        </p:tgtEl>
                                      </p:cBhvr>
                                    </p:animEffect>
                                  </p:childTnLst>
                                </p:cTn>
                              </p:par>
                              <p:par>
                                <p:cTn id="91" presetID="21" presetClass="entr" presetSubtype="8" fill="hold" nodeType="withEffect">
                                  <p:stCondLst>
                                    <p:cond delay="0"/>
                                  </p:stCondLst>
                                  <p:childTnLst>
                                    <p:set>
                                      <p:cBhvr>
                                        <p:cTn id="92" dur="1" fill="hold">
                                          <p:stCondLst>
                                            <p:cond delay="0"/>
                                          </p:stCondLst>
                                        </p:cTn>
                                        <p:tgtEl>
                                          <p:spTgt spid="10"/>
                                        </p:tgtEl>
                                        <p:attrNameLst>
                                          <p:attrName>style.visibility</p:attrName>
                                        </p:attrNameLst>
                                      </p:cBhvr>
                                      <p:to>
                                        <p:strVal val="visible"/>
                                      </p:to>
                                    </p:set>
                                    <p:animEffect transition="in" filter="wheel(8)">
                                      <p:cBhvr>
                                        <p:cTn id="93" dur="3000"/>
                                        <p:tgtEl>
                                          <p:spTgt spid="10"/>
                                        </p:tgtEl>
                                      </p:cBhvr>
                                    </p:animEffect>
                                  </p:childTnLst>
                                </p:cTn>
                              </p:par>
                              <p:par>
                                <p:cTn id="94" presetID="21" presetClass="entr" presetSubtype="8" fill="hold" nodeType="with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wheel(8)">
                                      <p:cBhvr>
                                        <p:cTn id="96" dur="3000"/>
                                        <p:tgtEl>
                                          <p:spTgt spid="11"/>
                                        </p:tgtEl>
                                      </p:cBhvr>
                                    </p:animEffect>
                                  </p:childTnLst>
                                </p:cTn>
                              </p:par>
                              <p:par>
                                <p:cTn id="97" presetID="21" presetClass="entr" presetSubtype="8" fill="hold" nodeType="withEffect">
                                  <p:stCondLst>
                                    <p:cond delay="0"/>
                                  </p:stCondLst>
                                  <p:childTnLst>
                                    <p:set>
                                      <p:cBhvr>
                                        <p:cTn id="98" dur="1" fill="hold">
                                          <p:stCondLst>
                                            <p:cond delay="0"/>
                                          </p:stCondLst>
                                        </p:cTn>
                                        <p:tgtEl>
                                          <p:spTgt spid="12"/>
                                        </p:tgtEl>
                                        <p:attrNameLst>
                                          <p:attrName>style.visibility</p:attrName>
                                        </p:attrNameLst>
                                      </p:cBhvr>
                                      <p:to>
                                        <p:strVal val="visible"/>
                                      </p:to>
                                    </p:set>
                                    <p:animEffect transition="in" filter="wheel(8)">
                                      <p:cBhvr>
                                        <p:cTn id="99" dur="3000"/>
                                        <p:tgtEl>
                                          <p:spTgt spid="12"/>
                                        </p:tgtEl>
                                      </p:cBhvr>
                                    </p:animEffect>
                                  </p:childTnLst>
                                </p:cTn>
                              </p:par>
                              <p:par>
                                <p:cTn id="100" presetID="21" presetClass="entr" presetSubtype="8" fill="hold" nodeType="withEffect">
                                  <p:stCondLst>
                                    <p:cond delay="0"/>
                                  </p:stCondLst>
                                  <p:childTnLst>
                                    <p:set>
                                      <p:cBhvr>
                                        <p:cTn id="101" dur="1" fill="hold">
                                          <p:stCondLst>
                                            <p:cond delay="0"/>
                                          </p:stCondLst>
                                        </p:cTn>
                                        <p:tgtEl>
                                          <p:spTgt spid="13"/>
                                        </p:tgtEl>
                                        <p:attrNameLst>
                                          <p:attrName>style.visibility</p:attrName>
                                        </p:attrNameLst>
                                      </p:cBhvr>
                                      <p:to>
                                        <p:strVal val="visible"/>
                                      </p:to>
                                    </p:set>
                                    <p:animEffect transition="in" filter="wheel(8)">
                                      <p:cBhvr>
                                        <p:cTn id="102" dur="3000"/>
                                        <p:tgtEl>
                                          <p:spTgt spid="13"/>
                                        </p:tgtEl>
                                      </p:cBhvr>
                                    </p:animEffect>
                                  </p:childTnLst>
                                </p:cTn>
                              </p:par>
                              <p:par>
                                <p:cTn id="103" presetID="21" presetClass="entr" presetSubtype="8" fill="hold" nodeType="withEffect">
                                  <p:stCondLst>
                                    <p:cond delay="0"/>
                                  </p:stCondLst>
                                  <p:childTnLst>
                                    <p:set>
                                      <p:cBhvr>
                                        <p:cTn id="104" dur="1" fill="hold">
                                          <p:stCondLst>
                                            <p:cond delay="0"/>
                                          </p:stCondLst>
                                        </p:cTn>
                                        <p:tgtEl>
                                          <p:spTgt spid="14"/>
                                        </p:tgtEl>
                                        <p:attrNameLst>
                                          <p:attrName>style.visibility</p:attrName>
                                        </p:attrNameLst>
                                      </p:cBhvr>
                                      <p:to>
                                        <p:strVal val="visible"/>
                                      </p:to>
                                    </p:set>
                                    <p:animEffect transition="in" filter="wheel(8)">
                                      <p:cBhvr>
                                        <p:cTn id="105" dur="3000"/>
                                        <p:tgtEl>
                                          <p:spTgt spid="14"/>
                                        </p:tgtEl>
                                      </p:cBhvr>
                                    </p:animEffect>
                                  </p:childTnLst>
                                </p:cTn>
                              </p:par>
                              <p:par>
                                <p:cTn id="106" presetID="21" presetClass="entr" presetSubtype="8" fill="hold" nodeType="withEffect">
                                  <p:stCondLst>
                                    <p:cond delay="0"/>
                                  </p:stCondLst>
                                  <p:childTnLst>
                                    <p:set>
                                      <p:cBhvr>
                                        <p:cTn id="107" dur="1" fill="hold">
                                          <p:stCondLst>
                                            <p:cond delay="0"/>
                                          </p:stCondLst>
                                        </p:cTn>
                                        <p:tgtEl>
                                          <p:spTgt spid="15"/>
                                        </p:tgtEl>
                                        <p:attrNameLst>
                                          <p:attrName>style.visibility</p:attrName>
                                        </p:attrNameLst>
                                      </p:cBhvr>
                                      <p:to>
                                        <p:strVal val="visible"/>
                                      </p:to>
                                    </p:set>
                                    <p:animEffect transition="in" filter="wheel(8)">
                                      <p:cBhvr>
                                        <p:cTn id="108" dur="3000"/>
                                        <p:tgtEl>
                                          <p:spTgt spid="15"/>
                                        </p:tgtEl>
                                      </p:cBhvr>
                                    </p:animEffect>
                                  </p:childTnLst>
                                </p:cTn>
                              </p:par>
                              <p:par>
                                <p:cTn id="109" presetID="21" presetClass="entr" presetSubtype="8" fill="hold" nodeType="withEffect">
                                  <p:stCondLst>
                                    <p:cond delay="0"/>
                                  </p:stCondLst>
                                  <p:childTnLst>
                                    <p:set>
                                      <p:cBhvr>
                                        <p:cTn id="110" dur="1" fill="hold">
                                          <p:stCondLst>
                                            <p:cond delay="0"/>
                                          </p:stCondLst>
                                        </p:cTn>
                                        <p:tgtEl>
                                          <p:spTgt spid="16"/>
                                        </p:tgtEl>
                                        <p:attrNameLst>
                                          <p:attrName>style.visibility</p:attrName>
                                        </p:attrNameLst>
                                      </p:cBhvr>
                                      <p:to>
                                        <p:strVal val="visible"/>
                                      </p:to>
                                    </p:set>
                                    <p:animEffect transition="in" filter="wheel(8)">
                                      <p:cBhvr>
                                        <p:cTn id="111" dur="3000"/>
                                        <p:tgtEl>
                                          <p:spTgt spid="16"/>
                                        </p:tgtEl>
                                      </p:cBhvr>
                                    </p:animEffect>
                                  </p:childTnLst>
                                </p:cTn>
                              </p:par>
                              <p:par>
                                <p:cTn id="112" presetID="25" presetClass="entr" presetSubtype="0" fill="hold" nodeType="withEffect">
                                  <p:stCondLst>
                                    <p:cond delay="0"/>
                                  </p:stCondLst>
                                  <p:childTnLst>
                                    <p:set>
                                      <p:cBhvr>
                                        <p:cTn id="113" dur="1" fill="hold">
                                          <p:stCondLst>
                                            <p:cond delay="0"/>
                                          </p:stCondLst>
                                        </p:cTn>
                                        <p:tgtEl>
                                          <p:spTgt spid="4"/>
                                        </p:tgtEl>
                                        <p:attrNameLst>
                                          <p:attrName>style.visibility</p:attrName>
                                        </p:attrNameLst>
                                      </p:cBhvr>
                                      <p:to>
                                        <p:strVal val="visible"/>
                                      </p:to>
                                    </p:set>
                                    <p:anim calcmode="lin" valueType="num">
                                      <p:cBhvr>
                                        <p:cTn id="114" dur="1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115" dur="1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116" dur="1500" accel="50000" fill="hold">
                                          <p:stCondLst>
                                            <p:cond delay="1500"/>
                                          </p:stCondLst>
                                        </p:cTn>
                                        <p:tgtEl>
                                          <p:spTgt spid="4"/>
                                        </p:tgtEl>
                                        <p:attrNameLst>
                                          <p:attrName>ppt_w</p:attrName>
                                        </p:attrNameLst>
                                      </p:cBhvr>
                                      <p:tavLst>
                                        <p:tav tm="0">
                                          <p:val>
                                            <p:strVal val="#ppt_w*.05"/>
                                          </p:val>
                                        </p:tav>
                                        <p:tav tm="100000">
                                          <p:val>
                                            <p:strVal val="#ppt_w"/>
                                          </p:val>
                                        </p:tav>
                                      </p:tavLst>
                                    </p:anim>
                                    <p:anim calcmode="lin" valueType="num">
                                      <p:cBhvr>
                                        <p:cTn id="117" dur="3000" fill="hold"/>
                                        <p:tgtEl>
                                          <p:spTgt spid="4"/>
                                        </p:tgtEl>
                                        <p:attrNameLst>
                                          <p:attrName>ppt_h</p:attrName>
                                        </p:attrNameLst>
                                      </p:cBhvr>
                                      <p:tavLst>
                                        <p:tav tm="0">
                                          <p:val>
                                            <p:strVal val="#ppt_h"/>
                                          </p:val>
                                        </p:tav>
                                        <p:tav tm="100000">
                                          <p:val>
                                            <p:strVal val="#ppt_h"/>
                                          </p:val>
                                        </p:tav>
                                      </p:tavLst>
                                    </p:anim>
                                    <p:anim calcmode="lin" valueType="num">
                                      <p:cBhvr>
                                        <p:cTn id="118" dur="1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19" dur="1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20" dur="1500" accel="50000" fill="hold">
                                          <p:stCondLst>
                                            <p:cond delay="1500"/>
                                          </p:stCondLst>
                                        </p:cTn>
                                        <p:tgtEl>
                                          <p:spTgt spid="4"/>
                                        </p:tgtEl>
                                        <p:attrNameLst>
                                          <p:attrName>ppt_y</p:attrName>
                                        </p:attrNameLst>
                                      </p:cBhvr>
                                      <p:tavLst>
                                        <p:tav tm="0">
                                          <p:val>
                                            <p:strVal val="#ppt_y+.1"/>
                                          </p:val>
                                        </p:tav>
                                        <p:tav tm="100000">
                                          <p:val>
                                            <p:strVal val="#ppt_y"/>
                                          </p:val>
                                        </p:tav>
                                      </p:tavLst>
                                    </p:anim>
                                    <p:animEffect transition="in" filter="fade">
                                      <p:cBhvr>
                                        <p:cTn id="121" dur="3000" decel="50000">
                                          <p:stCondLst>
                                            <p:cond delay="0"/>
                                          </p:stCondLst>
                                        </p:cTn>
                                        <p:tgtEl>
                                          <p:spTgt spid="4"/>
                                        </p:tgtEl>
                                      </p:cBhvr>
                                    </p:animEffect>
                                  </p:childTnLst>
                                </p:cTn>
                              </p:par>
                              <p:par>
                                <p:cTn id="122" presetID="25" presetClass="entr" presetSubtype="0" fill="hold" nodeType="withEffect">
                                  <p:stCondLst>
                                    <p:cond delay="0"/>
                                  </p:stCondLst>
                                  <p:childTnLst>
                                    <p:set>
                                      <p:cBhvr>
                                        <p:cTn id="123" dur="1" fill="hold">
                                          <p:stCondLst>
                                            <p:cond delay="0"/>
                                          </p:stCondLst>
                                        </p:cTn>
                                        <p:tgtEl>
                                          <p:spTgt spid="5"/>
                                        </p:tgtEl>
                                        <p:attrNameLst>
                                          <p:attrName>style.visibility</p:attrName>
                                        </p:attrNameLst>
                                      </p:cBhvr>
                                      <p:to>
                                        <p:strVal val="visible"/>
                                      </p:to>
                                    </p:set>
                                    <p:anim calcmode="lin" valueType="num">
                                      <p:cBhvr>
                                        <p:cTn id="124" dur="1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25" dur="1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26" dur="1500" accel="50000" fill="hold">
                                          <p:stCondLst>
                                            <p:cond delay="1500"/>
                                          </p:stCondLst>
                                        </p:cTn>
                                        <p:tgtEl>
                                          <p:spTgt spid="5"/>
                                        </p:tgtEl>
                                        <p:attrNameLst>
                                          <p:attrName>ppt_w</p:attrName>
                                        </p:attrNameLst>
                                      </p:cBhvr>
                                      <p:tavLst>
                                        <p:tav tm="0">
                                          <p:val>
                                            <p:strVal val="#ppt_w*.05"/>
                                          </p:val>
                                        </p:tav>
                                        <p:tav tm="100000">
                                          <p:val>
                                            <p:strVal val="#ppt_w"/>
                                          </p:val>
                                        </p:tav>
                                      </p:tavLst>
                                    </p:anim>
                                    <p:anim calcmode="lin" valueType="num">
                                      <p:cBhvr>
                                        <p:cTn id="127" dur="3000" fill="hold"/>
                                        <p:tgtEl>
                                          <p:spTgt spid="5"/>
                                        </p:tgtEl>
                                        <p:attrNameLst>
                                          <p:attrName>ppt_h</p:attrName>
                                        </p:attrNameLst>
                                      </p:cBhvr>
                                      <p:tavLst>
                                        <p:tav tm="0">
                                          <p:val>
                                            <p:strVal val="#ppt_h"/>
                                          </p:val>
                                        </p:tav>
                                        <p:tav tm="100000">
                                          <p:val>
                                            <p:strVal val="#ppt_h"/>
                                          </p:val>
                                        </p:tav>
                                      </p:tavLst>
                                    </p:anim>
                                    <p:anim calcmode="lin" valueType="num">
                                      <p:cBhvr>
                                        <p:cTn id="128" dur="1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29" dur="1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30" dur="1500" accel="50000" fill="hold">
                                          <p:stCondLst>
                                            <p:cond delay="1500"/>
                                          </p:stCondLst>
                                        </p:cTn>
                                        <p:tgtEl>
                                          <p:spTgt spid="5"/>
                                        </p:tgtEl>
                                        <p:attrNameLst>
                                          <p:attrName>ppt_y</p:attrName>
                                        </p:attrNameLst>
                                      </p:cBhvr>
                                      <p:tavLst>
                                        <p:tav tm="0">
                                          <p:val>
                                            <p:strVal val="#ppt_y+.1"/>
                                          </p:val>
                                        </p:tav>
                                        <p:tav tm="100000">
                                          <p:val>
                                            <p:strVal val="#ppt_y"/>
                                          </p:val>
                                        </p:tav>
                                      </p:tavLst>
                                    </p:anim>
                                    <p:animEffect transition="in" filter="fade">
                                      <p:cBhvr>
                                        <p:cTn id="131" dur="3000" decel="50000">
                                          <p:stCondLst>
                                            <p:cond delay="0"/>
                                          </p:stCondLst>
                                        </p:cTn>
                                        <p:tgtEl>
                                          <p:spTgt spid="5"/>
                                        </p:tgtEl>
                                      </p:cBhvr>
                                    </p:animEffect>
                                  </p:childTnLst>
                                </p:cTn>
                              </p:par>
                              <p:par>
                                <p:cTn id="132" presetID="25" presetClass="entr" presetSubtype="0" fill="hold" nodeType="withEffect">
                                  <p:stCondLst>
                                    <p:cond delay="0"/>
                                  </p:stCondLst>
                                  <p:childTnLst>
                                    <p:set>
                                      <p:cBhvr>
                                        <p:cTn id="133" dur="1" fill="hold">
                                          <p:stCondLst>
                                            <p:cond delay="0"/>
                                          </p:stCondLst>
                                        </p:cTn>
                                        <p:tgtEl>
                                          <p:spTgt spid="6"/>
                                        </p:tgtEl>
                                        <p:attrNameLst>
                                          <p:attrName>style.visibility</p:attrName>
                                        </p:attrNameLst>
                                      </p:cBhvr>
                                      <p:to>
                                        <p:strVal val="visible"/>
                                      </p:to>
                                    </p:set>
                                    <p:anim calcmode="lin" valueType="num">
                                      <p:cBhvr>
                                        <p:cTn id="134" dur="1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135" dur="1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136" dur="1500" accel="50000" fill="hold">
                                          <p:stCondLst>
                                            <p:cond delay="1500"/>
                                          </p:stCondLst>
                                        </p:cTn>
                                        <p:tgtEl>
                                          <p:spTgt spid="6"/>
                                        </p:tgtEl>
                                        <p:attrNameLst>
                                          <p:attrName>ppt_w</p:attrName>
                                        </p:attrNameLst>
                                      </p:cBhvr>
                                      <p:tavLst>
                                        <p:tav tm="0">
                                          <p:val>
                                            <p:strVal val="#ppt_w*.05"/>
                                          </p:val>
                                        </p:tav>
                                        <p:tav tm="100000">
                                          <p:val>
                                            <p:strVal val="#ppt_w"/>
                                          </p:val>
                                        </p:tav>
                                      </p:tavLst>
                                    </p:anim>
                                    <p:anim calcmode="lin" valueType="num">
                                      <p:cBhvr>
                                        <p:cTn id="137" dur="3000" fill="hold"/>
                                        <p:tgtEl>
                                          <p:spTgt spid="6"/>
                                        </p:tgtEl>
                                        <p:attrNameLst>
                                          <p:attrName>ppt_h</p:attrName>
                                        </p:attrNameLst>
                                      </p:cBhvr>
                                      <p:tavLst>
                                        <p:tav tm="0">
                                          <p:val>
                                            <p:strVal val="#ppt_h"/>
                                          </p:val>
                                        </p:tav>
                                        <p:tav tm="100000">
                                          <p:val>
                                            <p:strVal val="#ppt_h"/>
                                          </p:val>
                                        </p:tav>
                                      </p:tavLst>
                                    </p:anim>
                                    <p:anim calcmode="lin" valueType="num">
                                      <p:cBhvr>
                                        <p:cTn id="138" dur="1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139" dur="1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140" dur="1500" accel="50000" fill="hold">
                                          <p:stCondLst>
                                            <p:cond delay="1500"/>
                                          </p:stCondLst>
                                        </p:cTn>
                                        <p:tgtEl>
                                          <p:spTgt spid="6"/>
                                        </p:tgtEl>
                                        <p:attrNameLst>
                                          <p:attrName>ppt_y</p:attrName>
                                        </p:attrNameLst>
                                      </p:cBhvr>
                                      <p:tavLst>
                                        <p:tav tm="0">
                                          <p:val>
                                            <p:strVal val="#ppt_y+.1"/>
                                          </p:val>
                                        </p:tav>
                                        <p:tav tm="100000">
                                          <p:val>
                                            <p:strVal val="#ppt_y"/>
                                          </p:val>
                                        </p:tav>
                                      </p:tavLst>
                                    </p:anim>
                                    <p:animEffect transition="in" filter="fade">
                                      <p:cBhvr>
                                        <p:cTn id="141" dur="3000" decel="50000">
                                          <p:stCondLst>
                                            <p:cond delay="0"/>
                                          </p:stCondLst>
                                        </p:cTn>
                                        <p:tgtEl>
                                          <p:spTgt spid="6"/>
                                        </p:tgtEl>
                                      </p:cBhvr>
                                    </p:animEffect>
                                  </p:childTnLst>
                                </p:cTn>
                              </p:par>
                              <p:par>
                                <p:cTn id="142" presetID="25" presetClass="entr" presetSubtype="0" fill="hold" nodeType="withEffect">
                                  <p:stCondLst>
                                    <p:cond delay="0"/>
                                  </p:stCondLst>
                                  <p:childTnLst>
                                    <p:set>
                                      <p:cBhvr>
                                        <p:cTn id="143" dur="1" fill="hold">
                                          <p:stCondLst>
                                            <p:cond delay="0"/>
                                          </p:stCondLst>
                                        </p:cTn>
                                        <p:tgtEl>
                                          <p:spTgt spid="7"/>
                                        </p:tgtEl>
                                        <p:attrNameLst>
                                          <p:attrName>style.visibility</p:attrName>
                                        </p:attrNameLst>
                                      </p:cBhvr>
                                      <p:to>
                                        <p:strVal val="visible"/>
                                      </p:to>
                                    </p:set>
                                    <p:anim calcmode="lin" valueType="num">
                                      <p:cBhvr>
                                        <p:cTn id="144" dur="1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145" dur="1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146" dur="1500" accel="50000" fill="hold">
                                          <p:stCondLst>
                                            <p:cond delay="1500"/>
                                          </p:stCondLst>
                                        </p:cTn>
                                        <p:tgtEl>
                                          <p:spTgt spid="7"/>
                                        </p:tgtEl>
                                        <p:attrNameLst>
                                          <p:attrName>ppt_w</p:attrName>
                                        </p:attrNameLst>
                                      </p:cBhvr>
                                      <p:tavLst>
                                        <p:tav tm="0">
                                          <p:val>
                                            <p:strVal val="#ppt_w*.05"/>
                                          </p:val>
                                        </p:tav>
                                        <p:tav tm="100000">
                                          <p:val>
                                            <p:strVal val="#ppt_w"/>
                                          </p:val>
                                        </p:tav>
                                      </p:tavLst>
                                    </p:anim>
                                    <p:anim calcmode="lin" valueType="num">
                                      <p:cBhvr>
                                        <p:cTn id="147" dur="3000" fill="hold"/>
                                        <p:tgtEl>
                                          <p:spTgt spid="7"/>
                                        </p:tgtEl>
                                        <p:attrNameLst>
                                          <p:attrName>ppt_h</p:attrName>
                                        </p:attrNameLst>
                                      </p:cBhvr>
                                      <p:tavLst>
                                        <p:tav tm="0">
                                          <p:val>
                                            <p:strVal val="#ppt_h"/>
                                          </p:val>
                                        </p:tav>
                                        <p:tav tm="100000">
                                          <p:val>
                                            <p:strVal val="#ppt_h"/>
                                          </p:val>
                                        </p:tav>
                                      </p:tavLst>
                                    </p:anim>
                                    <p:anim calcmode="lin" valueType="num">
                                      <p:cBhvr>
                                        <p:cTn id="148" dur="1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149" dur="1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150" dur="1500" accel="50000" fill="hold">
                                          <p:stCondLst>
                                            <p:cond delay="1500"/>
                                          </p:stCondLst>
                                        </p:cTn>
                                        <p:tgtEl>
                                          <p:spTgt spid="7"/>
                                        </p:tgtEl>
                                        <p:attrNameLst>
                                          <p:attrName>ppt_y</p:attrName>
                                        </p:attrNameLst>
                                      </p:cBhvr>
                                      <p:tavLst>
                                        <p:tav tm="0">
                                          <p:val>
                                            <p:strVal val="#ppt_y+.1"/>
                                          </p:val>
                                        </p:tav>
                                        <p:tav tm="100000">
                                          <p:val>
                                            <p:strVal val="#ppt_y"/>
                                          </p:val>
                                        </p:tav>
                                      </p:tavLst>
                                    </p:anim>
                                    <p:animEffect transition="in" filter="fade">
                                      <p:cBhvr>
                                        <p:cTn id="151" dur="3000" decel="50000">
                                          <p:stCondLst>
                                            <p:cond delay="0"/>
                                          </p:stCondLst>
                                        </p:cTn>
                                        <p:tgtEl>
                                          <p:spTgt spid="7"/>
                                        </p:tgtEl>
                                      </p:cBhvr>
                                    </p:animEffect>
                                  </p:childTnLst>
                                </p:cTn>
                              </p:par>
                              <p:par>
                                <p:cTn id="152" presetID="25" presetClass="entr" presetSubtype="0" fill="hold" nodeType="withEffect">
                                  <p:stCondLst>
                                    <p:cond delay="0"/>
                                  </p:stCondLst>
                                  <p:childTnLst>
                                    <p:set>
                                      <p:cBhvr>
                                        <p:cTn id="153" dur="1" fill="hold">
                                          <p:stCondLst>
                                            <p:cond delay="0"/>
                                          </p:stCondLst>
                                        </p:cTn>
                                        <p:tgtEl>
                                          <p:spTgt spid="8"/>
                                        </p:tgtEl>
                                        <p:attrNameLst>
                                          <p:attrName>style.visibility</p:attrName>
                                        </p:attrNameLst>
                                      </p:cBhvr>
                                      <p:to>
                                        <p:strVal val="visible"/>
                                      </p:to>
                                    </p:set>
                                    <p:anim calcmode="lin" valueType="num">
                                      <p:cBhvr>
                                        <p:cTn id="154" dur="1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155" dur="1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156" dur="1500" accel="50000" fill="hold">
                                          <p:stCondLst>
                                            <p:cond delay="1500"/>
                                          </p:stCondLst>
                                        </p:cTn>
                                        <p:tgtEl>
                                          <p:spTgt spid="8"/>
                                        </p:tgtEl>
                                        <p:attrNameLst>
                                          <p:attrName>ppt_w</p:attrName>
                                        </p:attrNameLst>
                                      </p:cBhvr>
                                      <p:tavLst>
                                        <p:tav tm="0">
                                          <p:val>
                                            <p:strVal val="#ppt_w*.05"/>
                                          </p:val>
                                        </p:tav>
                                        <p:tav tm="100000">
                                          <p:val>
                                            <p:strVal val="#ppt_w"/>
                                          </p:val>
                                        </p:tav>
                                      </p:tavLst>
                                    </p:anim>
                                    <p:anim calcmode="lin" valueType="num">
                                      <p:cBhvr>
                                        <p:cTn id="157" dur="3000" fill="hold"/>
                                        <p:tgtEl>
                                          <p:spTgt spid="8"/>
                                        </p:tgtEl>
                                        <p:attrNameLst>
                                          <p:attrName>ppt_h</p:attrName>
                                        </p:attrNameLst>
                                      </p:cBhvr>
                                      <p:tavLst>
                                        <p:tav tm="0">
                                          <p:val>
                                            <p:strVal val="#ppt_h"/>
                                          </p:val>
                                        </p:tav>
                                        <p:tav tm="100000">
                                          <p:val>
                                            <p:strVal val="#ppt_h"/>
                                          </p:val>
                                        </p:tav>
                                      </p:tavLst>
                                    </p:anim>
                                    <p:anim calcmode="lin" valueType="num">
                                      <p:cBhvr>
                                        <p:cTn id="158" dur="1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159" dur="1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160" dur="1500" accel="50000" fill="hold">
                                          <p:stCondLst>
                                            <p:cond delay="1500"/>
                                          </p:stCondLst>
                                        </p:cTn>
                                        <p:tgtEl>
                                          <p:spTgt spid="8"/>
                                        </p:tgtEl>
                                        <p:attrNameLst>
                                          <p:attrName>ppt_y</p:attrName>
                                        </p:attrNameLst>
                                      </p:cBhvr>
                                      <p:tavLst>
                                        <p:tav tm="0">
                                          <p:val>
                                            <p:strVal val="#ppt_y+.1"/>
                                          </p:val>
                                        </p:tav>
                                        <p:tav tm="100000">
                                          <p:val>
                                            <p:strVal val="#ppt_y"/>
                                          </p:val>
                                        </p:tav>
                                      </p:tavLst>
                                    </p:anim>
                                    <p:animEffect transition="in" filter="fade">
                                      <p:cBhvr>
                                        <p:cTn id="161" dur="3000" decel="50000">
                                          <p:stCondLst>
                                            <p:cond delay="0"/>
                                          </p:stCondLst>
                                        </p:cTn>
                                        <p:tgtEl>
                                          <p:spTgt spid="8"/>
                                        </p:tgtEl>
                                      </p:cBhvr>
                                    </p:animEffect>
                                  </p:childTnLst>
                                </p:cTn>
                              </p:par>
                              <p:par>
                                <p:cTn id="162" presetID="25" presetClass="entr" presetSubtype="0" fill="hold" nodeType="withEffect">
                                  <p:stCondLst>
                                    <p:cond delay="0"/>
                                  </p:stCondLst>
                                  <p:childTnLst>
                                    <p:set>
                                      <p:cBhvr>
                                        <p:cTn id="163" dur="1" fill="hold">
                                          <p:stCondLst>
                                            <p:cond delay="0"/>
                                          </p:stCondLst>
                                        </p:cTn>
                                        <p:tgtEl>
                                          <p:spTgt spid="9"/>
                                        </p:tgtEl>
                                        <p:attrNameLst>
                                          <p:attrName>style.visibility</p:attrName>
                                        </p:attrNameLst>
                                      </p:cBhvr>
                                      <p:to>
                                        <p:strVal val="visible"/>
                                      </p:to>
                                    </p:set>
                                    <p:anim calcmode="lin" valueType="num">
                                      <p:cBhvr>
                                        <p:cTn id="164" dur="15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165" dur="15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166" dur="1500" accel="50000" fill="hold">
                                          <p:stCondLst>
                                            <p:cond delay="1500"/>
                                          </p:stCondLst>
                                        </p:cTn>
                                        <p:tgtEl>
                                          <p:spTgt spid="9"/>
                                        </p:tgtEl>
                                        <p:attrNameLst>
                                          <p:attrName>ppt_w</p:attrName>
                                        </p:attrNameLst>
                                      </p:cBhvr>
                                      <p:tavLst>
                                        <p:tav tm="0">
                                          <p:val>
                                            <p:strVal val="#ppt_w*.05"/>
                                          </p:val>
                                        </p:tav>
                                        <p:tav tm="100000">
                                          <p:val>
                                            <p:strVal val="#ppt_w"/>
                                          </p:val>
                                        </p:tav>
                                      </p:tavLst>
                                    </p:anim>
                                    <p:anim calcmode="lin" valueType="num">
                                      <p:cBhvr>
                                        <p:cTn id="167" dur="3000" fill="hold"/>
                                        <p:tgtEl>
                                          <p:spTgt spid="9"/>
                                        </p:tgtEl>
                                        <p:attrNameLst>
                                          <p:attrName>ppt_h</p:attrName>
                                        </p:attrNameLst>
                                      </p:cBhvr>
                                      <p:tavLst>
                                        <p:tav tm="0">
                                          <p:val>
                                            <p:strVal val="#ppt_h"/>
                                          </p:val>
                                        </p:tav>
                                        <p:tav tm="100000">
                                          <p:val>
                                            <p:strVal val="#ppt_h"/>
                                          </p:val>
                                        </p:tav>
                                      </p:tavLst>
                                    </p:anim>
                                    <p:anim calcmode="lin" valueType="num">
                                      <p:cBhvr>
                                        <p:cTn id="168" dur="15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169" dur="15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170" dur="1500" accel="50000" fill="hold">
                                          <p:stCondLst>
                                            <p:cond delay="1500"/>
                                          </p:stCondLst>
                                        </p:cTn>
                                        <p:tgtEl>
                                          <p:spTgt spid="9"/>
                                        </p:tgtEl>
                                        <p:attrNameLst>
                                          <p:attrName>ppt_y</p:attrName>
                                        </p:attrNameLst>
                                      </p:cBhvr>
                                      <p:tavLst>
                                        <p:tav tm="0">
                                          <p:val>
                                            <p:strVal val="#ppt_y+.1"/>
                                          </p:val>
                                        </p:tav>
                                        <p:tav tm="100000">
                                          <p:val>
                                            <p:strVal val="#ppt_y"/>
                                          </p:val>
                                        </p:tav>
                                      </p:tavLst>
                                    </p:anim>
                                    <p:animEffect transition="in" filter="fade">
                                      <p:cBhvr>
                                        <p:cTn id="171" dur="3000" decel="50000">
                                          <p:stCondLst>
                                            <p:cond delay="0"/>
                                          </p:stCondLst>
                                        </p:cTn>
                                        <p:tgtEl>
                                          <p:spTgt spid="9"/>
                                        </p:tgtEl>
                                      </p:cBhvr>
                                    </p:animEffect>
                                  </p:childTnLst>
                                </p:cTn>
                              </p:par>
                              <p:par>
                                <p:cTn id="172" presetID="25" presetClass="entr" presetSubtype="0" fill="hold" nodeType="withEffect">
                                  <p:stCondLst>
                                    <p:cond delay="0"/>
                                  </p:stCondLst>
                                  <p:childTnLst>
                                    <p:set>
                                      <p:cBhvr>
                                        <p:cTn id="173" dur="1" fill="hold">
                                          <p:stCondLst>
                                            <p:cond delay="0"/>
                                          </p:stCondLst>
                                        </p:cTn>
                                        <p:tgtEl>
                                          <p:spTgt spid="18"/>
                                        </p:tgtEl>
                                        <p:attrNameLst>
                                          <p:attrName>style.visibility</p:attrName>
                                        </p:attrNameLst>
                                      </p:cBhvr>
                                      <p:to>
                                        <p:strVal val="visible"/>
                                      </p:to>
                                    </p:set>
                                    <p:anim calcmode="lin" valueType="num">
                                      <p:cBhvr>
                                        <p:cTn id="174" dur="1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175" dur="1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176" dur="1500" accel="50000" fill="hold">
                                          <p:stCondLst>
                                            <p:cond delay="1500"/>
                                          </p:stCondLst>
                                        </p:cTn>
                                        <p:tgtEl>
                                          <p:spTgt spid="18"/>
                                        </p:tgtEl>
                                        <p:attrNameLst>
                                          <p:attrName>ppt_w</p:attrName>
                                        </p:attrNameLst>
                                      </p:cBhvr>
                                      <p:tavLst>
                                        <p:tav tm="0">
                                          <p:val>
                                            <p:strVal val="#ppt_w*.05"/>
                                          </p:val>
                                        </p:tav>
                                        <p:tav tm="100000">
                                          <p:val>
                                            <p:strVal val="#ppt_w"/>
                                          </p:val>
                                        </p:tav>
                                      </p:tavLst>
                                    </p:anim>
                                    <p:anim calcmode="lin" valueType="num">
                                      <p:cBhvr>
                                        <p:cTn id="177" dur="3000" fill="hold"/>
                                        <p:tgtEl>
                                          <p:spTgt spid="18"/>
                                        </p:tgtEl>
                                        <p:attrNameLst>
                                          <p:attrName>ppt_h</p:attrName>
                                        </p:attrNameLst>
                                      </p:cBhvr>
                                      <p:tavLst>
                                        <p:tav tm="0">
                                          <p:val>
                                            <p:strVal val="#ppt_h"/>
                                          </p:val>
                                        </p:tav>
                                        <p:tav tm="100000">
                                          <p:val>
                                            <p:strVal val="#ppt_h"/>
                                          </p:val>
                                        </p:tav>
                                      </p:tavLst>
                                    </p:anim>
                                    <p:anim calcmode="lin" valueType="num">
                                      <p:cBhvr>
                                        <p:cTn id="178" dur="1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179" dur="1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180" dur="1500" accel="50000" fill="hold">
                                          <p:stCondLst>
                                            <p:cond delay="1500"/>
                                          </p:stCondLst>
                                        </p:cTn>
                                        <p:tgtEl>
                                          <p:spTgt spid="18"/>
                                        </p:tgtEl>
                                        <p:attrNameLst>
                                          <p:attrName>ppt_y</p:attrName>
                                        </p:attrNameLst>
                                      </p:cBhvr>
                                      <p:tavLst>
                                        <p:tav tm="0">
                                          <p:val>
                                            <p:strVal val="#ppt_y+.1"/>
                                          </p:val>
                                        </p:tav>
                                        <p:tav tm="100000">
                                          <p:val>
                                            <p:strVal val="#ppt_y"/>
                                          </p:val>
                                        </p:tav>
                                      </p:tavLst>
                                    </p:anim>
                                    <p:animEffect transition="in" filter="fade">
                                      <p:cBhvr>
                                        <p:cTn id="181" dur="3000" decel="50000">
                                          <p:stCondLst>
                                            <p:cond delay="0"/>
                                          </p:stCondLst>
                                        </p:cTn>
                                        <p:tgtEl>
                                          <p:spTgt spid="18"/>
                                        </p:tgtEl>
                                      </p:cBhvr>
                                    </p:animEffect>
                                  </p:childTnLst>
                                </p:cTn>
                              </p:par>
                              <p:par>
                                <p:cTn id="182" presetID="21" presetClass="entr" presetSubtype="8" fill="hold" nodeType="withEffect">
                                  <p:stCondLst>
                                    <p:cond delay="0"/>
                                  </p:stCondLst>
                                  <p:childTnLst>
                                    <p:set>
                                      <p:cBhvr>
                                        <p:cTn id="183" dur="1" fill="hold">
                                          <p:stCondLst>
                                            <p:cond delay="0"/>
                                          </p:stCondLst>
                                        </p:cTn>
                                        <p:tgtEl>
                                          <p:spTgt spid="4"/>
                                        </p:tgtEl>
                                        <p:attrNameLst>
                                          <p:attrName>style.visibility</p:attrName>
                                        </p:attrNameLst>
                                      </p:cBhvr>
                                      <p:to>
                                        <p:strVal val="visible"/>
                                      </p:to>
                                    </p:set>
                                    <p:animEffect transition="in" filter="wheel(8)">
                                      <p:cBhvr>
                                        <p:cTn id="184" dur="3000"/>
                                        <p:tgtEl>
                                          <p:spTgt spid="4"/>
                                        </p:tgtEl>
                                      </p:cBhvr>
                                    </p:animEffect>
                                  </p:childTnLst>
                                </p:cTn>
                              </p:par>
                              <p:par>
                                <p:cTn id="185" presetID="21" presetClass="entr" presetSubtype="8" fill="hold" nodeType="withEffect">
                                  <p:stCondLst>
                                    <p:cond delay="0"/>
                                  </p:stCondLst>
                                  <p:childTnLst>
                                    <p:set>
                                      <p:cBhvr>
                                        <p:cTn id="186" dur="1" fill="hold">
                                          <p:stCondLst>
                                            <p:cond delay="0"/>
                                          </p:stCondLst>
                                        </p:cTn>
                                        <p:tgtEl>
                                          <p:spTgt spid="5"/>
                                        </p:tgtEl>
                                        <p:attrNameLst>
                                          <p:attrName>style.visibility</p:attrName>
                                        </p:attrNameLst>
                                      </p:cBhvr>
                                      <p:to>
                                        <p:strVal val="visible"/>
                                      </p:to>
                                    </p:set>
                                    <p:animEffect transition="in" filter="wheel(8)">
                                      <p:cBhvr>
                                        <p:cTn id="187" dur="3000"/>
                                        <p:tgtEl>
                                          <p:spTgt spid="5"/>
                                        </p:tgtEl>
                                      </p:cBhvr>
                                    </p:animEffect>
                                  </p:childTnLst>
                                </p:cTn>
                              </p:par>
                              <p:par>
                                <p:cTn id="188" presetID="21" presetClass="entr" presetSubtype="8" fill="hold" nodeType="withEffect">
                                  <p:stCondLst>
                                    <p:cond delay="0"/>
                                  </p:stCondLst>
                                  <p:childTnLst>
                                    <p:set>
                                      <p:cBhvr>
                                        <p:cTn id="189" dur="1" fill="hold">
                                          <p:stCondLst>
                                            <p:cond delay="0"/>
                                          </p:stCondLst>
                                        </p:cTn>
                                        <p:tgtEl>
                                          <p:spTgt spid="6"/>
                                        </p:tgtEl>
                                        <p:attrNameLst>
                                          <p:attrName>style.visibility</p:attrName>
                                        </p:attrNameLst>
                                      </p:cBhvr>
                                      <p:to>
                                        <p:strVal val="visible"/>
                                      </p:to>
                                    </p:set>
                                    <p:animEffect transition="in" filter="wheel(8)">
                                      <p:cBhvr>
                                        <p:cTn id="190" dur="3000"/>
                                        <p:tgtEl>
                                          <p:spTgt spid="6"/>
                                        </p:tgtEl>
                                      </p:cBhvr>
                                    </p:animEffect>
                                  </p:childTnLst>
                                </p:cTn>
                              </p:par>
                              <p:par>
                                <p:cTn id="191" presetID="21" presetClass="entr" presetSubtype="8" fill="hold" nodeType="withEffect">
                                  <p:stCondLst>
                                    <p:cond delay="0"/>
                                  </p:stCondLst>
                                  <p:childTnLst>
                                    <p:set>
                                      <p:cBhvr>
                                        <p:cTn id="192" dur="1" fill="hold">
                                          <p:stCondLst>
                                            <p:cond delay="0"/>
                                          </p:stCondLst>
                                        </p:cTn>
                                        <p:tgtEl>
                                          <p:spTgt spid="7"/>
                                        </p:tgtEl>
                                        <p:attrNameLst>
                                          <p:attrName>style.visibility</p:attrName>
                                        </p:attrNameLst>
                                      </p:cBhvr>
                                      <p:to>
                                        <p:strVal val="visible"/>
                                      </p:to>
                                    </p:set>
                                    <p:animEffect transition="in" filter="wheel(8)">
                                      <p:cBhvr>
                                        <p:cTn id="193" dur="3000"/>
                                        <p:tgtEl>
                                          <p:spTgt spid="7"/>
                                        </p:tgtEl>
                                      </p:cBhvr>
                                    </p:animEffect>
                                  </p:childTnLst>
                                </p:cTn>
                              </p:par>
                              <p:par>
                                <p:cTn id="194" presetID="21" presetClass="entr" presetSubtype="8" fill="hold" nodeType="withEffect">
                                  <p:stCondLst>
                                    <p:cond delay="0"/>
                                  </p:stCondLst>
                                  <p:childTnLst>
                                    <p:set>
                                      <p:cBhvr>
                                        <p:cTn id="195" dur="1" fill="hold">
                                          <p:stCondLst>
                                            <p:cond delay="0"/>
                                          </p:stCondLst>
                                        </p:cTn>
                                        <p:tgtEl>
                                          <p:spTgt spid="8"/>
                                        </p:tgtEl>
                                        <p:attrNameLst>
                                          <p:attrName>style.visibility</p:attrName>
                                        </p:attrNameLst>
                                      </p:cBhvr>
                                      <p:to>
                                        <p:strVal val="visible"/>
                                      </p:to>
                                    </p:set>
                                    <p:animEffect transition="in" filter="wheel(8)">
                                      <p:cBhvr>
                                        <p:cTn id="196" dur="3000"/>
                                        <p:tgtEl>
                                          <p:spTgt spid="8"/>
                                        </p:tgtEl>
                                      </p:cBhvr>
                                    </p:animEffect>
                                  </p:childTnLst>
                                </p:cTn>
                              </p:par>
                              <p:par>
                                <p:cTn id="197" presetID="21" presetClass="entr" presetSubtype="8" fill="hold" nodeType="withEffect">
                                  <p:stCondLst>
                                    <p:cond delay="0"/>
                                  </p:stCondLst>
                                  <p:childTnLst>
                                    <p:set>
                                      <p:cBhvr>
                                        <p:cTn id="198" dur="1" fill="hold">
                                          <p:stCondLst>
                                            <p:cond delay="0"/>
                                          </p:stCondLst>
                                        </p:cTn>
                                        <p:tgtEl>
                                          <p:spTgt spid="9"/>
                                        </p:tgtEl>
                                        <p:attrNameLst>
                                          <p:attrName>style.visibility</p:attrName>
                                        </p:attrNameLst>
                                      </p:cBhvr>
                                      <p:to>
                                        <p:strVal val="visible"/>
                                      </p:to>
                                    </p:set>
                                    <p:animEffect transition="in" filter="wheel(8)">
                                      <p:cBhvr>
                                        <p:cTn id="199" dur="3000"/>
                                        <p:tgtEl>
                                          <p:spTgt spid="9"/>
                                        </p:tgtEl>
                                      </p:cBhvr>
                                    </p:animEffect>
                                  </p:childTnLst>
                                </p:cTn>
                              </p:par>
                              <p:par>
                                <p:cTn id="200" presetID="21" presetClass="entr" presetSubtype="8" fill="hold" nodeType="withEffect">
                                  <p:stCondLst>
                                    <p:cond delay="0"/>
                                  </p:stCondLst>
                                  <p:childTnLst>
                                    <p:set>
                                      <p:cBhvr>
                                        <p:cTn id="201" dur="1" fill="hold">
                                          <p:stCondLst>
                                            <p:cond delay="0"/>
                                          </p:stCondLst>
                                        </p:cTn>
                                        <p:tgtEl>
                                          <p:spTgt spid="18"/>
                                        </p:tgtEl>
                                        <p:attrNameLst>
                                          <p:attrName>style.visibility</p:attrName>
                                        </p:attrNameLst>
                                      </p:cBhvr>
                                      <p:to>
                                        <p:strVal val="visible"/>
                                      </p:to>
                                    </p:set>
                                    <p:animEffect transition="in" filter="wheel(8)">
                                      <p:cBhvr>
                                        <p:cTn id="202" dur="3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tswarovs_6dbj3odq.gif"/>
          <p:cNvPicPr>
            <a:picLocks noChangeAspect="1"/>
          </p:cNvPicPr>
          <p:nvPr/>
        </p:nvPicPr>
        <p:blipFill>
          <a:blip r:embed="rId2">
            <a:lum contrast="40000"/>
          </a:blip>
          <a:stretch>
            <a:fillRect/>
          </a:stretch>
        </p:blipFill>
        <p:spPr>
          <a:xfrm>
            <a:off x="0" y="928676"/>
            <a:ext cx="3089646" cy="4214824"/>
          </a:xfrm>
          <a:prstGeom prst="rect">
            <a:avLst/>
          </a:prstGeom>
        </p:spPr>
      </p:pic>
      <p:sp>
        <p:nvSpPr>
          <p:cNvPr id="3" name="2 Rectángulo"/>
          <p:cNvSpPr/>
          <p:nvPr/>
        </p:nvSpPr>
        <p:spPr>
          <a:xfrm>
            <a:off x="2571736" y="4714890"/>
            <a:ext cx="642942" cy="4286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Preparación"/>
          <p:cNvSpPr/>
          <p:nvPr/>
        </p:nvSpPr>
        <p:spPr>
          <a:xfrm>
            <a:off x="2714612" y="142858"/>
            <a:ext cx="6215106" cy="4857784"/>
          </a:xfrm>
          <a:prstGeom prst="flowChartPreparation">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strella de 32 puntas"/>
          <p:cNvSpPr/>
          <p:nvPr/>
        </p:nvSpPr>
        <p:spPr>
          <a:xfrm>
            <a:off x="3143240" y="142858"/>
            <a:ext cx="5357850" cy="4857784"/>
          </a:xfrm>
          <a:prstGeom prst="star32">
            <a:avLst/>
          </a:prstGeom>
          <a:ln>
            <a:solidFill>
              <a:schemeClr val="tx2">
                <a:lumMod val="25000"/>
              </a:schemeClr>
            </a:solidFill>
          </a:ln>
          <a:scene3d>
            <a:camera prst="orthographicFront"/>
            <a:lightRig rig="threePt" dir="t"/>
          </a:scene3d>
          <a:sp3d>
            <a:bevelT prst="angle"/>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La producción de este cristal se hace en las fábricas de Austria, en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Wattens</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desde donde los distribuyen al resto del mundo.</a:t>
            </a:r>
            <a:endParaRPr lang="es-PE" dirty="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endParaRPr>
          </a:p>
        </p:txBody>
      </p:sp>
      <p:pic>
        <p:nvPicPr>
          <p:cNvPr id="7" name="6 Imagen" descr="2915.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72c6a7f8b7470a85a939585cd433a8f.jpg"/>
          <p:cNvPicPr>
            <a:picLocks noGrp="1" noChangeAspect="1"/>
          </p:cNvPicPr>
          <p:nvPr isPhoto="1"/>
        </p:nvPicPr>
        <p:blipFill>
          <a:blip r:embed="rId2">
            <a:lum/>
          </a:blip>
          <a:stretch>
            <a:fillRect/>
          </a:stretch>
        </p:blipFill>
        <p:spPr>
          <a:xfrm>
            <a:off x="928662" y="0"/>
            <a:ext cx="3857619" cy="5143500"/>
          </a:xfrm>
          <a:prstGeom prst="rect">
            <a:avLst/>
          </a:prstGeom>
          <a:noFill/>
          <a:ln>
            <a:noFill/>
          </a:ln>
          <a:scene3d>
            <a:camera prst="orthographicFront"/>
            <a:lightRig rig="threePt" dir="t"/>
          </a:scene3d>
          <a:sp3d>
            <a:bevelT prst="angle"/>
          </a:sp3d>
        </p:spPr>
      </p:pic>
      <p:pic>
        <p:nvPicPr>
          <p:cNvPr id="3" name="2 Imagen" descr="98062a7846632036fa94beb8ac01ed7b.jpg"/>
          <p:cNvPicPr>
            <a:picLocks noGrp="1" noChangeAspect="1"/>
          </p:cNvPicPr>
          <p:nvPr isPhoto="1"/>
        </p:nvPicPr>
        <p:blipFill>
          <a:blip r:embed="rId3">
            <a:lum/>
          </a:blip>
          <a:stretch>
            <a:fillRect/>
          </a:stretch>
        </p:blipFill>
        <p:spPr>
          <a:xfrm>
            <a:off x="4786314" y="0"/>
            <a:ext cx="3357554" cy="5143500"/>
          </a:xfrm>
          <a:prstGeom prst="rect">
            <a:avLst/>
          </a:prstGeom>
          <a:noFill/>
          <a:ln>
            <a:noFill/>
          </a:ln>
          <a:scene3d>
            <a:camera prst="orthographicFront"/>
            <a:lightRig rig="threePt" dir="t"/>
          </a:scene3d>
          <a:sp3d>
            <a:bevelT prst="angle"/>
          </a:sp3d>
        </p:spPr>
      </p:pic>
      <p:pic>
        <p:nvPicPr>
          <p:cNvPr id="4" name="3 Imagen" descr="5e62a581459d7fd13a50007c91312de5-colorido-icono-de---rbita-de-rayas-3d-by-vexels.png"/>
          <p:cNvPicPr>
            <a:picLocks noChangeAspect="1"/>
          </p:cNvPicPr>
          <p:nvPr/>
        </p:nvPicPr>
        <p:blipFill>
          <a:blip r:embed="rId4"/>
          <a:stretch>
            <a:fillRect/>
          </a:stretch>
        </p:blipFill>
        <p:spPr>
          <a:xfrm>
            <a:off x="71406" y="71420"/>
            <a:ext cx="738319" cy="701403"/>
          </a:xfrm>
          <a:prstGeom prst="rect">
            <a:avLst/>
          </a:prstGeom>
          <a:effectLst>
            <a:reflection blurRad="6350" stA="50000" endA="300" endPos="90000" dir="5400000" sy="-100000" algn="bl" rotWithShape="0"/>
          </a:effectLst>
        </p:spPr>
      </p:pic>
      <p:pic>
        <p:nvPicPr>
          <p:cNvPr id="5" name="4 Imagen" descr="5e62a581459d7fd13a50007c91312de5-colorido-icono-de---rbita-de-rayas-3d-by-vexels.png"/>
          <p:cNvPicPr>
            <a:picLocks noChangeAspect="1"/>
          </p:cNvPicPr>
          <p:nvPr/>
        </p:nvPicPr>
        <p:blipFill>
          <a:blip r:embed="rId5" cstate="print"/>
          <a:stretch>
            <a:fillRect/>
          </a:stretch>
        </p:blipFill>
        <p:spPr>
          <a:xfrm flipH="1">
            <a:off x="8280832" y="71421"/>
            <a:ext cx="720292" cy="642942"/>
          </a:xfrm>
          <a:prstGeom prst="rect">
            <a:avLst/>
          </a:prstGeom>
          <a:effectLst>
            <a:reflection blurRad="6350" stA="50000" endA="300" endPos="90000" dir="5400000" sy="-100000" algn="bl" rotWithShape="0"/>
          </a:effectLst>
        </p:spPr>
      </p:pic>
      <p:pic>
        <p:nvPicPr>
          <p:cNvPr id="6" name="5 Imagen" descr="5e62a581459d7fd13a50007c91312de5-colorido-icono-de---rbita-de-rayas-3d-by-vexels.png"/>
          <p:cNvPicPr>
            <a:picLocks noChangeAspect="1"/>
          </p:cNvPicPr>
          <p:nvPr/>
        </p:nvPicPr>
        <p:blipFill>
          <a:blip r:embed="rId4"/>
          <a:stretch>
            <a:fillRect/>
          </a:stretch>
        </p:blipFill>
        <p:spPr>
          <a:xfrm>
            <a:off x="71406" y="785800"/>
            <a:ext cx="738319" cy="701403"/>
          </a:xfrm>
          <a:prstGeom prst="rect">
            <a:avLst/>
          </a:prstGeom>
          <a:effectLst>
            <a:reflection blurRad="6350" stA="50000" endA="300" endPos="90000" dir="5400000" sy="-100000" algn="bl" rotWithShape="0"/>
          </a:effectLst>
        </p:spPr>
      </p:pic>
      <p:pic>
        <p:nvPicPr>
          <p:cNvPr id="7" name="6 Imagen" descr="5e62a581459d7fd13a50007c91312de5-colorido-icono-de---rbita-de-rayas-3d-by-vexels.png"/>
          <p:cNvPicPr>
            <a:picLocks noChangeAspect="1"/>
          </p:cNvPicPr>
          <p:nvPr/>
        </p:nvPicPr>
        <p:blipFill>
          <a:blip r:embed="rId4"/>
          <a:stretch>
            <a:fillRect/>
          </a:stretch>
        </p:blipFill>
        <p:spPr>
          <a:xfrm>
            <a:off x="71406" y="1500180"/>
            <a:ext cx="738319" cy="701403"/>
          </a:xfrm>
          <a:prstGeom prst="rect">
            <a:avLst/>
          </a:prstGeom>
          <a:effectLst>
            <a:reflection blurRad="6350" stA="50000" endA="300" endPos="90000" dir="5400000" sy="-100000" algn="bl" rotWithShape="0"/>
          </a:effectLst>
        </p:spPr>
      </p:pic>
      <p:pic>
        <p:nvPicPr>
          <p:cNvPr id="8" name="7 Imagen" descr="5e62a581459d7fd13a50007c91312de5-colorido-icono-de---rbita-de-rayas-3d-by-vexels.png"/>
          <p:cNvPicPr>
            <a:picLocks noChangeAspect="1"/>
          </p:cNvPicPr>
          <p:nvPr/>
        </p:nvPicPr>
        <p:blipFill>
          <a:blip r:embed="rId4"/>
          <a:stretch>
            <a:fillRect/>
          </a:stretch>
        </p:blipFill>
        <p:spPr>
          <a:xfrm>
            <a:off x="71406" y="2214560"/>
            <a:ext cx="738319" cy="701403"/>
          </a:xfrm>
          <a:prstGeom prst="rect">
            <a:avLst/>
          </a:prstGeom>
          <a:effectLst>
            <a:reflection blurRad="6350" stA="50000" endA="300" endPos="90000" dir="5400000" sy="-100000" algn="bl" rotWithShape="0"/>
          </a:effectLst>
        </p:spPr>
      </p:pic>
      <p:pic>
        <p:nvPicPr>
          <p:cNvPr id="9" name="8 Imagen" descr="5e62a581459d7fd13a50007c91312de5-colorido-icono-de---rbita-de-rayas-3d-by-vexels.png"/>
          <p:cNvPicPr>
            <a:picLocks noChangeAspect="1"/>
          </p:cNvPicPr>
          <p:nvPr/>
        </p:nvPicPr>
        <p:blipFill>
          <a:blip r:embed="rId4"/>
          <a:stretch>
            <a:fillRect/>
          </a:stretch>
        </p:blipFill>
        <p:spPr>
          <a:xfrm>
            <a:off x="71406" y="2928940"/>
            <a:ext cx="738319" cy="701403"/>
          </a:xfrm>
          <a:prstGeom prst="rect">
            <a:avLst/>
          </a:prstGeom>
          <a:effectLst>
            <a:reflection blurRad="6350" stA="50000" endA="300" endPos="90000" dir="5400000" sy="-100000" algn="bl" rotWithShape="0"/>
          </a:effectLst>
        </p:spPr>
      </p:pic>
      <p:pic>
        <p:nvPicPr>
          <p:cNvPr id="10" name="9 Imagen" descr="5e62a581459d7fd13a50007c91312de5-colorido-icono-de---rbita-de-rayas-3d-by-vexels.png"/>
          <p:cNvPicPr>
            <a:picLocks noChangeAspect="1"/>
          </p:cNvPicPr>
          <p:nvPr/>
        </p:nvPicPr>
        <p:blipFill>
          <a:blip r:embed="rId4"/>
          <a:stretch>
            <a:fillRect/>
          </a:stretch>
        </p:blipFill>
        <p:spPr>
          <a:xfrm>
            <a:off x="71406" y="3714758"/>
            <a:ext cx="738319" cy="701403"/>
          </a:xfrm>
          <a:prstGeom prst="rect">
            <a:avLst/>
          </a:prstGeom>
          <a:effectLst>
            <a:reflection blurRad="6350" stA="50000" endA="300" endPos="90000" dir="5400000" sy="-100000" algn="bl" rotWithShape="0"/>
          </a:effectLst>
        </p:spPr>
      </p:pic>
      <p:pic>
        <p:nvPicPr>
          <p:cNvPr id="11" name="10 Imagen" descr="5e62a581459d7fd13a50007c91312de5-colorido-icono-de---rbita-de-rayas-3d-by-vexels.png"/>
          <p:cNvPicPr>
            <a:picLocks noChangeAspect="1"/>
          </p:cNvPicPr>
          <p:nvPr/>
        </p:nvPicPr>
        <p:blipFill>
          <a:blip r:embed="rId4"/>
          <a:stretch>
            <a:fillRect/>
          </a:stretch>
        </p:blipFill>
        <p:spPr>
          <a:xfrm>
            <a:off x="71406" y="4442097"/>
            <a:ext cx="738319" cy="701403"/>
          </a:xfrm>
          <a:prstGeom prst="rect">
            <a:avLst/>
          </a:prstGeom>
          <a:effectLst>
            <a:reflection blurRad="6350" stA="50000" endA="300" endPos="90000" dir="5400000" sy="-100000" algn="bl" rotWithShape="0"/>
          </a:effectLst>
        </p:spPr>
      </p:pic>
      <p:pic>
        <p:nvPicPr>
          <p:cNvPr id="12" name="11 Imagen" descr="5e62a581459d7fd13a50007c91312de5-colorido-icono-de---rbita-de-rayas-3d-by-vexels.png"/>
          <p:cNvPicPr>
            <a:picLocks noChangeAspect="1"/>
          </p:cNvPicPr>
          <p:nvPr/>
        </p:nvPicPr>
        <p:blipFill>
          <a:blip r:embed="rId5" cstate="print"/>
          <a:stretch>
            <a:fillRect/>
          </a:stretch>
        </p:blipFill>
        <p:spPr>
          <a:xfrm flipH="1">
            <a:off x="8286776" y="785800"/>
            <a:ext cx="720292" cy="642942"/>
          </a:xfrm>
          <a:prstGeom prst="rect">
            <a:avLst/>
          </a:prstGeom>
          <a:effectLst>
            <a:reflection blurRad="6350" stA="50000" endA="300" endPos="90000" dir="5400000" sy="-100000" algn="bl" rotWithShape="0"/>
          </a:effectLst>
        </p:spPr>
      </p:pic>
      <p:pic>
        <p:nvPicPr>
          <p:cNvPr id="13" name="12 Imagen" descr="5e62a581459d7fd13a50007c91312de5-colorido-icono-de---rbita-de-rayas-3d-by-vexels.png"/>
          <p:cNvPicPr>
            <a:picLocks noChangeAspect="1"/>
          </p:cNvPicPr>
          <p:nvPr/>
        </p:nvPicPr>
        <p:blipFill>
          <a:blip r:embed="rId5" cstate="print"/>
          <a:stretch>
            <a:fillRect/>
          </a:stretch>
        </p:blipFill>
        <p:spPr>
          <a:xfrm flipH="1">
            <a:off x="8286776" y="1500180"/>
            <a:ext cx="720292" cy="642942"/>
          </a:xfrm>
          <a:prstGeom prst="rect">
            <a:avLst/>
          </a:prstGeom>
          <a:effectLst>
            <a:reflection blurRad="6350" stA="50000" endA="300" endPos="90000" dir="5400000" sy="-100000" algn="bl" rotWithShape="0"/>
          </a:effectLst>
        </p:spPr>
      </p:pic>
      <p:pic>
        <p:nvPicPr>
          <p:cNvPr id="14" name="13 Imagen" descr="5e62a581459d7fd13a50007c91312de5-colorido-icono-de---rbita-de-rayas-3d-by-vexels.png"/>
          <p:cNvPicPr>
            <a:picLocks noChangeAspect="1"/>
          </p:cNvPicPr>
          <p:nvPr/>
        </p:nvPicPr>
        <p:blipFill>
          <a:blip r:embed="rId5" cstate="print"/>
          <a:stretch>
            <a:fillRect/>
          </a:stretch>
        </p:blipFill>
        <p:spPr>
          <a:xfrm flipH="1">
            <a:off x="8286776" y="2214560"/>
            <a:ext cx="720292" cy="642942"/>
          </a:xfrm>
          <a:prstGeom prst="rect">
            <a:avLst/>
          </a:prstGeom>
          <a:effectLst>
            <a:reflection blurRad="6350" stA="50000" endA="300" endPos="90000" dir="5400000" sy="-100000" algn="bl" rotWithShape="0"/>
          </a:effectLst>
        </p:spPr>
      </p:pic>
      <p:pic>
        <p:nvPicPr>
          <p:cNvPr id="15" name="14 Imagen" descr="5e62a581459d7fd13a50007c91312de5-colorido-icono-de---rbita-de-rayas-3d-by-vexels.png"/>
          <p:cNvPicPr>
            <a:picLocks noChangeAspect="1"/>
          </p:cNvPicPr>
          <p:nvPr/>
        </p:nvPicPr>
        <p:blipFill>
          <a:blip r:embed="rId5" cstate="print"/>
          <a:stretch>
            <a:fillRect/>
          </a:stretch>
        </p:blipFill>
        <p:spPr>
          <a:xfrm flipH="1">
            <a:off x="8286776" y="2928940"/>
            <a:ext cx="720292" cy="642942"/>
          </a:xfrm>
          <a:prstGeom prst="rect">
            <a:avLst/>
          </a:prstGeom>
          <a:effectLst>
            <a:reflection blurRad="6350" stA="50000" endA="300" endPos="90000" dir="5400000" sy="-100000" algn="bl" rotWithShape="0"/>
          </a:effectLst>
        </p:spPr>
      </p:pic>
      <p:pic>
        <p:nvPicPr>
          <p:cNvPr id="16" name="15 Imagen" descr="5e62a581459d7fd13a50007c91312de5-colorido-icono-de---rbita-de-rayas-3d-by-vexels.png"/>
          <p:cNvPicPr>
            <a:picLocks noChangeAspect="1"/>
          </p:cNvPicPr>
          <p:nvPr/>
        </p:nvPicPr>
        <p:blipFill>
          <a:blip r:embed="rId5" cstate="print"/>
          <a:stretch>
            <a:fillRect/>
          </a:stretch>
        </p:blipFill>
        <p:spPr>
          <a:xfrm flipH="1">
            <a:off x="8286776" y="3714758"/>
            <a:ext cx="720292" cy="642942"/>
          </a:xfrm>
          <a:prstGeom prst="rect">
            <a:avLst/>
          </a:prstGeom>
          <a:effectLst>
            <a:reflection blurRad="6350" stA="50000" endA="300" endPos="90000" dir="5400000" sy="-100000" algn="bl" rotWithShape="0"/>
          </a:effectLst>
        </p:spPr>
      </p:pic>
      <p:pic>
        <p:nvPicPr>
          <p:cNvPr id="17" name="16 Imagen" descr="5e62a581459d7fd13a50007c91312de5-colorido-icono-de---rbita-de-rayas-3d-by-vexels.png"/>
          <p:cNvPicPr>
            <a:picLocks noChangeAspect="1"/>
          </p:cNvPicPr>
          <p:nvPr/>
        </p:nvPicPr>
        <p:blipFill>
          <a:blip r:embed="rId5" cstate="print"/>
          <a:stretch>
            <a:fillRect/>
          </a:stretch>
        </p:blipFill>
        <p:spPr>
          <a:xfrm flipH="1">
            <a:off x="8286776" y="4500558"/>
            <a:ext cx="720292" cy="642942"/>
          </a:xfrm>
          <a:prstGeom prst="rect">
            <a:avLst/>
          </a:prstGeom>
          <a:effectLst>
            <a:reflection blurRad="6350" stA="50000" endA="300" endPos="90000" dir="5400000" sy="-100000" algn="bl" rotWithShape="0"/>
          </a:effectLst>
        </p:spPr>
      </p:pic>
      <p:pic>
        <p:nvPicPr>
          <p:cNvPr id="18" name="17 Imagen" descr="2915.jpg"/>
          <p:cNvPicPr>
            <a:picLocks noChangeAspect="1"/>
          </p:cNvPicPr>
          <p:nvPr/>
        </p:nvPicPr>
        <p:blipFill>
          <a:blip r:embed="rId6"/>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3000" fill="hold"/>
                                        <p:tgtEl>
                                          <p:spTgt spid="2"/>
                                        </p:tgtEl>
                                        <p:attrNameLst>
                                          <p:attrName>ppt_w</p:attrName>
                                        </p:attrNameLst>
                                      </p:cBhvr>
                                      <p:tavLst>
                                        <p:tav tm="0">
                                          <p:val>
                                            <p:strVal val="4/3*#ppt_w"/>
                                          </p:val>
                                        </p:tav>
                                        <p:tav tm="100000">
                                          <p:val>
                                            <p:strVal val="#ppt_w"/>
                                          </p:val>
                                        </p:tav>
                                      </p:tavLst>
                                    </p:anim>
                                    <p:anim calcmode="lin" valueType="num">
                                      <p:cBhvr>
                                        <p:cTn id="10" dur="3000" fill="hold"/>
                                        <p:tgtEl>
                                          <p:spTgt spid="2"/>
                                        </p:tgtEl>
                                        <p:attrNameLst>
                                          <p:attrName>ppt_h</p:attrName>
                                        </p:attrNameLst>
                                      </p:cBhvr>
                                      <p:tavLst>
                                        <p:tav tm="0">
                                          <p:val>
                                            <p:strVal val="4/3*#ppt_h"/>
                                          </p:val>
                                        </p:tav>
                                        <p:tav tm="100000">
                                          <p:val>
                                            <p:strVal val="#ppt_h"/>
                                          </p:val>
                                        </p:tav>
                                      </p:tavLst>
                                    </p:anim>
                                  </p:childTnLst>
                                </p:cTn>
                              </p:par>
                              <p:par>
                                <p:cTn id="11" presetID="47"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3000"/>
                                        <p:tgtEl>
                                          <p:spTgt spid="2"/>
                                        </p:tgtEl>
                                      </p:cBhvr>
                                    </p:animEffect>
                                    <p:anim calcmode="lin" valueType="num">
                                      <p:cBhvr>
                                        <p:cTn id="14" dur="3000" fill="hold"/>
                                        <p:tgtEl>
                                          <p:spTgt spid="2"/>
                                        </p:tgtEl>
                                        <p:attrNameLst>
                                          <p:attrName>ppt_x</p:attrName>
                                        </p:attrNameLst>
                                      </p:cBhvr>
                                      <p:tavLst>
                                        <p:tav tm="0">
                                          <p:val>
                                            <p:strVal val="#ppt_x"/>
                                          </p:val>
                                        </p:tav>
                                        <p:tav tm="100000">
                                          <p:val>
                                            <p:strVal val="#ppt_x"/>
                                          </p:val>
                                        </p:tav>
                                      </p:tavLst>
                                    </p:anim>
                                    <p:anim calcmode="lin" valueType="num">
                                      <p:cBhvr>
                                        <p:cTn id="15" dur="3000" fill="hold"/>
                                        <p:tgtEl>
                                          <p:spTgt spid="2"/>
                                        </p:tgtEl>
                                        <p:attrNameLst>
                                          <p:attrName>ppt_y</p:attrName>
                                        </p:attrNameLst>
                                      </p:cBhvr>
                                      <p:tavLst>
                                        <p:tav tm="0">
                                          <p:val>
                                            <p:strVal val="#ppt_y-.1"/>
                                          </p:val>
                                        </p:tav>
                                        <p:tav tm="100000">
                                          <p:val>
                                            <p:strVal val="#ppt_y"/>
                                          </p:val>
                                        </p:tav>
                                      </p:tavLst>
                                    </p:anim>
                                  </p:childTnLst>
                                </p:cTn>
                              </p:par>
                              <p:par>
                                <p:cTn id="16" presetID="23" presetClass="entr" presetSubtype="288"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3000" fill="hold"/>
                                        <p:tgtEl>
                                          <p:spTgt spid="3"/>
                                        </p:tgtEl>
                                        <p:attrNameLst>
                                          <p:attrName>ppt_w</p:attrName>
                                        </p:attrNameLst>
                                      </p:cBhvr>
                                      <p:tavLst>
                                        <p:tav tm="0">
                                          <p:val>
                                            <p:strVal val="4/3*#ppt_w"/>
                                          </p:val>
                                        </p:tav>
                                        <p:tav tm="100000">
                                          <p:val>
                                            <p:strVal val="#ppt_w"/>
                                          </p:val>
                                        </p:tav>
                                      </p:tavLst>
                                    </p:anim>
                                    <p:anim calcmode="lin" valueType="num">
                                      <p:cBhvr>
                                        <p:cTn id="19" dur="3000" fill="hold"/>
                                        <p:tgtEl>
                                          <p:spTgt spid="3"/>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3000"/>
                                        <p:tgtEl>
                                          <p:spTgt spid="3"/>
                                        </p:tgtEl>
                                      </p:cBhvr>
                                    </p:animEffect>
                                    <p:anim calcmode="lin" valueType="num">
                                      <p:cBhvr>
                                        <p:cTn id="23" dur="3000" fill="hold"/>
                                        <p:tgtEl>
                                          <p:spTgt spid="3"/>
                                        </p:tgtEl>
                                        <p:attrNameLst>
                                          <p:attrName>ppt_x</p:attrName>
                                        </p:attrNameLst>
                                      </p:cBhvr>
                                      <p:tavLst>
                                        <p:tav tm="0">
                                          <p:val>
                                            <p:strVal val="#ppt_x"/>
                                          </p:val>
                                        </p:tav>
                                        <p:tav tm="100000">
                                          <p:val>
                                            <p:strVal val="#ppt_x"/>
                                          </p:val>
                                        </p:tav>
                                      </p:tavLst>
                                    </p:anim>
                                    <p:anim calcmode="lin" valueType="num">
                                      <p:cBhvr>
                                        <p:cTn id="24" dur="3000" fill="hold"/>
                                        <p:tgtEl>
                                          <p:spTgt spid="3"/>
                                        </p:tgtEl>
                                        <p:attrNameLst>
                                          <p:attrName>ppt_y</p:attrName>
                                        </p:attrNameLst>
                                      </p:cBhvr>
                                      <p:tavLst>
                                        <p:tav tm="0">
                                          <p:val>
                                            <p:strVal val="#ppt_y+.1"/>
                                          </p:val>
                                        </p:tav>
                                        <p:tav tm="100000">
                                          <p:val>
                                            <p:strVal val="#ppt_y"/>
                                          </p:val>
                                        </p:tav>
                                      </p:tavLst>
                                    </p:anim>
                                  </p:childTnLst>
                                </p:cTn>
                              </p:par>
                              <p:par>
                                <p:cTn id="25" presetID="31" presetClass="entr" presetSubtype="0" fill="hold" nodeType="withEffect">
                                  <p:stCondLst>
                                    <p:cond delay="0"/>
                                  </p:stCondLst>
                                  <p:iterate type="lt">
                                    <p:tmPct val="5000"/>
                                  </p:iterate>
                                  <p:childTnLst>
                                    <p:set>
                                      <p:cBhvr>
                                        <p:cTn id="26" dur="1" fill="hold">
                                          <p:stCondLst>
                                            <p:cond delay="0"/>
                                          </p:stCondLst>
                                        </p:cTn>
                                        <p:tgtEl>
                                          <p:spTgt spid="4"/>
                                        </p:tgtEl>
                                        <p:attrNameLst>
                                          <p:attrName>style.visibility</p:attrName>
                                        </p:attrNameLst>
                                      </p:cBhvr>
                                      <p:to>
                                        <p:strVal val="visible"/>
                                      </p:to>
                                    </p:set>
                                    <p:anim calcmode="lin" valueType="num">
                                      <p:cBhvr>
                                        <p:cTn id="27" dur="3000" fill="hold"/>
                                        <p:tgtEl>
                                          <p:spTgt spid="4"/>
                                        </p:tgtEl>
                                        <p:attrNameLst>
                                          <p:attrName>ppt_w</p:attrName>
                                        </p:attrNameLst>
                                      </p:cBhvr>
                                      <p:tavLst>
                                        <p:tav tm="0">
                                          <p:val>
                                            <p:fltVal val="0"/>
                                          </p:val>
                                        </p:tav>
                                        <p:tav tm="100000">
                                          <p:val>
                                            <p:strVal val="#ppt_w"/>
                                          </p:val>
                                        </p:tav>
                                      </p:tavLst>
                                    </p:anim>
                                    <p:anim calcmode="lin" valueType="num">
                                      <p:cBhvr>
                                        <p:cTn id="28" dur="3000" fill="hold"/>
                                        <p:tgtEl>
                                          <p:spTgt spid="4"/>
                                        </p:tgtEl>
                                        <p:attrNameLst>
                                          <p:attrName>ppt_h</p:attrName>
                                        </p:attrNameLst>
                                      </p:cBhvr>
                                      <p:tavLst>
                                        <p:tav tm="0">
                                          <p:val>
                                            <p:fltVal val="0"/>
                                          </p:val>
                                        </p:tav>
                                        <p:tav tm="100000">
                                          <p:val>
                                            <p:strVal val="#ppt_h"/>
                                          </p:val>
                                        </p:tav>
                                      </p:tavLst>
                                    </p:anim>
                                    <p:anim calcmode="lin" valueType="num">
                                      <p:cBhvr>
                                        <p:cTn id="29" dur="3000" fill="hold"/>
                                        <p:tgtEl>
                                          <p:spTgt spid="4"/>
                                        </p:tgtEl>
                                        <p:attrNameLst>
                                          <p:attrName>style.rotation</p:attrName>
                                        </p:attrNameLst>
                                      </p:cBhvr>
                                      <p:tavLst>
                                        <p:tav tm="0">
                                          <p:val>
                                            <p:fltVal val="90"/>
                                          </p:val>
                                        </p:tav>
                                        <p:tav tm="100000">
                                          <p:val>
                                            <p:fltVal val="0"/>
                                          </p:val>
                                        </p:tav>
                                      </p:tavLst>
                                    </p:anim>
                                    <p:animEffect transition="in" filter="fade">
                                      <p:cBhvr>
                                        <p:cTn id="30" dur="3000"/>
                                        <p:tgtEl>
                                          <p:spTgt spid="4"/>
                                        </p:tgtEl>
                                      </p:cBhvr>
                                    </p:animEffect>
                                  </p:childTnLst>
                                </p:cTn>
                              </p:par>
                              <p:par>
                                <p:cTn id="31" presetID="31" presetClass="entr" presetSubtype="0" fill="hold" nodeType="withEffect">
                                  <p:stCondLst>
                                    <p:cond delay="0"/>
                                  </p:stCondLst>
                                  <p:iterate type="lt">
                                    <p:tmPct val="5000"/>
                                  </p:iterate>
                                  <p:childTnLst>
                                    <p:set>
                                      <p:cBhvr>
                                        <p:cTn id="32" dur="1" fill="hold">
                                          <p:stCondLst>
                                            <p:cond delay="0"/>
                                          </p:stCondLst>
                                        </p:cTn>
                                        <p:tgtEl>
                                          <p:spTgt spid="6"/>
                                        </p:tgtEl>
                                        <p:attrNameLst>
                                          <p:attrName>style.visibility</p:attrName>
                                        </p:attrNameLst>
                                      </p:cBhvr>
                                      <p:to>
                                        <p:strVal val="visible"/>
                                      </p:to>
                                    </p:set>
                                    <p:anim calcmode="lin" valueType="num">
                                      <p:cBhvr>
                                        <p:cTn id="33" dur="3000" fill="hold"/>
                                        <p:tgtEl>
                                          <p:spTgt spid="6"/>
                                        </p:tgtEl>
                                        <p:attrNameLst>
                                          <p:attrName>ppt_w</p:attrName>
                                        </p:attrNameLst>
                                      </p:cBhvr>
                                      <p:tavLst>
                                        <p:tav tm="0">
                                          <p:val>
                                            <p:fltVal val="0"/>
                                          </p:val>
                                        </p:tav>
                                        <p:tav tm="100000">
                                          <p:val>
                                            <p:strVal val="#ppt_w"/>
                                          </p:val>
                                        </p:tav>
                                      </p:tavLst>
                                    </p:anim>
                                    <p:anim calcmode="lin" valueType="num">
                                      <p:cBhvr>
                                        <p:cTn id="34" dur="3000" fill="hold"/>
                                        <p:tgtEl>
                                          <p:spTgt spid="6"/>
                                        </p:tgtEl>
                                        <p:attrNameLst>
                                          <p:attrName>ppt_h</p:attrName>
                                        </p:attrNameLst>
                                      </p:cBhvr>
                                      <p:tavLst>
                                        <p:tav tm="0">
                                          <p:val>
                                            <p:fltVal val="0"/>
                                          </p:val>
                                        </p:tav>
                                        <p:tav tm="100000">
                                          <p:val>
                                            <p:strVal val="#ppt_h"/>
                                          </p:val>
                                        </p:tav>
                                      </p:tavLst>
                                    </p:anim>
                                    <p:anim calcmode="lin" valueType="num">
                                      <p:cBhvr>
                                        <p:cTn id="35" dur="3000" fill="hold"/>
                                        <p:tgtEl>
                                          <p:spTgt spid="6"/>
                                        </p:tgtEl>
                                        <p:attrNameLst>
                                          <p:attrName>style.rotation</p:attrName>
                                        </p:attrNameLst>
                                      </p:cBhvr>
                                      <p:tavLst>
                                        <p:tav tm="0">
                                          <p:val>
                                            <p:fltVal val="90"/>
                                          </p:val>
                                        </p:tav>
                                        <p:tav tm="100000">
                                          <p:val>
                                            <p:fltVal val="0"/>
                                          </p:val>
                                        </p:tav>
                                      </p:tavLst>
                                    </p:anim>
                                    <p:animEffect transition="in" filter="fade">
                                      <p:cBhvr>
                                        <p:cTn id="36" dur="3000"/>
                                        <p:tgtEl>
                                          <p:spTgt spid="6"/>
                                        </p:tgtEl>
                                      </p:cBhvr>
                                    </p:animEffect>
                                  </p:childTnLst>
                                </p:cTn>
                              </p:par>
                              <p:par>
                                <p:cTn id="37" presetID="31" presetClass="entr" presetSubtype="0" fill="hold" nodeType="withEffect">
                                  <p:stCondLst>
                                    <p:cond delay="0"/>
                                  </p:stCondLst>
                                  <p:iterate type="lt">
                                    <p:tmPct val="5000"/>
                                  </p:iterate>
                                  <p:childTnLst>
                                    <p:set>
                                      <p:cBhvr>
                                        <p:cTn id="38" dur="1" fill="hold">
                                          <p:stCondLst>
                                            <p:cond delay="0"/>
                                          </p:stCondLst>
                                        </p:cTn>
                                        <p:tgtEl>
                                          <p:spTgt spid="7"/>
                                        </p:tgtEl>
                                        <p:attrNameLst>
                                          <p:attrName>style.visibility</p:attrName>
                                        </p:attrNameLst>
                                      </p:cBhvr>
                                      <p:to>
                                        <p:strVal val="visible"/>
                                      </p:to>
                                    </p:set>
                                    <p:anim calcmode="lin" valueType="num">
                                      <p:cBhvr>
                                        <p:cTn id="39" dur="3000" fill="hold"/>
                                        <p:tgtEl>
                                          <p:spTgt spid="7"/>
                                        </p:tgtEl>
                                        <p:attrNameLst>
                                          <p:attrName>ppt_w</p:attrName>
                                        </p:attrNameLst>
                                      </p:cBhvr>
                                      <p:tavLst>
                                        <p:tav tm="0">
                                          <p:val>
                                            <p:fltVal val="0"/>
                                          </p:val>
                                        </p:tav>
                                        <p:tav tm="100000">
                                          <p:val>
                                            <p:strVal val="#ppt_w"/>
                                          </p:val>
                                        </p:tav>
                                      </p:tavLst>
                                    </p:anim>
                                    <p:anim calcmode="lin" valueType="num">
                                      <p:cBhvr>
                                        <p:cTn id="40" dur="3000" fill="hold"/>
                                        <p:tgtEl>
                                          <p:spTgt spid="7"/>
                                        </p:tgtEl>
                                        <p:attrNameLst>
                                          <p:attrName>ppt_h</p:attrName>
                                        </p:attrNameLst>
                                      </p:cBhvr>
                                      <p:tavLst>
                                        <p:tav tm="0">
                                          <p:val>
                                            <p:fltVal val="0"/>
                                          </p:val>
                                        </p:tav>
                                        <p:tav tm="100000">
                                          <p:val>
                                            <p:strVal val="#ppt_h"/>
                                          </p:val>
                                        </p:tav>
                                      </p:tavLst>
                                    </p:anim>
                                    <p:anim calcmode="lin" valueType="num">
                                      <p:cBhvr>
                                        <p:cTn id="41" dur="3000" fill="hold"/>
                                        <p:tgtEl>
                                          <p:spTgt spid="7"/>
                                        </p:tgtEl>
                                        <p:attrNameLst>
                                          <p:attrName>style.rotation</p:attrName>
                                        </p:attrNameLst>
                                      </p:cBhvr>
                                      <p:tavLst>
                                        <p:tav tm="0">
                                          <p:val>
                                            <p:fltVal val="90"/>
                                          </p:val>
                                        </p:tav>
                                        <p:tav tm="100000">
                                          <p:val>
                                            <p:fltVal val="0"/>
                                          </p:val>
                                        </p:tav>
                                      </p:tavLst>
                                    </p:anim>
                                    <p:animEffect transition="in" filter="fade">
                                      <p:cBhvr>
                                        <p:cTn id="42" dur="3000"/>
                                        <p:tgtEl>
                                          <p:spTgt spid="7"/>
                                        </p:tgtEl>
                                      </p:cBhvr>
                                    </p:animEffect>
                                  </p:childTnLst>
                                </p:cTn>
                              </p:par>
                              <p:par>
                                <p:cTn id="43" presetID="31" presetClass="entr" presetSubtype="0" fill="hold" nodeType="withEffect">
                                  <p:stCondLst>
                                    <p:cond delay="0"/>
                                  </p:stCondLst>
                                  <p:iterate type="lt">
                                    <p:tmPct val="5000"/>
                                  </p:iterate>
                                  <p:childTnLst>
                                    <p:set>
                                      <p:cBhvr>
                                        <p:cTn id="44" dur="1" fill="hold">
                                          <p:stCondLst>
                                            <p:cond delay="0"/>
                                          </p:stCondLst>
                                        </p:cTn>
                                        <p:tgtEl>
                                          <p:spTgt spid="8"/>
                                        </p:tgtEl>
                                        <p:attrNameLst>
                                          <p:attrName>style.visibility</p:attrName>
                                        </p:attrNameLst>
                                      </p:cBhvr>
                                      <p:to>
                                        <p:strVal val="visible"/>
                                      </p:to>
                                    </p:set>
                                    <p:anim calcmode="lin" valueType="num">
                                      <p:cBhvr>
                                        <p:cTn id="45" dur="3000" fill="hold"/>
                                        <p:tgtEl>
                                          <p:spTgt spid="8"/>
                                        </p:tgtEl>
                                        <p:attrNameLst>
                                          <p:attrName>ppt_w</p:attrName>
                                        </p:attrNameLst>
                                      </p:cBhvr>
                                      <p:tavLst>
                                        <p:tav tm="0">
                                          <p:val>
                                            <p:fltVal val="0"/>
                                          </p:val>
                                        </p:tav>
                                        <p:tav tm="100000">
                                          <p:val>
                                            <p:strVal val="#ppt_w"/>
                                          </p:val>
                                        </p:tav>
                                      </p:tavLst>
                                    </p:anim>
                                    <p:anim calcmode="lin" valueType="num">
                                      <p:cBhvr>
                                        <p:cTn id="46" dur="3000" fill="hold"/>
                                        <p:tgtEl>
                                          <p:spTgt spid="8"/>
                                        </p:tgtEl>
                                        <p:attrNameLst>
                                          <p:attrName>ppt_h</p:attrName>
                                        </p:attrNameLst>
                                      </p:cBhvr>
                                      <p:tavLst>
                                        <p:tav tm="0">
                                          <p:val>
                                            <p:fltVal val="0"/>
                                          </p:val>
                                        </p:tav>
                                        <p:tav tm="100000">
                                          <p:val>
                                            <p:strVal val="#ppt_h"/>
                                          </p:val>
                                        </p:tav>
                                      </p:tavLst>
                                    </p:anim>
                                    <p:anim calcmode="lin" valueType="num">
                                      <p:cBhvr>
                                        <p:cTn id="47" dur="3000" fill="hold"/>
                                        <p:tgtEl>
                                          <p:spTgt spid="8"/>
                                        </p:tgtEl>
                                        <p:attrNameLst>
                                          <p:attrName>style.rotation</p:attrName>
                                        </p:attrNameLst>
                                      </p:cBhvr>
                                      <p:tavLst>
                                        <p:tav tm="0">
                                          <p:val>
                                            <p:fltVal val="90"/>
                                          </p:val>
                                        </p:tav>
                                        <p:tav tm="100000">
                                          <p:val>
                                            <p:fltVal val="0"/>
                                          </p:val>
                                        </p:tav>
                                      </p:tavLst>
                                    </p:anim>
                                    <p:animEffect transition="in" filter="fade">
                                      <p:cBhvr>
                                        <p:cTn id="48" dur="3000"/>
                                        <p:tgtEl>
                                          <p:spTgt spid="8"/>
                                        </p:tgtEl>
                                      </p:cBhvr>
                                    </p:animEffect>
                                  </p:childTnLst>
                                </p:cTn>
                              </p:par>
                              <p:par>
                                <p:cTn id="49" presetID="31" presetClass="entr" presetSubtype="0" fill="hold" nodeType="withEffect">
                                  <p:stCondLst>
                                    <p:cond delay="0"/>
                                  </p:stCondLst>
                                  <p:iterate type="lt">
                                    <p:tmPct val="5000"/>
                                  </p:iterate>
                                  <p:childTnLst>
                                    <p:set>
                                      <p:cBhvr>
                                        <p:cTn id="50" dur="1" fill="hold">
                                          <p:stCondLst>
                                            <p:cond delay="0"/>
                                          </p:stCondLst>
                                        </p:cTn>
                                        <p:tgtEl>
                                          <p:spTgt spid="9"/>
                                        </p:tgtEl>
                                        <p:attrNameLst>
                                          <p:attrName>style.visibility</p:attrName>
                                        </p:attrNameLst>
                                      </p:cBhvr>
                                      <p:to>
                                        <p:strVal val="visible"/>
                                      </p:to>
                                    </p:set>
                                    <p:anim calcmode="lin" valueType="num">
                                      <p:cBhvr>
                                        <p:cTn id="51" dur="3000" fill="hold"/>
                                        <p:tgtEl>
                                          <p:spTgt spid="9"/>
                                        </p:tgtEl>
                                        <p:attrNameLst>
                                          <p:attrName>ppt_w</p:attrName>
                                        </p:attrNameLst>
                                      </p:cBhvr>
                                      <p:tavLst>
                                        <p:tav tm="0">
                                          <p:val>
                                            <p:fltVal val="0"/>
                                          </p:val>
                                        </p:tav>
                                        <p:tav tm="100000">
                                          <p:val>
                                            <p:strVal val="#ppt_w"/>
                                          </p:val>
                                        </p:tav>
                                      </p:tavLst>
                                    </p:anim>
                                    <p:anim calcmode="lin" valueType="num">
                                      <p:cBhvr>
                                        <p:cTn id="52" dur="3000" fill="hold"/>
                                        <p:tgtEl>
                                          <p:spTgt spid="9"/>
                                        </p:tgtEl>
                                        <p:attrNameLst>
                                          <p:attrName>ppt_h</p:attrName>
                                        </p:attrNameLst>
                                      </p:cBhvr>
                                      <p:tavLst>
                                        <p:tav tm="0">
                                          <p:val>
                                            <p:fltVal val="0"/>
                                          </p:val>
                                        </p:tav>
                                        <p:tav tm="100000">
                                          <p:val>
                                            <p:strVal val="#ppt_h"/>
                                          </p:val>
                                        </p:tav>
                                      </p:tavLst>
                                    </p:anim>
                                    <p:anim calcmode="lin" valueType="num">
                                      <p:cBhvr>
                                        <p:cTn id="53" dur="3000" fill="hold"/>
                                        <p:tgtEl>
                                          <p:spTgt spid="9"/>
                                        </p:tgtEl>
                                        <p:attrNameLst>
                                          <p:attrName>style.rotation</p:attrName>
                                        </p:attrNameLst>
                                      </p:cBhvr>
                                      <p:tavLst>
                                        <p:tav tm="0">
                                          <p:val>
                                            <p:fltVal val="90"/>
                                          </p:val>
                                        </p:tav>
                                        <p:tav tm="100000">
                                          <p:val>
                                            <p:fltVal val="0"/>
                                          </p:val>
                                        </p:tav>
                                      </p:tavLst>
                                    </p:anim>
                                    <p:animEffect transition="in" filter="fade">
                                      <p:cBhvr>
                                        <p:cTn id="54" dur="3000"/>
                                        <p:tgtEl>
                                          <p:spTgt spid="9"/>
                                        </p:tgtEl>
                                      </p:cBhvr>
                                    </p:animEffect>
                                  </p:childTnLst>
                                </p:cTn>
                              </p:par>
                              <p:par>
                                <p:cTn id="55" presetID="31" presetClass="entr" presetSubtype="0" fill="hold" nodeType="withEffect">
                                  <p:stCondLst>
                                    <p:cond delay="0"/>
                                  </p:stCondLst>
                                  <p:iterate type="lt">
                                    <p:tmPct val="5000"/>
                                  </p:iterate>
                                  <p:childTnLst>
                                    <p:set>
                                      <p:cBhvr>
                                        <p:cTn id="56" dur="1" fill="hold">
                                          <p:stCondLst>
                                            <p:cond delay="0"/>
                                          </p:stCondLst>
                                        </p:cTn>
                                        <p:tgtEl>
                                          <p:spTgt spid="10"/>
                                        </p:tgtEl>
                                        <p:attrNameLst>
                                          <p:attrName>style.visibility</p:attrName>
                                        </p:attrNameLst>
                                      </p:cBhvr>
                                      <p:to>
                                        <p:strVal val="visible"/>
                                      </p:to>
                                    </p:set>
                                    <p:anim calcmode="lin" valueType="num">
                                      <p:cBhvr>
                                        <p:cTn id="57" dur="3000" fill="hold"/>
                                        <p:tgtEl>
                                          <p:spTgt spid="10"/>
                                        </p:tgtEl>
                                        <p:attrNameLst>
                                          <p:attrName>ppt_w</p:attrName>
                                        </p:attrNameLst>
                                      </p:cBhvr>
                                      <p:tavLst>
                                        <p:tav tm="0">
                                          <p:val>
                                            <p:fltVal val="0"/>
                                          </p:val>
                                        </p:tav>
                                        <p:tav tm="100000">
                                          <p:val>
                                            <p:strVal val="#ppt_w"/>
                                          </p:val>
                                        </p:tav>
                                      </p:tavLst>
                                    </p:anim>
                                    <p:anim calcmode="lin" valueType="num">
                                      <p:cBhvr>
                                        <p:cTn id="58" dur="3000" fill="hold"/>
                                        <p:tgtEl>
                                          <p:spTgt spid="10"/>
                                        </p:tgtEl>
                                        <p:attrNameLst>
                                          <p:attrName>ppt_h</p:attrName>
                                        </p:attrNameLst>
                                      </p:cBhvr>
                                      <p:tavLst>
                                        <p:tav tm="0">
                                          <p:val>
                                            <p:fltVal val="0"/>
                                          </p:val>
                                        </p:tav>
                                        <p:tav tm="100000">
                                          <p:val>
                                            <p:strVal val="#ppt_h"/>
                                          </p:val>
                                        </p:tav>
                                      </p:tavLst>
                                    </p:anim>
                                    <p:anim calcmode="lin" valueType="num">
                                      <p:cBhvr>
                                        <p:cTn id="59" dur="3000" fill="hold"/>
                                        <p:tgtEl>
                                          <p:spTgt spid="10"/>
                                        </p:tgtEl>
                                        <p:attrNameLst>
                                          <p:attrName>style.rotation</p:attrName>
                                        </p:attrNameLst>
                                      </p:cBhvr>
                                      <p:tavLst>
                                        <p:tav tm="0">
                                          <p:val>
                                            <p:fltVal val="90"/>
                                          </p:val>
                                        </p:tav>
                                        <p:tav tm="100000">
                                          <p:val>
                                            <p:fltVal val="0"/>
                                          </p:val>
                                        </p:tav>
                                      </p:tavLst>
                                    </p:anim>
                                    <p:animEffect transition="in" filter="fade">
                                      <p:cBhvr>
                                        <p:cTn id="60" dur="3000"/>
                                        <p:tgtEl>
                                          <p:spTgt spid="10"/>
                                        </p:tgtEl>
                                      </p:cBhvr>
                                    </p:animEffect>
                                  </p:childTnLst>
                                </p:cTn>
                              </p:par>
                              <p:par>
                                <p:cTn id="61" presetID="31" presetClass="entr" presetSubtype="0" fill="hold" nodeType="withEffect">
                                  <p:stCondLst>
                                    <p:cond delay="0"/>
                                  </p:stCondLst>
                                  <p:iterate type="lt">
                                    <p:tmPct val="5000"/>
                                  </p:iterate>
                                  <p:childTnLst>
                                    <p:set>
                                      <p:cBhvr>
                                        <p:cTn id="62" dur="1" fill="hold">
                                          <p:stCondLst>
                                            <p:cond delay="0"/>
                                          </p:stCondLst>
                                        </p:cTn>
                                        <p:tgtEl>
                                          <p:spTgt spid="11"/>
                                        </p:tgtEl>
                                        <p:attrNameLst>
                                          <p:attrName>style.visibility</p:attrName>
                                        </p:attrNameLst>
                                      </p:cBhvr>
                                      <p:to>
                                        <p:strVal val="visible"/>
                                      </p:to>
                                    </p:set>
                                    <p:anim calcmode="lin" valueType="num">
                                      <p:cBhvr>
                                        <p:cTn id="63" dur="3000" fill="hold"/>
                                        <p:tgtEl>
                                          <p:spTgt spid="11"/>
                                        </p:tgtEl>
                                        <p:attrNameLst>
                                          <p:attrName>ppt_w</p:attrName>
                                        </p:attrNameLst>
                                      </p:cBhvr>
                                      <p:tavLst>
                                        <p:tav tm="0">
                                          <p:val>
                                            <p:fltVal val="0"/>
                                          </p:val>
                                        </p:tav>
                                        <p:tav tm="100000">
                                          <p:val>
                                            <p:strVal val="#ppt_w"/>
                                          </p:val>
                                        </p:tav>
                                      </p:tavLst>
                                    </p:anim>
                                    <p:anim calcmode="lin" valueType="num">
                                      <p:cBhvr>
                                        <p:cTn id="64" dur="3000" fill="hold"/>
                                        <p:tgtEl>
                                          <p:spTgt spid="11"/>
                                        </p:tgtEl>
                                        <p:attrNameLst>
                                          <p:attrName>ppt_h</p:attrName>
                                        </p:attrNameLst>
                                      </p:cBhvr>
                                      <p:tavLst>
                                        <p:tav tm="0">
                                          <p:val>
                                            <p:fltVal val="0"/>
                                          </p:val>
                                        </p:tav>
                                        <p:tav tm="100000">
                                          <p:val>
                                            <p:strVal val="#ppt_h"/>
                                          </p:val>
                                        </p:tav>
                                      </p:tavLst>
                                    </p:anim>
                                    <p:anim calcmode="lin" valueType="num">
                                      <p:cBhvr>
                                        <p:cTn id="65" dur="3000" fill="hold"/>
                                        <p:tgtEl>
                                          <p:spTgt spid="11"/>
                                        </p:tgtEl>
                                        <p:attrNameLst>
                                          <p:attrName>style.rotation</p:attrName>
                                        </p:attrNameLst>
                                      </p:cBhvr>
                                      <p:tavLst>
                                        <p:tav tm="0">
                                          <p:val>
                                            <p:fltVal val="90"/>
                                          </p:val>
                                        </p:tav>
                                        <p:tav tm="100000">
                                          <p:val>
                                            <p:fltVal val="0"/>
                                          </p:val>
                                        </p:tav>
                                      </p:tavLst>
                                    </p:anim>
                                    <p:animEffect transition="in" filter="fade">
                                      <p:cBhvr>
                                        <p:cTn id="66" dur="3000"/>
                                        <p:tgtEl>
                                          <p:spTgt spid="11"/>
                                        </p:tgtEl>
                                      </p:cBhvr>
                                    </p:animEffect>
                                  </p:childTnLst>
                                </p:cTn>
                              </p:par>
                              <p:par>
                                <p:cTn id="67" presetID="31" presetClass="entr" presetSubtype="0" fill="hold" nodeType="withEffect">
                                  <p:stCondLst>
                                    <p:cond delay="0"/>
                                  </p:stCondLst>
                                  <p:iterate type="lt">
                                    <p:tmPct val="5000"/>
                                  </p:iterate>
                                  <p:childTnLst>
                                    <p:set>
                                      <p:cBhvr>
                                        <p:cTn id="68" dur="1" fill="hold">
                                          <p:stCondLst>
                                            <p:cond delay="0"/>
                                          </p:stCondLst>
                                        </p:cTn>
                                        <p:tgtEl>
                                          <p:spTgt spid="5"/>
                                        </p:tgtEl>
                                        <p:attrNameLst>
                                          <p:attrName>style.visibility</p:attrName>
                                        </p:attrNameLst>
                                      </p:cBhvr>
                                      <p:to>
                                        <p:strVal val="visible"/>
                                      </p:to>
                                    </p:set>
                                    <p:anim calcmode="lin" valueType="num">
                                      <p:cBhvr>
                                        <p:cTn id="69" dur="3000" fill="hold"/>
                                        <p:tgtEl>
                                          <p:spTgt spid="5"/>
                                        </p:tgtEl>
                                        <p:attrNameLst>
                                          <p:attrName>ppt_w</p:attrName>
                                        </p:attrNameLst>
                                      </p:cBhvr>
                                      <p:tavLst>
                                        <p:tav tm="0">
                                          <p:val>
                                            <p:fltVal val="0"/>
                                          </p:val>
                                        </p:tav>
                                        <p:tav tm="100000">
                                          <p:val>
                                            <p:strVal val="#ppt_w"/>
                                          </p:val>
                                        </p:tav>
                                      </p:tavLst>
                                    </p:anim>
                                    <p:anim calcmode="lin" valueType="num">
                                      <p:cBhvr>
                                        <p:cTn id="70" dur="3000" fill="hold"/>
                                        <p:tgtEl>
                                          <p:spTgt spid="5"/>
                                        </p:tgtEl>
                                        <p:attrNameLst>
                                          <p:attrName>ppt_h</p:attrName>
                                        </p:attrNameLst>
                                      </p:cBhvr>
                                      <p:tavLst>
                                        <p:tav tm="0">
                                          <p:val>
                                            <p:fltVal val="0"/>
                                          </p:val>
                                        </p:tav>
                                        <p:tav tm="100000">
                                          <p:val>
                                            <p:strVal val="#ppt_h"/>
                                          </p:val>
                                        </p:tav>
                                      </p:tavLst>
                                    </p:anim>
                                    <p:anim calcmode="lin" valueType="num">
                                      <p:cBhvr>
                                        <p:cTn id="71" dur="3000" fill="hold"/>
                                        <p:tgtEl>
                                          <p:spTgt spid="5"/>
                                        </p:tgtEl>
                                        <p:attrNameLst>
                                          <p:attrName>style.rotation</p:attrName>
                                        </p:attrNameLst>
                                      </p:cBhvr>
                                      <p:tavLst>
                                        <p:tav tm="0">
                                          <p:val>
                                            <p:fltVal val="90"/>
                                          </p:val>
                                        </p:tav>
                                        <p:tav tm="100000">
                                          <p:val>
                                            <p:fltVal val="0"/>
                                          </p:val>
                                        </p:tav>
                                      </p:tavLst>
                                    </p:anim>
                                    <p:animEffect transition="in" filter="fade">
                                      <p:cBhvr>
                                        <p:cTn id="72" dur="3000"/>
                                        <p:tgtEl>
                                          <p:spTgt spid="5"/>
                                        </p:tgtEl>
                                      </p:cBhvr>
                                    </p:animEffect>
                                  </p:childTnLst>
                                </p:cTn>
                              </p:par>
                              <p:par>
                                <p:cTn id="73" presetID="31" presetClass="entr" presetSubtype="0" fill="hold" nodeType="withEffect">
                                  <p:stCondLst>
                                    <p:cond delay="0"/>
                                  </p:stCondLst>
                                  <p:iterate type="lt">
                                    <p:tmPct val="5000"/>
                                  </p:iterate>
                                  <p:childTnLst>
                                    <p:set>
                                      <p:cBhvr>
                                        <p:cTn id="74" dur="1" fill="hold">
                                          <p:stCondLst>
                                            <p:cond delay="0"/>
                                          </p:stCondLst>
                                        </p:cTn>
                                        <p:tgtEl>
                                          <p:spTgt spid="12"/>
                                        </p:tgtEl>
                                        <p:attrNameLst>
                                          <p:attrName>style.visibility</p:attrName>
                                        </p:attrNameLst>
                                      </p:cBhvr>
                                      <p:to>
                                        <p:strVal val="visible"/>
                                      </p:to>
                                    </p:set>
                                    <p:anim calcmode="lin" valueType="num">
                                      <p:cBhvr>
                                        <p:cTn id="75" dur="3000" fill="hold"/>
                                        <p:tgtEl>
                                          <p:spTgt spid="12"/>
                                        </p:tgtEl>
                                        <p:attrNameLst>
                                          <p:attrName>ppt_w</p:attrName>
                                        </p:attrNameLst>
                                      </p:cBhvr>
                                      <p:tavLst>
                                        <p:tav tm="0">
                                          <p:val>
                                            <p:fltVal val="0"/>
                                          </p:val>
                                        </p:tav>
                                        <p:tav tm="100000">
                                          <p:val>
                                            <p:strVal val="#ppt_w"/>
                                          </p:val>
                                        </p:tav>
                                      </p:tavLst>
                                    </p:anim>
                                    <p:anim calcmode="lin" valueType="num">
                                      <p:cBhvr>
                                        <p:cTn id="76" dur="3000" fill="hold"/>
                                        <p:tgtEl>
                                          <p:spTgt spid="12"/>
                                        </p:tgtEl>
                                        <p:attrNameLst>
                                          <p:attrName>ppt_h</p:attrName>
                                        </p:attrNameLst>
                                      </p:cBhvr>
                                      <p:tavLst>
                                        <p:tav tm="0">
                                          <p:val>
                                            <p:fltVal val="0"/>
                                          </p:val>
                                        </p:tav>
                                        <p:tav tm="100000">
                                          <p:val>
                                            <p:strVal val="#ppt_h"/>
                                          </p:val>
                                        </p:tav>
                                      </p:tavLst>
                                    </p:anim>
                                    <p:anim calcmode="lin" valueType="num">
                                      <p:cBhvr>
                                        <p:cTn id="77" dur="3000" fill="hold"/>
                                        <p:tgtEl>
                                          <p:spTgt spid="12"/>
                                        </p:tgtEl>
                                        <p:attrNameLst>
                                          <p:attrName>style.rotation</p:attrName>
                                        </p:attrNameLst>
                                      </p:cBhvr>
                                      <p:tavLst>
                                        <p:tav tm="0">
                                          <p:val>
                                            <p:fltVal val="90"/>
                                          </p:val>
                                        </p:tav>
                                        <p:tav tm="100000">
                                          <p:val>
                                            <p:fltVal val="0"/>
                                          </p:val>
                                        </p:tav>
                                      </p:tavLst>
                                    </p:anim>
                                    <p:animEffect transition="in" filter="fade">
                                      <p:cBhvr>
                                        <p:cTn id="78" dur="3000"/>
                                        <p:tgtEl>
                                          <p:spTgt spid="12"/>
                                        </p:tgtEl>
                                      </p:cBhvr>
                                    </p:animEffect>
                                  </p:childTnLst>
                                </p:cTn>
                              </p:par>
                              <p:par>
                                <p:cTn id="79" presetID="31" presetClass="entr" presetSubtype="0" fill="hold" nodeType="withEffect">
                                  <p:stCondLst>
                                    <p:cond delay="0"/>
                                  </p:stCondLst>
                                  <p:iterate type="lt">
                                    <p:tmPct val="5000"/>
                                  </p:iterate>
                                  <p:childTnLst>
                                    <p:set>
                                      <p:cBhvr>
                                        <p:cTn id="80" dur="1" fill="hold">
                                          <p:stCondLst>
                                            <p:cond delay="0"/>
                                          </p:stCondLst>
                                        </p:cTn>
                                        <p:tgtEl>
                                          <p:spTgt spid="13"/>
                                        </p:tgtEl>
                                        <p:attrNameLst>
                                          <p:attrName>style.visibility</p:attrName>
                                        </p:attrNameLst>
                                      </p:cBhvr>
                                      <p:to>
                                        <p:strVal val="visible"/>
                                      </p:to>
                                    </p:set>
                                    <p:anim calcmode="lin" valueType="num">
                                      <p:cBhvr>
                                        <p:cTn id="81" dur="3000" fill="hold"/>
                                        <p:tgtEl>
                                          <p:spTgt spid="13"/>
                                        </p:tgtEl>
                                        <p:attrNameLst>
                                          <p:attrName>ppt_w</p:attrName>
                                        </p:attrNameLst>
                                      </p:cBhvr>
                                      <p:tavLst>
                                        <p:tav tm="0">
                                          <p:val>
                                            <p:fltVal val="0"/>
                                          </p:val>
                                        </p:tav>
                                        <p:tav tm="100000">
                                          <p:val>
                                            <p:strVal val="#ppt_w"/>
                                          </p:val>
                                        </p:tav>
                                      </p:tavLst>
                                    </p:anim>
                                    <p:anim calcmode="lin" valueType="num">
                                      <p:cBhvr>
                                        <p:cTn id="82" dur="3000" fill="hold"/>
                                        <p:tgtEl>
                                          <p:spTgt spid="13"/>
                                        </p:tgtEl>
                                        <p:attrNameLst>
                                          <p:attrName>ppt_h</p:attrName>
                                        </p:attrNameLst>
                                      </p:cBhvr>
                                      <p:tavLst>
                                        <p:tav tm="0">
                                          <p:val>
                                            <p:fltVal val="0"/>
                                          </p:val>
                                        </p:tav>
                                        <p:tav tm="100000">
                                          <p:val>
                                            <p:strVal val="#ppt_h"/>
                                          </p:val>
                                        </p:tav>
                                      </p:tavLst>
                                    </p:anim>
                                    <p:anim calcmode="lin" valueType="num">
                                      <p:cBhvr>
                                        <p:cTn id="83" dur="3000" fill="hold"/>
                                        <p:tgtEl>
                                          <p:spTgt spid="13"/>
                                        </p:tgtEl>
                                        <p:attrNameLst>
                                          <p:attrName>style.rotation</p:attrName>
                                        </p:attrNameLst>
                                      </p:cBhvr>
                                      <p:tavLst>
                                        <p:tav tm="0">
                                          <p:val>
                                            <p:fltVal val="90"/>
                                          </p:val>
                                        </p:tav>
                                        <p:tav tm="100000">
                                          <p:val>
                                            <p:fltVal val="0"/>
                                          </p:val>
                                        </p:tav>
                                      </p:tavLst>
                                    </p:anim>
                                    <p:animEffect transition="in" filter="fade">
                                      <p:cBhvr>
                                        <p:cTn id="84" dur="3000"/>
                                        <p:tgtEl>
                                          <p:spTgt spid="13"/>
                                        </p:tgtEl>
                                      </p:cBhvr>
                                    </p:animEffect>
                                  </p:childTnLst>
                                </p:cTn>
                              </p:par>
                              <p:par>
                                <p:cTn id="85" presetID="31" presetClass="entr" presetSubtype="0" fill="hold" nodeType="withEffect">
                                  <p:stCondLst>
                                    <p:cond delay="0"/>
                                  </p:stCondLst>
                                  <p:iterate type="lt">
                                    <p:tmPct val="5000"/>
                                  </p:iterate>
                                  <p:childTnLst>
                                    <p:set>
                                      <p:cBhvr>
                                        <p:cTn id="86" dur="1" fill="hold">
                                          <p:stCondLst>
                                            <p:cond delay="0"/>
                                          </p:stCondLst>
                                        </p:cTn>
                                        <p:tgtEl>
                                          <p:spTgt spid="14"/>
                                        </p:tgtEl>
                                        <p:attrNameLst>
                                          <p:attrName>style.visibility</p:attrName>
                                        </p:attrNameLst>
                                      </p:cBhvr>
                                      <p:to>
                                        <p:strVal val="visible"/>
                                      </p:to>
                                    </p:set>
                                    <p:anim calcmode="lin" valueType="num">
                                      <p:cBhvr>
                                        <p:cTn id="87" dur="3000" fill="hold"/>
                                        <p:tgtEl>
                                          <p:spTgt spid="14"/>
                                        </p:tgtEl>
                                        <p:attrNameLst>
                                          <p:attrName>ppt_w</p:attrName>
                                        </p:attrNameLst>
                                      </p:cBhvr>
                                      <p:tavLst>
                                        <p:tav tm="0">
                                          <p:val>
                                            <p:fltVal val="0"/>
                                          </p:val>
                                        </p:tav>
                                        <p:tav tm="100000">
                                          <p:val>
                                            <p:strVal val="#ppt_w"/>
                                          </p:val>
                                        </p:tav>
                                      </p:tavLst>
                                    </p:anim>
                                    <p:anim calcmode="lin" valueType="num">
                                      <p:cBhvr>
                                        <p:cTn id="88" dur="3000" fill="hold"/>
                                        <p:tgtEl>
                                          <p:spTgt spid="14"/>
                                        </p:tgtEl>
                                        <p:attrNameLst>
                                          <p:attrName>ppt_h</p:attrName>
                                        </p:attrNameLst>
                                      </p:cBhvr>
                                      <p:tavLst>
                                        <p:tav tm="0">
                                          <p:val>
                                            <p:fltVal val="0"/>
                                          </p:val>
                                        </p:tav>
                                        <p:tav tm="100000">
                                          <p:val>
                                            <p:strVal val="#ppt_h"/>
                                          </p:val>
                                        </p:tav>
                                      </p:tavLst>
                                    </p:anim>
                                    <p:anim calcmode="lin" valueType="num">
                                      <p:cBhvr>
                                        <p:cTn id="89" dur="3000" fill="hold"/>
                                        <p:tgtEl>
                                          <p:spTgt spid="14"/>
                                        </p:tgtEl>
                                        <p:attrNameLst>
                                          <p:attrName>style.rotation</p:attrName>
                                        </p:attrNameLst>
                                      </p:cBhvr>
                                      <p:tavLst>
                                        <p:tav tm="0">
                                          <p:val>
                                            <p:fltVal val="90"/>
                                          </p:val>
                                        </p:tav>
                                        <p:tav tm="100000">
                                          <p:val>
                                            <p:fltVal val="0"/>
                                          </p:val>
                                        </p:tav>
                                      </p:tavLst>
                                    </p:anim>
                                    <p:animEffect transition="in" filter="fade">
                                      <p:cBhvr>
                                        <p:cTn id="90" dur="3000"/>
                                        <p:tgtEl>
                                          <p:spTgt spid="14"/>
                                        </p:tgtEl>
                                      </p:cBhvr>
                                    </p:animEffect>
                                  </p:childTnLst>
                                </p:cTn>
                              </p:par>
                              <p:par>
                                <p:cTn id="91" presetID="31" presetClass="entr" presetSubtype="0" fill="hold" nodeType="withEffect">
                                  <p:stCondLst>
                                    <p:cond delay="0"/>
                                  </p:stCondLst>
                                  <p:iterate type="lt">
                                    <p:tmPct val="5000"/>
                                  </p:iterate>
                                  <p:childTnLst>
                                    <p:set>
                                      <p:cBhvr>
                                        <p:cTn id="92" dur="1" fill="hold">
                                          <p:stCondLst>
                                            <p:cond delay="0"/>
                                          </p:stCondLst>
                                        </p:cTn>
                                        <p:tgtEl>
                                          <p:spTgt spid="15"/>
                                        </p:tgtEl>
                                        <p:attrNameLst>
                                          <p:attrName>style.visibility</p:attrName>
                                        </p:attrNameLst>
                                      </p:cBhvr>
                                      <p:to>
                                        <p:strVal val="visible"/>
                                      </p:to>
                                    </p:set>
                                    <p:anim calcmode="lin" valueType="num">
                                      <p:cBhvr>
                                        <p:cTn id="93" dur="3000" fill="hold"/>
                                        <p:tgtEl>
                                          <p:spTgt spid="15"/>
                                        </p:tgtEl>
                                        <p:attrNameLst>
                                          <p:attrName>ppt_w</p:attrName>
                                        </p:attrNameLst>
                                      </p:cBhvr>
                                      <p:tavLst>
                                        <p:tav tm="0">
                                          <p:val>
                                            <p:fltVal val="0"/>
                                          </p:val>
                                        </p:tav>
                                        <p:tav tm="100000">
                                          <p:val>
                                            <p:strVal val="#ppt_w"/>
                                          </p:val>
                                        </p:tav>
                                      </p:tavLst>
                                    </p:anim>
                                    <p:anim calcmode="lin" valueType="num">
                                      <p:cBhvr>
                                        <p:cTn id="94" dur="3000" fill="hold"/>
                                        <p:tgtEl>
                                          <p:spTgt spid="15"/>
                                        </p:tgtEl>
                                        <p:attrNameLst>
                                          <p:attrName>ppt_h</p:attrName>
                                        </p:attrNameLst>
                                      </p:cBhvr>
                                      <p:tavLst>
                                        <p:tav tm="0">
                                          <p:val>
                                            <p:fltVal val="0"/>
                                          </p:val>
                                        </p:tav>
                                        <p:tav tm="100000">
                                          <p:val>
                                            <p:strVal val="#ppt_h"/>
                                          </p:val>
                                        </p:tav>
                                      </p:tavLst>
                                    </p:anim>
                                    <p:anim calcmode="lin" valueType="num">
                                      <p:cBhvr>
                                        <p:cTn id="95" dur="3000" fill="hold"/>
                                        <p:tgtEl>
                                          <p:spTgt spid="15"/>
                                        </p:tgtEl>
                                        <p:attrNameLst>
                                          <p:attrName>style.rotation</p:attrName>
                                        </p:attrNameLst>
                                      </p:cBhvr>
                                      <p:tavLst>
                                        <p:tav tm="0">
                                          <p:val>
                                            <p:fltVal val="90"/>
                                          </p:val>
                                        </p:tav>
                                        <p:tav tm="100000">
                                          <p:val>
                                            <p:fltVal val="0"/>
                                          </p:val>
                                        </p:tav>
                                      </p:tavLst>
                                    </p:anim>
                                    <p:animEffect transition="in" filter="fade">
                                      <p:cBhvr>
                                        <p:cTn id="96" dur="3000"/>
                                        <p:tgtEl>
                                          <p:spTgt spid="15"/>
                                        </p:tgtEl>
                                      </p:cBhvr>
                                    </p:animEffect>
                                  </p:childTnLst>
                                </p:cTn>
                              </p:par>
                              <p:par>
                                <p:cTn id="97" presetID="31" presetClass="entr" presetSubtype="0" fill="hold" nodeType="withEffect">
                                  <p:stCondLst>
                                    <p:cond delay="0"/>
                                  </p:stCondLst>
                                  <p:iterate type="lt">
                                    <p:tmPct val="5000"/>
                                  </p:iterate>
                                  <p:childTnLst>
                                    <p:set>
                                      <p:cBhvr>
                                        <p:cTn id="98" dur="1" fill="hold">
                                          <p:stCondLst>
                                            <p:cond delay="0"/>
                                          </p:stCondLst>
                                        </p:cTn>
                                        <p:tgtEl>
                                          <p:spTgt spid="16"/>
                                        </p:tgtEl>
                                        <p:attrNameLst>
                                          <p:attrName>style.visibility</p:attrName>
                                        </p:attrNameLst>
                                      </p:cBhvr>
                                      <p:to>
                                        <p:strVal val="visible"/>
                                      </p:to>
                                    </p:set>
                                    <p:anim calcmode="lin" valueType="num">
                                      <p:cBhvr>
                                        <p:cTn id="99" dur="3000" fill="hold"/>
                                        <p:tgtEl>
                                          <p:spTgt spid="16"/>
                                        </p:tgtEl>
                                        <p:attrNameLst>
                                          <p:attrName>ppt_w</p:attrName>
                                        </p:attrNameLst>
                                      </p:cBhvr>
                                      <p:tavLst>
                                        <p:tav tm="0">
                                          <p:val>
                                            <p:fltVal val="0"/>
                                          </p:val>
                                        </p:tav>
                                        <p:tav tm="100000">
                                          <p:val>
                                            <p:strVal val="#ppt_w"/>
                                          </p:val>
                                        </p:tav>
                                      </p:tavLst>
                                    </p:anim>
                                    <p:anim calcmode="lin" valueType="num">
                                      <p:cBhvr>
                                        <p:cTn id="100" dur="3000" fill="hold"/>
                                        <p:tgtEl>
                                          <p:spTgt spid="16"/>
                                        </p:tgtEl>
                                        <p:attrNameLst>
                                          <p:attrName>ppt_h</p:attrName>
                                        </p:attrNameLst>
                                      </p:cBhvr>
                                      <p:tavLst>
                                        <p:tav tm="0">
                                          <p:val>
                                            <p:fltVal val="0"/>
                                          </p:val>
                                        </p:tav>
                                        <p:tav tm="100000">
                                          <p:val>
                                            <p:strVal val="#ppt_h"/>
                                          </p:val>
                                        </p:tav>
                                      </p:tavLst>
                                    </p:anim>
                                    <p:anim calcmode="lin" valueType="num">
                                      <p:cBhvr>
                                        <p:cTn id="101" dur="3000" fill="hold"/>
                                        <p:tgtEl>
                                          <p:spTgt spid="16"/>
                                        </p:tgtEl>
                                        <p:attrNameLst>
                                          <p:attrName>style.rotation</p:attrName>
                                        </p:attrNameLst>
                                      </p:cBhvr>
                                      <p:tavLst>
                                        <p:tav tm="0">
                                          <p:val>
                                            <p:fltVal val="90"/>
                                          </p:val>
                                        </p:tav>
                                        <p:tav tm="100000">
                                          <p:val>
                                            <p:fltVal val="0"/>
                                          </p:val>
                                        </p:tav>
                                      </p:tavLst>
                                    </p:anim>
                                    <p:animEffect transition="in" filter="fade">
                                      <p:cBhvr>
                                        <p:cTn id="102" dur="3000"/>
                                        <p:tgtEl>
                                          <p:spTgt spid="16"/>
                                        </p:tgtEl>
                                      </p:cBhvr>
                                    </p:animEffect>
                                  </p:childTnLst>
                                </p:cTn>
                              </p:par>
                              <p:par>
                                <p:cTn id="103" presetID="31" presetClass="entr" presetSubtype="0" fill="hold" nodeType="withEffect">
                                  <p:stCondLst>
                                    <p:cond delay="0"/>
                                  </p:stCondLst>
                                  <p:iterate type="lt">
                                    <p:tmPct val="5000"/>
                                  </p:iterate>
                                  <p:childTnLst>
                                    <p:set>
                                      <p:cBhvr>
                                        <p:cTn id="104" dur="1" fill="hold">
                                          <p:stCondLst>
                                            <p:cond delay="0"/>
                                          </p:stCondLst>
                                        </p:cTn>
                                        <p:tgtEl>
                                          <p:spTgt spid="17"/>
                                        </p:tgtEl>
                                        <p:attrNameLst>
                                          <p:attrName>style.visibility</p:attrName>
                                        </p:attrNameLst>
                                      </p:cBhvr>
                                      <p:to>
                                        <p:strVal val="visible"/>
                                      </p:to>
                                    </p:set>
                                    <p:anim calcmode="lin" valueType="num">
                                      <p:cBhvr>
                                        <p:cTn id="105" dur="3000" fill="hold"/>
                                        <p:tgtEl>
                                          <p:spTgt spid="17"/>
                                        </p:tgtEl>
                                        <p:attrNameLst>
                                          <p:attrName>ppt_w</p:attrName>
                                        </p:attrNameLst>
                                      </p:cBhvr>
                                      <p:tavLst>
                                        <p:tav tm="0">
                                          <p:val>
                                            <p:fltVal val="0"/>
                                          </p:val>
                                        </p:tav>
                                        <p:tav tm="100000">
                                          <p:val>
                                            <p:strVal val="#ppt_w"/>
                                          </p:val>
                                        </p:tav>
                                      </p:tavLst>
                                    </p:anim>
                                    <p:anim calcmode="lin" valueType="num">
                                      <p:cBhvr>
                                        <p:cTn id="106" dur="3000" fill="hold"/>
                                        <p:tgtEl>
                                          <p:spTgt spid="17"/>
                                        </p:tgtEl>
                                        <p:attrNameLst>
                                          <p:attrName>ppt_h</p:attrName>
                                        </p:attrNameLst>
                                      </p:cBhvr>
                                      <p:tavLst>
                                        <p:tav tm="0">
                                          <p:val>
                                            <p:fltVal val="0"/>
                                          </p:val>
                                        </p:tav>
                                        <p:tav tm="100000">
                                          <p:val>
                                            <p:strVal val="#ppt_h"/>
                                          </p:val>
                                        </p:tav>
                                      </p:tavLst>
                                    </p:anim>
                                    <p:anim calcmode="lin" valueType="num">
                                      <p:cBhvr>
                                        <p:cTn id="107" dur="3000" fill="hold"/>
                                        <p:tgtEl>
                                          <p:spTgt spid="17"/>
                                        </p:tgtEl>
                                        <p:attrNameLst>
                                          <p:attrName>style.rotation</p:attrName>
                                        </p:attrNameLst>
                                      </p:cBhvr>
                                      <p:tavLst>
                                        <p:tav tm="0">
                                          <p:val>
                                            <p:fltVal val="90"/>
                                          </p:val>
                                        </p:tav>
                                        <p:tav tm="100000">
                                          <p:val>
                                            <p:fltVal val="0"/>
                                          </p:val>
                                        </p:tav>
                                      </p:tavLst>
                                    </p:anim>
                                    <p:animEffect transition="in" filter="fade">
                                      <p:cBhvr>
                                        <p:cTn id="108" dur="3000"/>
                                        <p:tgtEl>
                                          <p:spTgt spid="17"/>
                                        </p:tgtEl>
                                      </p:cBhvr>
                                    </p:animEffect>
                                  </p:childTnLst>
                                </p:cTn>
                              </p:par>
                              <p:par>
                                <p:cTn id="109" presetID="42" presetClass="entr" presetSubtype="0" fill="hold" nodeType="withEffect">
                                  <p:stCondLst>
                                    <p:cond delay="0"/>
                                  </p:stCondLst>
                                  <p:iterate type="lt">
                                    <p:tmPct val="0"/>
                                  </p:iterate>
                                  <p:childTnLst>
                                    <p:set>
                                      <p:cBhvr>
                                        <p:cTn id="110" dur="1" fill="hold">
                                          <p:stCondLst>
                                            <p:cond delay="0"/>
                                          </p:stCondLst>
                                        </p:cTn>
                                        <p:tgtEl>
                                          <p:spTgt spid="4"/>
                                        </p:tgtEl>
                                        <p:attrNameLst>
                                          <p:attrName>style.visibility</p:attrName>
                                        </p:attrNameLst>
                                      </p:cBhvr>
                                      <p:to>
                                        <p:strVal val="visible"/>
                                      </p:to>
                                    </p:set>
                                    <p:animEffect transition="in" filter="fade">
                                      <p:cBhvr>
                                        <p:cTn id="111" dur="3000"/>
                                        <p:tgtEl>
                                          <p:spTgt spid="4"/>
                                        </p:tgtEl>
                                      </p:cBhvr>
                                    </p:animEffect>
                                    <p:anim calcmode="lin" valueType="num">
                                      <p:cBhvr>
                                        <p:cTn id="112" dur="3000" fill="hold"/>
                                        <p:tgtEl>
                                          <p:spTgt spid="4"/>
                                        </p:tgtEl>
                                        <p:attrNameLst>
                                          <p:attrName>ppt_x</p:attrName>
                                        </p:attrNameLst>
                                      </p:cBhvr>
                                      <p:tavLst>
                                        <p:tav tm="0">
                                          <p:val>
                                            <p:strVal val="#ppt_x"/>
                                          </p:val>
                                        </p:tav>
                                        <p:tav tm="100000">
                                          <p:val>
                                            <p:strVal val="#ppt_x"/>
                                          </p:val>
                                        </p:tav>
                                      </p:tavLst>
                                    </p:anim>
                                    <p:anim calcmode="lin" valueType="num">
                                      <p:cBhvr>
                                        <p:cTn id="113" dur="3000" fill="hold"/>
                                        <p:tgtEl>
                                          <p:spTgt spid="4"/>
                                        </p:tgtEl>
                                        <p:attrNameLst>
                                          <p:attrName>ppt_y</p:attrName>
                                        </p:attrNameLst>
                                      </p:cBhvr>
                                      <p:tavLst>
                                        <p:tav tm="0">
                                          <p:val>
                                            <p:strVal val="#ppt_y+.1"/>
                                          </p:val>
                                        </p:tav>
                                        <p:tav tm="100000">
                                          <p:val>
                                            <p:strVal val="#ppt_y"/>
                                          </p:val>
                                        </p:tav>
                                      </p:tavLst>
                                    </p:anim>
                                  </p:childTnLst>
                                </p:cTn>
                              </p:par>
                              <p:par>
                                <p:cTn id="114" presetID="42" presetClass="entr" presetSubtype="0" fill="hold" nodeType="withEffect">
                                  <p:stCondLst>
                                    <p:cond delay="0"/>
                                  </p:stCondLst>
                                  <p:iterate type="lt">
                                    <p:tmPct val="0"/>
                                  </p:iterate>
                                  <p:childTnLst>
                                    <p:set>
                                      <p:cBhvr>
                                        <p:cTn id="115" dur="1" fill="hold">
                                          <p:stCondLst>
                                            <p:cond delay="0"/>
                                          </p:stCondLst>
                                        </p:cTn>
                                        <p:tgtEl>
                                          <p:spTgt spid="6"/>
                                        </p:tgtEl>
                                        <p:attrNameLst>
                                          <p:attrName>style.visibility</p:attrName>
                                        </p:attrNameLst>
                                      </p:cBhvr>
                                      <p:to>
                                        <p:strVal val="visible"/>
                                      </p:to>
                                    </p:set>
                                    <p:animEffect transition="in" filter="fade">
                                      <p:cBhvr>
                                        <p:cTn id="116" dur="3000"/>
                                        <p:tgtEl>
                                          <p:spTgt spid="6"/>
                                        </p:tgtEl>
                                      </p:cBhvr>
                                    </p:animEffect>
                                    <p:anim calcmode="lin" valueType="num">
                                      <p:cBhvr>
                                        <p:cTn id="117" dur="3000" fill="hold"/>
                                        <p:tgtEl>
                                          <p:spTgt spid="6"/>
                                        </p:tgtEl>
                                        <p:attrNameLst>
                                          <p:attrName>ppt_x</p:attrName>
                                        </p:attrNameLst>
                                      </p:cBhvr>
                                      <p:tavLst>
                                        <p:tav tm="0">
                                          <p:val>
                                            <p:strVal val="#ppt_x"/>
                                          </p:val>
                                        </p:tav>
                                        <p:tav tm="100000">
                                          <p:val>
                                            <p:strVal val="#ppt_x"/>
                                          </p:val>
                                        </p:tav>
                                      </p:tavLst>
                                    </p:anim>
                                    <p:anim calcmode="lin" valueType="num">
                                      <p:cBhvr>
                                        <p:cTn id="118" dur="3000" fill="hold"/>
                                        <p:tgtEl>
                                          <p:spTgt spid="6"/>
                                        </p:tgtEl>
                                        <p:attrNameLst>
                                          <p:attrName>ppt_y</p:attrName>
                                        </p:attrNameLst>
                                      </p:cBhvr>
                                      <p:tavLst>
                                        <p:tav tm="0">
                                          <p:val>
                                            <p:strVal val="#ppt_y+.1"/>
                                          </p:val>
                                        </p:tav>
                                        <p:tav tm="100000">
                                          <p:val>
                                            <p:strVal val="#ppt_y"/>
                                          </p:val>
                                        </p:tav>
                                      </p:tavLst>
                                    </p:anim>
                                  </p:childTnLst>
                                </p:cTn>
                              </p:par>
                              <p:par>
                                <p:cTn id="119" presetID="42" presetClass="entr" presetSubtype="0" fill="hold" nodeType="withEffect">
                                  <p:stCondLst>
                                    <p:cond delay="0"/>
                                  </p:stCondLst>
                                  <p:iterate type="lt">
                                    <p:tmPct val="0"/>
                                  </p:iterate>
                                  <p:childTnLst>
                                    <p:set>
                                      <p:cBhvr>
                                        <p:cTn id="120" dur="1" fill="hold">
                                          <p:stCondLst>
                                            <p:cond delay="0"/>
                                          </p:stCondLst>
                                        </p:cTn>
                                        <p:tgtEl>
                                          <p:spTgt spid="7"/>
                                        </p:tgtEl>
                                        <p:attrNameLst>
                                          <p:attrName>style.visibility</p:attrName>
                                        </p:attrNameLst>
                                      </p:cBhvr>
                                      <p:to>
                                        <p:strVal val="visible"/>
                                      </p:to>
                                    </p:set>
                                    <p:animEffect transition="in" filter="fade">
                                      <p:cBhvr>
                                        <p:cTn id="121" dur="3000"/>
                                        <p:tgtEl>
                                          <p:spTgt spid="7"/>
                                        </p:tgtEl>
                                      </p:cBhvr>
                                    </p:animEffect>
                                    <p:anim calcmode="lin" valueType="num">
                                      <p:cBhvr>
                                        <p:cTn id="122" dur="3000" fill="hold"/>
                                        <p:tgtEl>
                                          <p:spTgt spid="7"/>
                                        </p:tgtEl>
                                        <p:attrNameLst>
                                          <p:attrName>ppt_x</p:attrName>
                                        </p:attrNameLst>
                                      </p:cBhvr>
                                      <p:tavLst>
                                        <p:tav tm="0">
                                          <p:val>
                                            <p:strVal val="#ppt_x"/>
                                          </p:val>
                                        </p:tav>
                                        <p:tav tm="100000">
                                          <p:val>
                                            <p:strVal val="#ppt_x"/>
                                          </p:val>
                                        </p:tav>
                                      </p:tavLst>
                                    </p:anim>
                                    <p:anim calcmode="lin" valueType="num">
                                      <p:cBhvr>
                                        <p:cTn id="123" dur="3000" fill="hold"/>
                                        <p:tgtEl>
                                          <p:spTgt spid="7"/>
                                        </p:tgtEl>
                                        <p:attrNameLst>
                                          <p:attrName>ppt_y</p:attrName>
                                        </p:attrNameLst>
                                      </p:cBhvr>
                                      <p:tavLst>
                                        <p:tav tm="0">
                                          <p:val>
                                            <p:strVal val="#ppt_y+.1"/>
                                          </p:val>
                                        </p:tav>
                                        <p:tav tm="100000">
                                          <p:val>
                                            <p:strVal val="#ppt_y"/>
                                          </p:val>
                                        </p:tav>
                                      </p:tavLst>
                                    </p:anim>
                                  </p:childTnLst>
                                </p:cTn>
                              </p:par>
                              <p:par>
                                <p:cTn id="124" presetID="42" presetClass="entr" presetSubtype="0" fill="hold" nodeType="withEffect">
                                  <p:stCondLst>
                                    <p:cond delay="0"/>
                                  </p:stCondLst>
                                  <p:iterate type="lt">
                                    <p:tmPct val="0"/>
                                  </p:iterate>
                                  <p:childTnLst>
                                    <p:set>
                                      <p:cBhvr>
                                        <p:cTn id="125" dur="1" fill="hold">
                                          <p:stCondLst>
                                            <p:cond delay="0"/>
                                          </p:stCondLst>
                                        </p:cTn>
                                        <p:tgtEl>
                                          <p:spTgt spid="8"/>
                                        </p:tgtEl>
                                        <p:attrNameLst>
                                          <p:attrName>style.visibility</p:attrName>
                                        </p:attrNameLst>
                                      </p:cBhvr>
                                      <p:to>
                                        <p:strVal val="visible"/>
                                      </p:to>
                                    </p:set>
                                    <p:animEffect transition="in" filter="fade">
                                      <p:cBhvr>
                                        <p:cTn id="126" dur="3000"/>
                                        <p:tgtEl>
                                          <p:spTgt spid="8"/>
                                        </p:tgtEl>
                                      </p:cBhvr>
                                    </p:animEffect>
                                    <p:anim calcmode="lin" valueType="num">
                                      <p:cBhvr>
                                        <p:cTn id="127" dur="3000" fill="hold"/>
                                        <p:tgtEl>
                                          <p:spTgt spid="8"/>
                                        </p:tgtEl>
                                        <p:attrNameLst>
                                          <p:attrName>ppt_x</p:attrName>
                                        </p:attrNameLst>
                                      </p:cBhvr>
                                      <p:tavLst>
                                        <p:tav tm="0">
                                          <p:val>
                                            <p:strVal val="#ppt_x"/>
                                          </p:val>
                                        </p:tav>
                                        <p:tav tm="100000">
                                          <p:val>
                                            <p:strVal val="#ppt_x"/>
                                          </p:val>
                                        </p:tav>
                                      </p:tavLst>
                                    </p:anim>
                                    <p:anim calcmode="lin" valueType="num">
                                      <p:cBhvr>
                                        <p:cTn id="128" dur="3000" fill="hold"/>
                                        <p:tgtEl>
                                          <p:spTgt spid="8"/>
                                        </p:tgtEl>
                                        <p:attrNameLst>
                                          <p:attrName>ppt_y</p:attrName>
                                        </p:attrNameLst>
                                      </p:cBhvr>
                                      <p:tavLst>
                                        <p:tav tm="0">
                                          <p:val>
                                            <p:strVal val="#ppt_y+.1"/>
                                          </p:val>
                                        </p:tav>
                                        <p:tav tm="100000">
                                          <p:val>
                                            <p:strVal val="#ppt_y"/>
                                          </p:val>
                                        </p:tav>
                                      </p:tavLst>
                                    </p:anim>
                                  </p:childTnLst>
                                </p:cTn>
                              </p:par>
                              <p:par>
                                <p:cTn id="129" presetID="42" presetClass="entr" presetSubtype="0" fill="hold" nodeType="withEffect">
                                  <p:stCondLst>
                                    <p:cond delay="0"/>
                                  </p:stCondLst>
                                  <p:iterate type="lt">
                                    <p:tmPct val="0"/>
                                  </p:iterate>
                                  <p:childTnLst>
                                    <p:set>
                                      <p:cBhvr>
                                        <p:cTn id="130" dur="1" fill="hold">
                                          <p:stCondLst>
                                            <p:cond delay="0"/>
                                          </p:stCondLst>
                                        </p:cTn>
                                        <p:tgtEl>
                                          <p:spTgt spid="9"/>
                                        </p:tgtEl>
                                        <p:attrNameLst>
                                          <p:attrName>style.visibility</p:attrName>
                                        </p:attrNameLst>
                                      </p:cBhvr>
                                      <p:to>
                                        <p:strVal val="visible"/>
                                      </p:to>
                                    </p:set>
                                    <p:animEffect transition="in" filter="fade">
                                      <p:cBhvr>
                                        <p:cTn id="131" dur="3000"/>
                                        <p:tgtEl>
                                          <p:spTgt spid="9"/>
                                        </p:tgtEl>
                                      </p:cBhvr>
                                    </p:animEffect>
                                    <p:anim calcmode="lin" valueType="num">
                                      <p:cBhvr>
                                        <p:cTn id="132" dur="3000" fill="hold"/>
                                        <p:tgtEl>
                                          <p:spTgt spid="9"/>
                                        </p:tgtEl>
                                        <p:attrNameLst>
                                          <p:attrName>ppt_x</p:attrName>
                                        </p:attrNameLst>
                                      </p:cBhvr>
                                      <p:tavLst>
                                        <p:tav tm="0">
                                          <p:val>
                                            <p:strVal val="#ppt_x"/>
                                          </p:val>
                                        </p:tav>
                                        <p:tav tm="100000">
                                          <p:val>
                                            <p:strVal val="#ppt_x"/>
                                          </p:val>
                                        </p:tav>
                                      </p:tavLst>
                                    </p:anim>
                                    <p:anim calcmode="lin" valueType="num">
                                      <p:cBhvr>
                                        <p:cTn id="133" dur="3000" fill="hold"/>
                                        <p:tgtEl>
                                          <p:spTgt spid="9"/>
                                        </p:tgtEl>
                                        <p:attrNameLst>
                                          <p:attrName>ppt_y</p:attrName>
                                        </p:attrNameLst>
                                      </p:cBhvr>
                                      <p:tavLst>
                                        <p:tav tm="0">
                                          <p:val>
                                            <p:strVal val="#ppt_y+.1"/>
                                          </p:val>
                                        </p:tav>
                                        <p:tav tm="100000">
                                          <p:val>
                                            <p:strVal val="#ppt_y"/>
                                          </p:val>
                                        </p:tav>
                                      </p:tavLst>
                                    </p:anim>
                                  </p:childTnLst>
                                </p:cTn>
                              </p:par>
                              <p:par>
                                <p:cTn id="134" presetID="42" presetClass="entr" presetSubtype="0" fill="hold" nodeType="withEffect">
                                  <p:stCondLst>
                                    <p:cond delay="0"/>
                                  </p:stCondLst>
                                  <p:iterate type="lt">
                                    <p:tmPct val="0"/>
                                  </p:iterate>
                                  <p:childTnLst>
                                    <p:set>
                                      <p:cBhvr>
                                        <p:cTn id="135" dur="1" fill="hold">
                                          <p:stCondLst>
                                            <p:cond delay="0"/>
                                          </p:stCondLst>
                                        </p:cTn>
                                        <p:tgtEl>
                                          <p:spTgt spid="10"/>
                                        </p:tgtEl>
                                        <p:attrNameLst>
                                          <p:attrName>style.visibility</p:attrName>
                                        </p:attrNameLst>
                                      </p:cBhvr>
                                      <p:to>
                                        <p:strVal val="visible"/>
                                      </p:to>
                                    </p:set>
                                    <p:animEffect transition="in" filter="fade">
                                      <p:cBhvr>
                                        <p:cTn id="136" dur="3000"/>
                                        <p:tgtEl>
                                          <p:spTgt spid="10"/>
                                        </p:tgtEl>
                                      </p:cBhvr>
                                    </p:animEffect>
                                    <p:anim calcmode="lin" valueType="num">
                                      <p:cBhvr>
                                        <p:cTn id="137" dur="3000" fill="hold"/>
                                        <p:tgtEl>
                                          <p:spTgt spid="10"/>
                                        </p:tgtEl>
                                        <p:attrNameLst>
                                          <p:attrName>ppt_x</p:attrName>
                                        </p:attrNameLst>
                                      </p:cBhvr>
                                      <p:tavLst>
                                        <p:tav tm="0">
                                          <p:val>
                                            <p:strVal val="#ppt_x"/>
                                          </p:val>
                                        </p:tav>
                                        <p:tav tm="100000">
                                          <p:val>
                                            <p:strVal val="#ppt_x"/>
                                          </p:val>
                                        </p:tav>
                                      </p:tavLst>
                                    </p:anim>
                                    <p:anim calcmode="lin" valueType="num">
                                      <p:cBhvr>
                                        <p:cTn id="138" dur="3000" fill="hold"/>
                                        <p:tgtEl>
                                          <p:spTgt spid="10"/>
                                        </p:tgtEl>
                                        <p:attrNameLst>
                                          <p:attrName>ppt_y</p:attrName>
                                        </p:attrNameLst>
                                      </p:cBhvr>
                                      <p:tavLst>
                                        <p:tav tm="0">
                                          <p:val>
                                            <p:strVal val="#ppt_y+.1"/>
                                          </p:val>
                                        </p:tav>
                                        <p:tav tm="100000">
                                          <p:val>
                                            <p:strVal val="#ppt_y"/>
                                          </p:val>
                                        </p:tav>
                                      </p:tavLst>
                                    </p:anim>
                                  </p:childTnLst>
                                </p:cTn>
                              </p:par>
                              <p:par>
                                <p:cTn id="139" presetID="42" presetClass="entr" presetSubtype="0" fill="hold" nodeType="withEffect">
                                  <p:stCondLst>
                                    <p:cond delay="0"/>
                                  </p:stCondLst>
                                  <p:iterate type="lt">
                                    <p:tmPct val="0"/>
                                  </p:iterate>
                                  <p:childTnLst>
                                    <p:set>
                                      <p:cBhvr>
                                        <p:cTn id="140" dur="1" fill="hold">
                                          <p:stCondLst>
                                            <p:cond delay="0"/>
                                          </p:stCondLst>
                                        </p:cTn>
                                        <p:tgtEl>
                                          <p:spTgt spid="11"/>
                                        </p:tgtEl>
                                        <p:attrNameLst>
                                          <p:attrName>style.visibility</p:attrName>
                                        </p:attrNameLst>
                                      </p:cBhvr>
                                      <p:to>
                                        <p:strVal val="visible"/>
                                      </p:to>
                                    </p:set>
                                    <p:animEffect transition="in" filter="fade">
                                      <p:cBhvr>
                                        <p:cTn id="141" dur="3000"/>
                                        <p:tgtEl>
                                          <p:spTgt spid="11"/>
                                        </p:tgtEl>
                                      </p:cBhvr>
                                    </p:animEffect>
                                    <p:anim calcmode="lin" valueType="num">
                                      <p:cBhvr>
                                        <p:cTn id="142" dur="3000" fill="hold"/>
                                        <p:tgtEl>
                                          <p:spTgt spid="11"/>
                                        </p:tgtEl>
                                        <p:attrNameLst>
                                          <p:attrName>ppt_x</p:attrName>
                                        </p:attrNameLst>
                                      </p:cBhvr>
                                      <p:tavLst>
                                        <p:tav tm="0">
                                          <p:val>
                                            <p:strVal val="#ppt_x"/>
                                          </p:val>
                                        </p:tav>
                                        <p:tav tm="100000">
                                          <p:val>
                                            <p:strVal val="#ppt_x"/>
                                          </p:val>
                                        </p:tav>
                                      </p:tavLst>
                                    </p:anim>
                                    <p:anim calcmode="lin" valueType="num">
                                      <p:cBhvr>
                                        <p:cTn id="143" dur="3000" fill="hold"/>
                                        <p:tgtEl>
                                          <p:spTgt spid="11"/>
                                        </p:tgtEl>
                                        <p:attrNameLst>
                                          <p:attrName>ppt_y</p:attrName>
                                        </p:attrNameLst>
                                      </p:cBhvr>
                                      <p:tavLst>
                                        <p:tav tm="0">
                                          <p:val>
                                            <p:strVal val="#ppt_y+.1"/>
                                          </p:val>
                                        </p:tav>
                                        <p:tav tm="100000">
                                          <p:val>
                                            <p:strVal val="#ppt_y"/>
                                          </p:val>
                                        </p:tav>
                                      </p:tavLst>
                                    </p:anim>
                                  </p:childTnLst>
                                </p:cTn>
                              </p:par>
                              <p:par>
                                <p:cTn id="144" presetID="42" presetClass="entr" presetSubtype="0" fill="hold" nodeType="withEffect">
                                  <p:stCondLst>
                                    <p:cond delay="0"/>
                                  </p:stCondLst>
                                  <p:iterate type="lt">
                                    <p:tmPct val="0"/>
                                  </p:iterate>
                                  <p:childTnLst>
                                    <p:set>
                                      <p:cBhvr>
                                        <p:cTn id="145" dur="1" fill="hold">
                                          <p:stCondLst>
                                            <p:cond delay="0"/>
                                          </p:stCondLst>
                                        </p:cTn>
                                        <p:tgtEl>
                                          <p:spTgt spid="5"/>
                                        </p:tgtEl>
                                        <p:attrNameLst>
                                          <p:attrName>style.visibility</p:attrName>
                                        </p:attrNameLst>
                                      </p:cBhvr>
                                      <p:to>
                                        <p:strVal val="visible"/>
                                      </p:to>
                                    </p:set>
                                    <p:animEffect transition="in" filter="fade">
                                      <p:cBhvr>
                                        <p:cTn id="146" dur="3000"/>
                                        <p:tgtEl>
                                          <p:spTgt spid="5"/>
                                        </p:tgtEl>
                                      </p:cBhvr>
                                    </p:animEffect>
                                    <p:anim calcmode="lin" valueType="num">
                                      <p:cBhvr>
                                        <p:cTn id="147" dur="3000" fill="hold"/>
                                        <p:tgtEl>
                                          <p:spTgt spid="5"/>
                                        </p:tgtEl>
                                        <p:attrNameLst>
                                          <p:attrName>ppt_x</p:attrName>
                                        </p:attrNameLst>
                                      </p:cBhvr>
                                      <p:tavLst>
                                        <p:tav tm="0">
                                          <p:val>
                                            <p:strVal val="#ppt_x"/>
                                          </p:val>
                                        </p:tav>
                                        <p:tav tm="100000">
                                          <p:val>
                                            <p:strVal val="#ppt_x"/>
                                          </p:val>
                                        </p:tav>
                                      </p:tavLst>
                                    </p:anim>
                                    <p:anim calcmode="lin" valueType="num">
                                      <p:cBhvr>
                                        <p:cTn id="148" dur="3000" fill="hold"/>
                                        <p:tgtEl>
                                          <p:spTgt spid="5"/>
                                        </p:tgtEl>
                                        <p:attrNameLst>
                                          <p:attrName>ppt_y</p:attrName>
                                        </p:attrNameLst>
                                      </p:cBhvr>
                                      <p:tavLst>
                                        <p:tav tm="0">
                                          <p:val>
                                            <p:strVal val="#ppt_y+.1"/>
                                          </p:val>
                                        </p:tav>
                                        <p:tav tm="100000">
                                          <p:val>
                                            <p:strVal val="#ppt_y"/>
                                          </p:val>
                                        </p:tav>
                                      </p:tavLst>
                                    </p:anim>
                                  </p:childTnLst>
                                </p:cTn>
                              </p:par>
                              <p:par>
                                <p:cTn id="149" presetID="42" presetClass="entr" presetSubtype="0" fill="hold" nodeType="withEffect">
                                  <p:stCondLst>
                                    <p:cond delay="0"/>
                                  </p:stCondLst>
                                  <p:iterate type="lt">
                                    <p:tmPct val="0"/>
                                  </p:iterate>
                                  <p:childTnLst>
                                    <p:set>
                                      <p:cBhvr>
                                        <p:cTn id="150" dur="1" fill="hold">
                                          <p:stCondLst>
                                            <p:cond delay="0"/>
                                          </p:stCondLst>
                                        </p:cTn>
                                        <p:tgtEl>
                                          <p:spTgt spid="12"/>
                                        </p:tgtEl>
                                        <p:attrNameLst>
                                          <p:attrName>style.visibility</p:attrName>
                                        </p:attrNameLst>
                                      </p:cBhvr>
                                      <p:to>
                                        <p:strVal val="visible"/>
                                      </p:to>
                                    </p:set>
                                    <p:animEffect transition="in" filter="fade">
                                      <p:cBhvr>
                                        <p:cTn id="151" dur="3000"/>
                                        <p:tgtEl>
                                          <p:spTgt spid="12"/>
                                        </p:tgtEl>
                                      </p:cBhvr>
                                    </p:animEffect>
                                    <p:anim calcmode="lin" valueType="num">
                                      <p:cBhvr>
                                        <p:cTn id="152" dur="3000" fill="hold"/>
                                        <p:tgtEl>
                                          <p:spTgt spid="12"/>
                                        </p:tgtEl>
                                        <p:attrNameLst>
                                          <p:attrName>ppt_x</p:attrName>
                                        </p:attrNameLst>
                                      </p:cBhvr>
                                      <p:tavLst>
                                        <p:tav tm="0">
                                          <p:val>
                                            <p:strVal val="#ppt_x"/>
                                          </p:val>
                                        </p:tav>
                                        <p:tav tm="100000">
                                          <p:val>
                                            <p:strVal val="#ppt_x"/>
                                          </p:val>
                                        </p:tav>
                                      </p:tavLst>
                                    </p:anim>
                                    <p:anim calcmode="lin" valueType="num">
                                      <p:cBhvr>
                                        <p:cTn id="153" dur="3000" fill="hold"/>
                                        <p:tgtEl>
                                          <p:spTgt spid="12"/>
                                        </p:tgtEl>
                                        <p:attrNameLst>
                                          <p:attrName>ppt_y</p:attrName>
                                        </p:attrNameLst>
                                      </p:cBhvr>
                                      <p:tavLst>
                                        <p:tav tm="0">
                                          <p:val>
                                            <p:strVal val="#ppt_y+.1"/>
                                          </p:val>
                                        </p:tav>
                                        <p:tav tm="100000">
                                          <p:val>
                                            <p:strVal val="#ppt_y"/>
                                          </p:val>
                                        </p:tav>
                                      </p:tavLst>
                                    </p:anim>
                                  </p:childTnLst>
                                </p:cTn>
                              </p:par>
                              <p:par>
                                <p:cTn id="154" presetID="42" presetClass="entr" presetSubtype="0" fill="hold" nodeType="withEffect">
                                  <p:stCondLst>
                                    <p:cond delay="0"/>
                                  </p:stCondLst>
                                  <p:iterate type="lt">
                                    <p:tmPct val="0"/>
                                  </p:iterate>
                                  <p:childTnLst>
                                    <p:set>
                                      <p:cBhvr>
                                        <p:cTn id="155" dur="1" fill="hold">
                                          <p:stCondLst>
                                            <p:cond delay="0"/>
                                          </p:stCondLst>
                                        </p:cTn>
                                        <p:tgtEl>
                                          <p:spTgt spid="13"/>
                                        </p:tgtEl>
                                        <p:attrNameLst>
                                          <p:attrName>style.visibility</p:attrName>
                                        </p:attrNameLst>
                                      </p:cBhvr>
                                      <p:to>
                                        <p:strVal val="visible"/>
                                      </p:to>
                                    </p:set>
                                    <p:animEffect transition="in" filter="fade">
                                      <p:cBhvr>
                                        <p:cTn id="156" dur="3000"/>
                                        <p:tgtEl>
                                          <p:spTgt spid="13"/>
                                        </p:tgtEl>
                                      </p:cBhvr>
                                    </p:animEffect>
                                    <p:anim calcmode="lin" valueType="num">
                                      <p:cBhvr>
                                        <p:cTn id="157" dur="3000" fill="hold"/>
                                        <p:tgtEl>
                                          <p:spTgt spid="13"/>
                                        </p:tgtEl>
                                        <p:attrNameLst>
                                          <p:attrName>ppt_x</p:attrName>
                                        </p:attrNameLst>
                                      </p:cBhvr>
                                      <p:tavLst>
                                        <p:tav tm="0">
                                          <p:val>
                                            <p:strVal val="#ppt_x"/>
                                          </p:val>
                                        </p:tav>
                                        <p:tav tm="100000">
                                          <p:val>
                                            <p:strVal val="#ppt_x"/>
                                          </p:val>
                                        </p:tav>
                                      </p:tavLst>
                                    </p:anim>
                                    <p:anim calcmode="lin" valueType="num">
                                      <p:cBhvr>
                                        <p:cTn id="158" dur="3000" fill="hold"/>
                                        <p:tgtEl>
                                          <p:spTgt spid="13"/>
                                        </p:tgtEl>
                                        <p:attrNameLst>
                                          <p:attrName>ppt_y</p:attrName>
                                        </p:attrNameLst>
                                      </p:cBhvr>
                                      <p:tavLst>
                                        <p:tav tm="0">
                                          <p:val>
                                            <p:strVal val="#ppt_y+.1"/>
                                          </p:val>
                                        </p:tav>
                                        <p:tav tm="100000">
                                          <p:val>
                                            <p:strVal val="#ppt_y"/>
                                          </p:val>
                                        </p:tav>
                                      </p:tavLst>
                                    </p:anim>
                                  </p:childTnLst>
                                </p:cTn>
                              </p:par>
                              <p:par>
                                <p:cTn id="159" presetID="42" presetClass="entr" presetSubtype="0" fill="hold" nodeType="withEffect">
                                  <p:stCondLst>
                                    <p:cond delay="0"/>
                                  </p:stCondLst>
                                  <p:iterate type="lt">
                                    <p:tmPct val="0"/>
                                  </p:iterate>
                                  <p:childTnLst>
                                    <p:set>
                                      <p:cBhvr>
                                        <p:cTn id="160" dur="1" fill="hold">
                                          <p:stCondLst>
                                            <p:cond delay="0"/>
                                          </p:stCondLst>
                                        </p:cTn>
                                        <p:tgtEl>
                                          <p:spTgt spid="14"/>
                                        </p:tgtEl>
                                        <p:attrNameLst>
                                          <p:attrName>style.visibility</p:attrName>
                                        </p:attrNameLst>
                                      </p:cBhvr>
                                      <p:to>
                                        <p:strVal val="visible"/>
                                      </p:to>
                                    </p:set>
                                    <p:animEffect transition="in" filter="fade">
                                      <p:cBhvr>
                                        <p:cTn id="161" dur="3000"/>
                                        <p:tgtEl>
                                          <p:spTgt spid="14"/>
                                        </p:tgtEl>
                                      </p:cBhvr>
                                    </p:animEffect>
                                    <p:anim calcmode="lin" valueType="num">
                                      <p:cBhvr>
                                        <p:cTn id="162" dur="3000" fill="hold"/>
                                        <p:tgtEl>
                                          <p:spTgt spid="14"/>
                                        </p:tgtEl>
                                        <p:attrNameLst>
                                          <p:attrName>ppt_x</p:attrName>
                                        </p:attrNameLst>
                                      </p:cBhvr>
                                      <p:tavLst>
                                        <p:tav tm="0">
                                          <p:val>
                                            <p:strVal val="#ppt_x"/>
                                          </p:val>
                                        </p:tav>
                                        <p:tav tm="100000">
                                          <p:val>
                                            <p:strVal val="#ppt_x"/>
                                          </p:val>
                                        </p:tav>
                                      </p:tavLst>
                                    </p:anim>
                                    <p:anim calcmode="lin" valueType="num">
                                      <p:cBhvr>
                                        <p:cTn id="163" dur="3000" fill="hold"/>
                                        <p:tgtEl>
                                          <p:spTgt spid="14"/>
                                        </p:tgtEl>
                                        <p:attrNameLst>
                                          <p:attrName>ppt_y</p:attrName>
                                        </p:attrNameLst>
                                      </p:cBhvr>
                                      <p:tavLst>
                                        <p:tav tm="0">
                                          <p:val>
                                            <p:strVal val="#ppt_y+.1"/>
                                          </p:val>
                                        </p:tav>
                                        <p:tav tm="100000">
                                          <p:val>
                                            <p:strVal val="#ppt_y"/>
                                          </p:val>
                                        </p:tav>
                                      </p:tavLst>
                                    </p:anim>
                                  </p:childTnLst>
                                </p:cTn>
                              </p:par>
                              <p:par>
                                <p:cTn id="164" presetID="42" presetClass="entr" presetSubtype="0" fill="hold" nodeType="withEffect">
                                  <p:stCondLst>
                                    <p:cond delay="0"/>
                                  </p:stCondLst>
                                  <p:iterate type="lt">
                                    <p:tmPct val="0"/>
                                  </p:iterate>
                                  <p:childTnLst>
                                    <p:set>
                                      <p:cBhvr>
                                        <p:cTn id="165" dur="1" fill="hold">
                                          <p:stCondLst>
                                            <p:cond delay="0"/>
                                          </p:stCondLst>
                                        </p:cTn>
                                        <p:tgtEl>
                                          <p:spTgt spid="15"/>
                                        </p:tgtEl>
                                        <p:attrNameLst>
                                          <p:attrName>style.visibility</p:attrName>
                                        </p:attrNameLst>
                                      </p:cBhvr>
                                      <p:to>
                                        <p:strVal val="visible"/>
                                      </p:to>
                                    </p:set>
                                    <p:animEffect transition="in" filter="fade">
                                      <p:cBhvr>
                                        <p:cTn id="166" dur="3000"/>
                                        <p:tgtEl>
                                          <p:spTgt spid="15"/>
                                        </p:tgtEl>
                                      </p:cBhvr>
                                    </p:animEffect>
                                    <p:anim calcmode="lin" valueType="num">
                                      <p:cBhvr>
                                        <p:cTn id="167" dur="3000" fill="hold"/>
                                        <p:tgtEl>
                                          <p:spTgt spid="15"/>
                                        </p:tgtEl>
                                        <p:attrNameLst>
                                          <p:attrName>ppt_x</p:attrName>
                                        </p:attrNameLst>
                                      </p:cBhvr>
                                      <p:tavLst>
                                        <p:tav tm="0">
                                          <p:val>
                                            <p:strVal val="#ppt_x"/>
                                          </p:val>
                                        </p:tav>
                                        <p:tav tm="100000">
                                          <p:val>
                                            <p:strVal val="#ppt_x"/>
                                          </p:val>
                                        </p:tav>
                                      </p:tavLst>
                                    </p:anim>
                                    <p:anim calcmode="lin" valueType="num">
                                      <p:cBhvr>
                                        <p:cTn id="168" dur="3000" fill="hold"/>
                                        <p:tgtEl>
                                          <p:spTgt spid="15"/>
                                        </p:tgtEl>
                                        <p:attrNameLst>
                                          <p:attrName>ppt_y</p:attrName>
                                        </p:attrNameLst>
                                      </p:cBhvr>
                                      <p:tavLst>
                                        <p:tav tm="0">
                                          <p:val>
                                            <p:strVal val="#ppt_y+.1"/>
                                          </p:val>
                                        </p:tav>
                                        <p:tav tm="100000">
                                          <p:val>
                                            <p:strVal val="#ppt_y"/>
                                          </p:val>
                                        </p:tav>
                                      </p:tavLst>
                                    </p:anim>
                                  </p:childTnLst>
                                </p:cTn>
                              </p:par>
                              <p:par>
                                <p:cTn id="169" presetID="42" presetClass="entr" presetSubtype="0" fill="hold" nodeType="withEffect">
                                  <p:stCondLst>
                                    <p:cond delay="0"/>
                                  </p:stCondLst>
                                  <p:iterate type="lt">
                                    <p:tmPct val="0"/>
                                  </p:iterate>
                                  <p:childTnLst>
                                    <p:set>
                                      <p:cBhvr>
                                        <p:cTn id="170" dur="1" fill="hold">
                                          <p:stCondLst>
                                            <p:cond delay="0"/>
                                          </p:stCondLst>
                                        </p:cTn>
                                        <p:tgtEl>
                                          <p:spTgt spid="16"/>
                                        </p:tgtEl>
                                        <p:attrNameLst>
                                          <p:attrName>style.visibility</p:attrName>
                                        </p:attrNameLst>
                                      </p:cBhvr>
                                      <p:to>
                                        <p:strVal val="visible"/>
                                      </p:to>
                                    </p:set>
                                    <p:animEffect transition="in" filter="fade">
                                      <p:cBhvr>
                                        <p:cTn id="171" dur="3000"/>
                                        <p:tgtEl>
                                          <p:spTgt spid="16"/>
                                        </p:tgtEl>
                                      </p:cBhvr>
                                    </p:animEffect>
                                    <p:anim calcmode="lin" valueType="num">
                                      <p:cBhvr>
                                        <p:cTn id="172" dur="3000" fill="hold"/>
                                        <p:tgtEl>
                                          <p:spTgt spid="16"/>
                                        </p:tgtEl>
                                        <p:attrNameLst>
                                          <p:attrName>ppt_x</p:attrName>
                                        </p:attrNameLst>
                                      </p:cBhvr>
                                      <p:tavLst>
                                        <p:tav tm="0">
                                          <p:val>
                                            <p:strVal val="#ppt_x"/>
                                          </p:val>
                                        </p:tav>
                                        <p:tav tm="100000">
                                          <p:val>
                                            <p:strVal val="#ppt_x"/>
                                          </p:val>
                                        </p:tav>
                                      </p:tavLst>
                                    </p:anim>
                                    <p:anim calcmode="lin" valueType="num">
                                      <p:cBhvr>
                                        <p:cTn id="173" dur="3000" fill="hold"/>
                                        <p:tgtEl>
                                          <p:spTgt spid="16"/>
                                        </p:tgtEl>
                                        <p:attrNameLst>
                                          <p:attrName>ppt_y</p:attrName>
                                        </p:attrNameLst>
                                      </p:cBhvr>
                                      <p:tavLst>
                                        <p:tav tm="0">
                                          <p:val>
                                            <p:strVal val="#ppt_y+.1"/>
                                          </p:val>
                                        </p:tav>
                                        <p:tav tm="100000">
                                          <p:val>
                                            <p:strVal val="#ppt_y"/>
                                          </p:val>
                                        </p:tav>
                                      </p:tavLst>
                                    </p:anim>
                                  </p:childTnLst>
                                </p:cTn>
                              </p:par>
                              <p:par>
                                <p:cTn id="174" presetID="42" presetClass="entr" presetSubtype="0" fill="hold" nodeType="withEffect">
                                  <p:stCondLst>
                                    <p:cond delay="0"/>
                                  </p:stCondLst>
                                  <p:iterate type="lt">
                                    <p:tmPct val="0"/>
                                  </p:iterate>
                                  <p:childTnLst>
                                    <p:set>
                                      <p:cBhvr>
                                        <p:cTn id="175" dur="1" fill="hold">
                                          <p:stCondLst>
                                            <p:cond delay="0"/>
                                          </p:stCondLst>
                                        </p:cTn>
                                        <p:tgtEl>
                                          <p:spTgt spid="17"/>
                                        </p:tgtEl>
                                        <p:attrNameLst>
                                          <p:attrName>style.visibility</p:attrName>
                                        </p:attrNameLst>
                                      </p:cBhvr>
                                      <p:to>
                                        <p:strVal val="visible"/>
                                      </p:to>
                                    </p:set>
                                    <p:animEffect transition="in" filter="fade">
                                      <p:cBhvr>
                                        <p:cTn id="176" dur="3000"/>
                                        <p:tgtEl>
                                          <p:spTgt spid="17"/>
                                        </p:tgtEl>
                                      </p:cBhvr>
                                    </p:animEffect>
                                    <p:anim calcmode="lin" valueType="num">
                                      <p:cBhvr>
                                        <p:cTn id="177" dur="3000" fill="hold"/>
                                        <p:tgtEl>
                                          <p:spTgt spid="17"/>
                                        </p:tgtEl>
                                        <p:attrNameLst>
                                          <p:attrName>ppt_x</p:attrName>
                                        </p:attrNameLst>
                                      </p:cBhvr>
                                      <p:tavLst>
                                        <p:tav tm="0">
                                          <p:val>
                                            <p:strVal val="#ppt_x"/>
                                          </p:val>
                                        </p:tav>
                                        <p:tav tm="100000">
                                          <p:val>
                                            <p:strVal val="#ppt_x"/>
                                          </p:val>
                                        </p:tav>
                                      </p:tavLst>
                                    </p:anim>
                                    <p:anim calcmode="lin" valueType="num">
                                      <p:cBhvr>
                                        <p:cTn id="178" dur="3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830deb2587bcc16f6ffd62e19a9aa7d.gif"/>
          <p:cNvPicPr>
            <a:picLocks noChangeAspect="1"/>
          </p:cNvPicPr>
          <p:nvPr/>
        </p:nvPicPr>
        <p:blipFill>
          <a:blip r:embed="rId2"/>
          <a:stretch>
            <a:fillRect/>
          </a:stretch>
        </p:blipFill>
        <p:spPr>
          <a:xfrm>
            <a:off x="6000760" y="285734"/>
            <a:ext cx="3025499" cy="4095796"/>
          </a:xfrm>
          <a:prstGeom prst="rect">
            <a:avLst/>
          </a:prstGeom>
        </p:spPr>
      </p:pic>
      <p:sp>
        <p:nvSpPr>
          <p:cNvPr id="5" name="4 Rectángulo"/>
          <p:cNvSpPr/>
          <p:nvPr/>
        </p:nvSpPr>
        <p:spPr>
          <a:xfrm>
            <a:off x="6072198" y="4143386"/>
            <a:ext cx="285752" cy="28573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Preparación"/>
          <p:cNvSpPr/>
          <p:nvPr/>
        </p:nvSpPr>
        <p:spPr>
          <a:xfrm>
            <a:off x="214282" y="142858"/>
            <a:ext cx="6000792" cy="4857784"/>
          </a:xfrm>
          <a:prstGeom prst="flowChartPreparation">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Estrella de 32 puntas"/>
          <p:cNvSpPr/>
          <p:nvPr/>
        </p:nvSpPr>
        <p:spPr>
          <a:xfrm>
            <a:off x="500034" y="142858"/>
            <a:ext cx="5286412" cy="4714908"/>
          </a:xfrm>
          <a:prstGeom prst="star32">
            <a:avLst/>
          </a:prstGeom>
          <a:ln>
            <a:solidFill>
              <a:schemeClr val="tx2">
                <a:lumMod val="25000"/>
              </a:schemeClr>
            </a:solidFill>
          </a:ln>
          <a:scene3d>
            <a:camera prst="orthographicFront"/>
            <a:lightRig rig="threePt" dir="t"/>
          </a:scene3d>
          <a:sp3d>
            <a:bevelT prst="angle"/>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Su uso va desde joyería, esculturas ,bisutería o prendas de vestir. Su fama ha hecho que muchos diseñadores los elijan antes que a piedras naturales</a:t>
            </a:r>
            <a:endParaRPr lang="es-PE" dirty="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endParaRPr>
          </a:p>
        </p:txBody>
      </p:sp>
      <p:pic>
        <p:nvPicPr>
          <p:cNvPr id="6" name="5 Imagen" descr="2915.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2260f641901961433a254595d16adc8.jpg"/>
          <p:cNvPicPr>
            <a:picLocks noGrp="1" noChangeAspect="1"/>
          </p:cNvPicPr>
          <p:nvPr isPhoto="1"/>
        </p:nvPicPr>
        <p:blipFill>
          <a:blip r:embed="rId2">
            <a:lum/>
          </a:blip>
          <a:stretch>
            <a:fillRect/>
          </a:stretch>
        </p:blipFill>
        <p:spPr>
          <a:xfrm>
            <a:off x="1142976" y="0"/>
            <a:ext cx="3427422" cy="5143500"/>
          </a:xfrm>
          <a:prstGeom prst="rect">
            <a:avLst/>
          </a:prstGeom>
          <a:noFill/>
          <a:ln>
            <a:noFill/>
          </a:ln>
          <a:scene3d>
            <a:camera prst="orthographicFront"/>
            <a:lightRig rig="threePt" dir="t"/>
          </a:scene3d>
          <a:sp3d>
            <a:bevelT prst="angle"/>
          </a:sp3d>
        </p:spPr>
      </p:pic>
      <p:pic>
        <p:nvPicPr>
          <p:cNvPr id="3" name="2 Imagen" descr="b9a8c6a6bb2818325dab2ec9ee0a8c31.jpg"/>
          <p:cNvPicPr>
            <a:picLocks noGrp="1" noChangeAspect="1"/>
          </p:cNvPicPr>
          <p:nvPr isPhoto="1"/>
        </p:nvPicPr>
        <p:blipFill>
          <a:blip r:embed="rId3">
            <a:lum/>
          </a:blip>
          <a:stretch>
            <a:fillRect/>
          </a:stretch>
        </p:blipFill>
        <p:spPr>
          <a:xfrm>
            <a:off x="4572000" y="0"/>
            <a:ext cx="3571900" cy="5143500"/>
          </a:xfrm>
          <a:prstGeom prst="rect">
            <a:avLst/>
          </a:prstGeom>
          <a:noFill/>
          <a:ln>
            <a:noFill/>
          </a:ln>
          <a:scene3d>
            <a:camera prst="orthographicFront"/>
            <a:lightRig rig="threePt" dir="t"/>
          </a:scene3d>
          <a:sp3d>
            <a:bevelT prst="angle"/>
          </a:sp3d>
        </p:spPr>
      </p:pic>
      <p:pic>
        <p:nvPicPr>
          <p:cNvPr id="4" name="3 Imagen" descr="flower-vector-floral-design_246377.png"/>
          <p:cNvPicPr>
            <a:picLocks noChangeAspect="1"/>
          </p:cNvPicPr>
          <p:nvPr/>
        </p:nvPicPr>
        <p:blipFill>
          <a:blip r:embed="rId4" cstate="print"/>
          <a:stretch>
            <a:fillRect/>
          </a:stretch>
        </p:blipFill>
        <p:spPr>
          <a:xfrm>
            <a:off x="0" y="0"/>
            <a:ext cx="1071538" cy="786007"/>
          </a:xfrm>
          <a:prstGeom prst="rect">
            <a:avLst/>
          </a:prstGeom>
          <a:effectLst>
            <a:reflection blurRad="6350" stA="50000" endA="300" endPos="90000" dir="5400000" sy="-100000" algn="bl" rotWithShape="0"/>
          </a:effectLst>
        </p:spPr>
      </p:pic>
      <p:pic>
        <p:nvPicPr>
          <p:cNvPr id="5" name="4 Imagen" descr="flower-vector-floral-design_246377.png"/>
          <p:cNvPicPr>
            <a:picLocks noChangeAspect="1"/>
          </p:cNvPicPr>
          <p:nvPr/>
        </p:nvPicPr>
        <p:blipFill>
          <a:blip r:embed="rId4" cstate="print"/>
          <a:stretch>
            <a:fillRect/>
          </a:stretch>
        </p:blipFill>
        <p:spPr>
          <a:xfrm>
            <a:off x="0" y="714362"/>
            <a:ext cx="1071538" cy="786007"/>
          </a:xfrm>
          <a:prstGeom prst="rect">
            <a:avLst/>
          </a:prstGeom>
          <a:effectLst>
            <a:reflection blurRad="6350" stA="50000" endA="300" endPos="90000" dir="5400000" sy="-100000" algn="bl" rotWithShape="0"/>
          </a:effectLst>
        </p:spPr>
      </p:pic>
      <p:pic>
        <p:nvPicPr>
          <p:cNvPr id="6" name="5 Imagen" descr="flower-vector-floral-design_246377.png"/>
          <p:cNvPicPr>
            <a:picLocks noChangeAspect="1"/>
          </p:cNvPicPr>
          <p:nvPr/>
        </p:nvPicPr>
        <p:blipFill>
          <a:blip r:embed="rId4" cstate="print"/>
          <a:stretch>
            <a:fillRect/>
          </a:stretch>
        </p:blipFill>
        <p:spPr>
          <a:xfrm>
            <a:off x="0" y="1428742"/>
            <a:ext cx="1071538" cy="786007"/>
          </a:xfrm>
          <a:prstGeom prst="rect">
            <a:avLst/>
          </a:prstGeom>
          <a:effectLst>
            <a:reflection blurRad="6350" stA="50000" endA="300" endPos="90000" dir="5400000" sy="-100000" algn="bl" rotWithShape="0"/>
          </a:effectLst>
        </p:spPr>
      </p:pic>
      <p:pic>
        <p:nvPicPr>
          <p:cNvPr id="7" name="6 Imagen" descr="flower-vector-floral-design_246377.png"/>
          <p:cNvPicPr>
            <a:picLocks noChangeAspect="1"/>
          </p:cNvPicPr>
          <p:nvPr/>
        </p:nvPicPr>
        <p:blipFill>
          <a:blip r:embed="rId4" cstate="print"/>
          <a:stretch>
            <a:fillRect/>
          </a:stretch>
        </p:blipFill>
        <p:spPr>
          <a:xfrm>
            <a:off x="0" y="2214560"/>
            <a:ext cx="1071538" cy="786007"/>
          </a:xfrm>
          <a:prstGeom prst="rect">
            <a:avLst/>
          </a:prstGeom>
          <a:effectLst>
            <a:reflection blurRad="6350" stA="50000" endA="300" endPos="90000" dir="5400000" sy="-100000" algn="bl" rotWithShape="0"/>
          </a:effectLst>
        </p:spPr>
      </p:pic>
      <p:pic>
        <p:nvPicPr>
          <p:cNvPr id="8" name="7 Imagen" descr="flower-vector-floral-design_246377.png"/>
          <p:cNvPicPr>
            <a:picLocks noChangeAspect="1"/>
          </p:cNvPicPr>
          <p:nvPr/>
        </p:nvPicPr>
        <p:blipFill>
          <a:blip r:embed="rId4" cstate="print"/>
          <a:stretch>
            <a:fillRect/>
          </a:stretch>
        </p:blipFill>
        <p:spPr>
          <a:xfrm>
            <a:off x="0" y="2928958"/>
            <a:ext cx="1071538" cy="786007"/>
          </a:xfrm>
          <a:prstGeom prst="rect">
            <a:avLst/>
          </a:prstGeom>
          <a:effectLst>
            <a:reflection blurRad="6350" stA="50000" endA="300" endPos="90000" dir="5400000" sy="-100000" algn="bl" rotWithShape="0"/>
          </a:effectLst>
        </p:spPr>
      </p:pic>
      <p:pic>
        <p:nvPicPr>
          <p:cNvPr id="9" name="8 Imagen" descr="flower-vector-floral-design_246377.png"/>
          <p:cNvPicPr>
            <a:picLocks noChangeAspect="1"/>
          </p:cNvPicPr>
          <p:nvPr/>
        </p:nvPicPr>
        <p:blipFill>
          <a:blip r:embed="rId4" cstate="print"/>
          <a:stretch>
            <a:fillRect/>
          </a:stretch>
        </p:blipFill>
        <p:spPr>
          <a:xfrm>
            <a:off x="0" y="3643320"/>
            <a:ext cx="1071538" cy="786007"/>
          </a:xfrm>
          <a:prstGeom prst="rect">
            <a:avLst/>
          </a:prstGeom>
          <a:effectLst>
            <a:reflection blurRad="6350" stA="50000" endA="300" endPos="90000" dir="5400000" sy="-100000" algn="bl" rotWithShape="0"/>
          </a:effectLst>
        </p:spPr>
      </p:pic>
      <p:pic>
        <p:nvPicPr>
          <p:cNvPr id="10" name="9 Imagen" descr="flower-vector-floral-design_246377.png"/>
          <p:cNvPicPr>
            <a:picLocks noChangeAspect="1"/>
          </p:cNvPicPr>
          <p:nvPr/>
        </p:nvPicPr>
        <p:blipFill>
          <a:blip r:embed="rId4" cstate="print"/>
          <a:stretch>
            <a:fillRect/>
          </a:stretch>
        </p:blipFill>
        <p:spPr>
          <a:xfrm>
            <a:off x="0" y="4357493"/>
            <a:ext cx="1071538" cy="786007"/>
          </a:xfrm>
          <a:prstGeom prst="rect">
            <a:avLst/>
          </a:prstGeom>
          <a:effectLst>
            <a:reflection blurRad="6350" stA="50000" endA="300" endPos="90000" dir="5400000" sy="-100000" algn="bl" rotWithShape="0"/>
          </a:effectLst>
        </p:spPr>
      </p:pic>
      <p:pic>
        <p:nvPicPr>
          <p:cNvPr id="11" name="10 Imagen" descr="flower-vector-floral-design_246377.png"/>
          <p:cNvPicPr>
            <a:picLocks noChangeAspect="1"/>
          </p:cNvPicPr>
          <p:nvPr/>
        </p:nvPicPr>
        <p:blipFill>
          <a:blip r:embed="rId4" cstate="print"/>
          <a:stretch>
            <a:fillRect/>
          </a:stretch>
        </p:blipFill>
        <p:spPr>
          <a:xfrm flipH="1">
            <a:off x="8215338" y="0"/>
            <a:ext cx="928662" cy="786007"/>
          </a:xfrm>
          <a:prstGeom prst="rect">
            <a:avLst/>
          </a:prstGeom>
          <a:effectLst>
            <a:reflection blurRad="6350" stA="50000" endA="300" endPos="90000" dir="5400000" sy="-100000" algn="bl" rotWithShape="0"/>
          </a:effectLst>
        </p:spPr>
      </p:pic>
      <p:pic>
        <p:nvPicPr>
          <p:cNvPr id="12" name="11 Imagen" descr="flower-vector-floral-design_246377.png"/>
          <p:cNvPicPr>
            <a:picLocks noChangeAspect="1"/>
          </p:cNvPicPr>
          <p:nvPr/>
        </p:nvPicPr>
        <p:blipFill>
          <a:blip r:embed="rId4" cstate="print"/>
          <a:stretch>
            <a:fillRect/>
          </a:stretch>
        </p:blipFill>
        <p:spPr>
          <a:xfrm flipH="1">
            <a:off x="8215338" y="714362"/>
            <a:ext cx="928662" cy="786007"/>
          </a:xfrm>
          <a:prstGeom prst="rect">
            <a:avLst/>
          </a:prstGeom>
          <a:effectLst>
            <a:reflection blurRad="6350" stA="50000" endA="300" endPos="90000" dir="5400000" sy="-100000" algn="bl" rotWithShape="0"/>
          </a:effectLst>
        </p:spPr>
      </p:pic>
      <p:pic>
        <p:nvPicPr>
          <p:cNvPr id="13" name="12 Imagen" descr="flower-vector-floral-design_246377.png"/>
          <p:cNvPicPr>
            <a:picLocks noChangeAspect="1"/>
          </p:cNvPicPr>
          <p:nvPr/>
        </p:nvPicPr>
        <p:blipFill>
          <a:blip r:embed="rId4" cstate="print"/>
          <a:stretch>
            <a:fillRect/>
          </a:stretch>
        </p:blipFill>
        <p:spPr>
          <a:xfrm flipH="1">
            <a:off x="8215338" y="1357322"/>
            <a:ext cx="928662" cy="786007"/>
          </a:xfrm>
          <a:prstGeom prst="rect">
            <a:avLst/>
          </a:prstGeom>
          <a:effectLst>
            <a:reflection blurRad="6350" stA="50000" endA="300" endPos="90000" dir="5400000" sy="-100000" algn="bl" rotWithShape="0"/>
          </a:effectLst>
        </p:spPr>
      </p:pic>
      <p:pic>
        <p:nvPicPr>
          <p:cNvPr id="14" name="13 Imagen" descr="flower-vector-floral-design_246377.png"/>
          <p:cNvPicPr>
            <a:picLocks noChangeAspect="1"/>
          </p:cNvPicPr>
          <p:nvPr/>
        </p:nvPicPr>
        <p:blipFill>
          <a:blip r:embed="rId4" cstate="print"/>
          <a:stretch>
            <a:fillRect/>
          </a:stretch>
        </p:blipFill>
        <p:spPr>
          <a:xfrm flipH="1">
            <a:off x="8215338" y="2071684"/>
            <a:ext cx="928662" cy="786007"/>
          </a:xfrm>
          <a:prstGeom prst="rect">
            <a:avLst/>
          </a:prstGeom>
          <a:effectLst>
            <a:reflection blurRad="6350" stA="50000" endA="300" endPos="90000" dir="5400000" sy="-100000" algn="bl" rotWithShape="0"/>
          </a:effectLst>
        </p:spPr>
      </p:pic>
      <p:pic>
        <p:nvPicPr>
          <p:cNvPr id="15" name="14 Imagen" descr="flower-vector-floral-design_246377.png"/>
          <p:cNvPicPr>
            <a:picLocks noChangeAspect="1"/>
          </p:cNvPicPr>
          <p:nvPr/>
        </p:nvPicPr>
        <p:blipFill>
          <a:blip r:embed="rId4" cstate="print"/>
          <a:stretch>
            <a:fillRect/>
          </a:stretch>
        </p:blipFill>
        <p:spPr>
          <a:xfrm flipH="1">
            <a:off x="8215338" y="2786064"/>
            <a:ext cx="928662" cy="786007"/>
          </a:xfrm>
          <a:prstGeom prst="rect">
            <a:avLst/>
          </a:prstGeom>
          <a:effectLst>
            <a:reflection blurRad="6350" stA="50000" endA="300" endPos="90000" dir="5400000" sy="-100000" algn="bl" rotWithShape="0"/>
          </a:effectLst>
        </p:spPr>
      </p:pic>
      <p:pic>
        <p:nvPicPr>
          <p:cNvPr id="16" name="15 Imagen" descr="flower-vector-floral-design_246377.png"/>
          <p:cNvPicPr>
            <a:picLocks noChangeAspect="1"/>
          </p:cNvPicPr>
          <p:nvPr/>
        </p:nvPicPr>
        <p:blipFill>
          <a:blip r:embed="rId4" cstate="print"/>
          <a:stretch>
            <a:fillRect/>
          </a:stretch>
        </p:blipFill>
        <p:spPr>
          <a:xfrm flipH="1">
            <a:off x="8215338" y="3500444"/>
            <a:ext cx="928662" cy="786007"/>
          </a:xfrm>
          <a:prstGeom prst="rect">
            <a:avLst/>
          </a:prstGeom>
          <a:effectLst>
            <a:reflection blurRad="6350" stA="50000" endA="300" endPos="90000" dir="5400000" sy="-100000" algn="bl" rotWithShape="0"/>
          </a:effectLst>
        </p:spPr>
      </p:pic>
      <p:pic>
        <p:nvPicPr>
          <p:cNvPr id="17" name="16 Imagen" descr="flower-vector-floral-design_246377.png"/>
          <p:cNvPicPr>
            <a:picLocks noChangeAspect="1"/>
          </p:cNvPicPr>
          <p:nvPr/>
        </p:nvPicPr>
        <p:blipFill>
          <a:blip r:embed="rId4" cstate="print"/>
          <a:stretch>
            <a:fillRect/>
          </a:stretch>
        </p:blipFill>
        <p:spPr>
          <a:xfrm flipH="1">
            <a:off x="8215338" y="4357493"/>
            <a:ext cx="928662" cy="786007"/>
          </a:xfrm>
          <a:prstGeom prst="rect">
            <a:avLst/>
          </a:prstGeom>
          <a:effectLst>
            <a:reflection blurRad="6350" stA="50000" endA="300" endPos="90000" dir="5400000" sy="-100000" algn="bl" rotWithShape="0"/>
          </a:effectLst>
        </p:spPr>
      </p:pic>
      <p:pic>
        <p:nvPicPr>
          <p:cNvPr id="18" name="17 Imagen" descr="2915.jpg"/>
          <p:cNvPicPr>
            <a:picLocks noChangeAspect="1"/>
          </p:cNvPicPr>
          <p:nvPr/>
        </p:nvPicPr>
        <p:blipFill>
          <a:blip r:embed="rId5"/>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8" presetClass="emph" presetSubtype="0" fill="hold" nodeType="withEffect">
                                  <p:stCondLst>
                                    <p:cond delay="0"/>
                                  </p:stCondLst>
                                  <p:childTnLst>
                                    <p:animRot by="-21600000">
                                      <p:cBhvr>
                                        <p:cTn id="8" dur="3000" fill="hold"/>
                                        <p:tgtEl>
                                          <p:spTgt spid="4"/>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5"/>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6"/>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7"/>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8"/>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9"/>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0"/>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1"/>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12"/>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13"/>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14"/>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15"/>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16"/>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7"/>
                                        </p:tgtEl>
                                        <p:attrNameLst>
                                          <p:attrName>r</p:attrName>
                                        </p:attrNameLst>
                                      </p:cBhvr>
                                    </p:animRot>
                                  </p:childTnLst>
                                </p:cTn>
                              </p:par>
                              <p:par>
                                <p:cTn id="35" presetID="17" presetClass="entr" presetSubtype="8"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p:cTn id="37" dur="3000" fill="hold"/>
                                        <p:tgtEl>
                                          <p:spTgt spid="2"/>
                                        </p:tgtEl>
                                        <p:attrNameLst>
                                          <p:attrName>ppt_x</p:attrName>
                                        </p:attrNameLst>
                                      </p:cBhvr>
                                      <p:tavLst>
                                        <p:tav tm="0">
                                          <p:val>
                                            <p:strVal val="#ppt_x-#ppt_w/2"/>
                                          </p:val>
                                        </p:tav>
                                        <p:tav tm="100000">
                                          <p:val>
                                            <p:strVal val="#ppt_x"/>
                                          </p:val>
                                        </p:tav>
                                      </p:tavLst>
                                    </p:anim>
                                    <p:anim calcmode="lin" valueType="num">
                                      <p:cBhvr>
                                        <p:cTn id="38" dur="3000" fill="hold"/>
                                        <p:tgtEl>
                                          <p:spTgt spid="2"/>
                                        </p:tgtEl>
                                        <p:attrNameLst>
                                          <p:attrName>ppt_y</p:attrName>
                                        </p:attrNameLst>
                                      </p:cBhvr>
                                      <p:tavLst>
                                        <p:tav tm="0">
                                          <p:val>
                                            <p:strVal val="#ppt_y"/>
                                          </p:val>
                                        </p:tav>
                                        <p:tav tm="100000">
                                          <p:val>
                                            <p:strVal val="#ppt_y"/>
                                          </p:val>
                                        </p:tav>
                                      </p:tavLst>
                                    </p:anim>
                                    <p:anim calcmode="lin" valueType="num">
                                      <p:cBhvr>
                                        <p:cTn id="39" dur="3000" fill="hold"/>
                                        <p:tgtEl>
                                          <p:spTgt spid="2"/>
                                        </p:tgtEl>
                                        <p:attrNameLst>
                                          <p:attrName>ppt_w</p:attrName>
                                        </p:attrNameLst>
                                      </p:cBhvr>
                                      <p:tavLst>
                                        <p:tav tm="0">
                                          <p:val>
                                            <p:fltVal val="0"/>
                                          </p:val>
                                        </p:tav>
                                        <p:tav tm="100000">
                                          <p:val>
                                            <p:strVal val="#ppt_w"/>
                                          </p:val>
                                        </p:tav>
                                      </p:tavLst>
                                    </p:anim>
                                    <p:anim calcmode="lin" valueType="num">
                                      <p:cBhvr>
                                        <p:cTn id="40" dur="3000" fill="hold"/>
                                        <p:tgtEl>
                                          <p:spTgt spid="2"/>
                                        </p:tgtEl>
                                        <p:attrNameLst>
                                          <p:attrName>ppt_h</p:attrName>
                                        </p:attrNameLst>
                                      </p:cBhvr>
                                      <p:tavLst>
                                        <p:tav tm="0">
                                          <p:val>
                                            <p:strVal val="#ppt_h"/>
                                          </p:val>
                                        </p:tav>
                                        <p:tav tm="100000">
                                          <p:val>
                                            <p:strVal val="#ppt_h"/>
                                          </p:val>
                                        </p:tav>
                                      </p:tavLst>
                                    </p:anim>
                                  </p:childTnLst>
                                </p:cTn>
                              </p:par>
                              <p:par>
                                <p:cTn id="41" presetID="17" presetClass="entr" presetSubtype="2" fill="hold" nodeType="with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p:cTn id="43" dur="3000" fill="hold"/>
                                        <p:tgtEl>
                                          <p:spTgt spid="3"/>
                                        </p:tgtEl>
                                        <p:attrNameLst>
                                          <p:attrName>ppt_x</p:attrName>
                                        </p:attrNameLst>
                                      </p:cBhvr>
                                      <p:tavLst>
                                        <p:tav tm="0">
                                          <p:val>
                                            <p:strVal val="#ppt_x+#ppt_w/2"/>
                                          </p:val>
                                        </p:tav>
                                        <p:tav tm="100000">
                                          <p:val>
                                            <p:strVal val="#ppt_x"/>
                                          </p:val>
                                        </p:tav>
                                      </p:tavLst>
                                    </p:anim>
                                    <p:anim calcmode="lin" valueType="num">
                                      <p:cBhvr>
                                        <p:cTn id="44" dur="3000" fill="hold"/>
                                        <p:tgtEl>
                                          <p:spTgt spid="3"/>
                                        </p:tgtEl>
                                        <p:attrNameLst>
                                          <p:attrName>ppt_y</p:attrName>
                                        </p:attrNameLst>
                                      </p:cBhvr>
                                      <p:tavLst>
                                        <p:tav tm="0">
                                          <p:val>
                                            <p:strVal val="#ppt_y"/>
                                          </p:val>
                                        </p:tav>
                                        <p:tav tm="100000">
                                          <p:val>
                                            <p:strVal val="#ppt_y"/>
                                          </p:val>
                                        </p:tav>
                                      </p:tavLst>
                                    </p:anim>
                                    <p:anim calcmode="lin" valueType="num">
                                      <p:cBhvr>
                                        <p:cTn id="45" dur="3000" fill="hold"/>
                                        <p:tgtEl>
                                          <p:spTgt spid="3"/>
                                        </p:tgtEl>
                                        <p:attrNameLst>
                                          <p:attrName>ppt_w</p:attrName>
                                        </p:attrNameLst>
                                      </p:cBhvr>
                                      <p:tavLst>
                                        <p:tav tm="0">
                                          <p:val>
                                            <p:fltVal val="0"/>
                                          </p:val>
                                        </p:tav>
                                        <p:tav tm="100000">
                                          <p:val>
                                            <p:strVal val="#ppt_w"/>
                                          </p:val>
                                        </p:tav>
                                      </p:tavLst>
                                    </p:anim>
                                    <p:anim calcmode="lin" valueType="num">
                                      <p:cBhvr>
                                        <p:cTn id="46" dur="3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tswarovs_6dbj3odq.gif"/>
          <p:cNvPicPr>
            <a:picLocks noChangeAspect="1"/>
          </p:cNvPicPr>
          <p:nvPr/>
        </p:nvPicPr>
        <p:blipFill>
          <a:blip r:embed="rId2">
            <a:lum contrast="40000"/>
          </a:blip>
          <a:stretch>
            <a:fillRect/>
          </a:stretch>
        </p:blipFill>
        <p:spPr>
          <a:xfrm>
            <a:off x="0" y="928676"/>
            <a:ext cx="3089646" cy="4214824"/>
          </a:xfrm>
          <a:prstGeom prst="rect">
            <a:avLst/>
          </a:prstGeom>
        </p:spPr>
      </p:pic>
      <p:sp>
        <p:nvSpPr>
          <p:cNvPr id="3" name="2 Rectángulo"/>
          <p:cNvSpPr/>
          <p:nvPr/>
        </p:nvSpPr>
        <p:spPr>
          <a:xfrm>
            <a:off x="2571736" y="4714890"/>
            <a:ext cx="642942" cy="4286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Preparación"/>
          <p:cNvSpPr/>
          <p:nvPr/>
        </p:nvSpPr>
        <p:spPr>
          <a:xfrm>
            <a:off x="2500298" y="142858"/>
            <a:ext cx="6500858" cy="4857784"/>
          </a:xfrm>
          <a:prstGeom prst="flowChartPreparation">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strella de 32 puntas"/>
          <p:cNvSpPr/>
          <p:nvPr/>
        </p:nvSpPr>
        <p:spPr>
          <a:xfrm>
            <a:off x="3000364" y="214296"/>
            <a:ext cx="5500726" cy="4714908"/>
          </a:xfrm>
          <a:prstGeom prst="star32">
            <a:avLst/>
          </a:prstGeom>
          <a:ln>
            <a:solidFill>
              <a:schemeClr val="tx2">
                <a:lumMod val="25000"/>
              </a:schemeClr>
            </a:solidFill>
          </a:ln>
          <a:scene3d>
            <a:camera prst="orthographicFront"/>
            <a:lightRig rig="threePt" dir="t"/>
          </a:scene3d>
          <a:sp3d>
            <a:bevelT prst="angle"/>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Se trata de un cristal que no va a contar con la dureza de una piedra preciosa como podría ser el diamante, pero tiene la ventaja que es más asequible en todos los aspectos.</a:t>
            </a:r>
          </a:p>
          <a:p>
            <a:pPr algn="ctr"/>
            <a:endParaRPr lang="es-PE" b="1" dirty="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endParaRPr>
          </a:p>
        </p:txBody>
      </p:sp>
      <p:pic>
        <p:nvPicPr>
          <p:cNvPr id="7" name="6 Imagen" descr="2915.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826048e798df66ae0e473b36e3f1114.jpg"/>
          <p:cNvPicPr>
            <a:picLocks noGrp="1" noChangeAspect="1"/>
          </p:cNvPicPr>
          <p:nvPr isPhoto="1"/>
        </p:nvPicPr>
        <p:blipFill>
          <a:blip r:embed="rId2">
            <a:lum/>
          </a:blip>
          <a:stretch>
            <a:fillRect/>
          </a:stretch>
        </p:blipFill>
        <p:spPr>
          <a:xfrm>
            <a:off x="4714876" y="0"/>
            <a:ext cx="3214678" cy="5143500"/>
          </a:xfrm>
          <a:prstGeom prst="rect">
            <a:avLst/>
          </a:prstGeom>
          <a:noFill/>
          <a:ln>
            <a:noFill/>
          </a:ln>
          <a:scene3d>
            <a:camera prst="orthographicFront"/>
            <a:lightRig rig="threePt" dir="t"/>
          </a:scene3d>
          <a:sp3d>
            <a:bevelT prst="angle"/>
          </a:sp3d>
        </p:spPr>
      </p:pic>
      <p:pic>
        <p:nvPicPr>
          <p:cNvPr id="3" name="2 Imagen" descr="a75c8608a582a7347f4ecd891b1c7b57.jpg"/>
          <p:cNvPicPr>
            <a:picLocks noGrp="1" noChangeAspect="1"/>
          </p:cNvPicPr>
          <p:nvPr isPhoto="1"/>
        </p:nvPicPr>
        <p:blipFill>
          <a:blip r:embed="rId3">
            <a:lum/>
          </a:blip>
          <a:stretch>
            <a:fillRect/>
          </a:stretch>
        </p:blipFill>
        <p:spPr>
          <a:xfrm>
            <a:off x="1285852" y="0"/>
            <a:ext cx="3471863" cy="5143500"/>
          </a:xfrm>
          <a:prstGeom prst="rect">
            <a:avLst/>
          </a:prstGeom>
          <a:noFill/>
          <a:ln>
            <a:noFill/>
          </a:ln>
          <a:scene3d>
            <a:camera prst="orthographicFront"/>
            <a:lightRig rig="threePt" dir="t"/>
          </a:scene3d>
          <a:sp3d>
            <a:bevelT prst="angle"/>
          </a:sp3d>
        </p:spPr>
      </p:pic>
      <p:sp>
        <p:nvSpPr>
          <p:cNvPr id="4" name="3 Anillo"/>
          <p:cNvSpPr/>
          <p:nvPr/>
        </p:nvSpPr>
        <p:spPr>
          <a:xfrm>
            <a:off x="214282" y="71420"/>
            <a:ext cx="914400" cy="914400"/>
          </a:xfrm>
          <a:prstGeom prst="donut">
            <a:avLst/>
          </a:prstGeom>
          <a:blipFill>
            <a:blip r:embed="rId4">
              <a:duotone>
                <a:prstClr val="black"/>
                <a:schemeClr val="accent1">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Anillo"/>
          <p:cNvSpPr/>
          <p:nvPr/>
        </p:nvSpPr>
        <p:spPr>
          <a:xfrm>
            <a:off x="214282" y="428610"/>
            <a:ext cx="914400" cy="914400"/>
          </a:xfrm>
          <a:prstGeom prst="donut">
            <a:avLst/>
          </a:prstGeom>
          <a:blipFill>
            <a:blip r:embed="rId4">
              <a:duotone>
                <a:prstClr val="black"/>
                <a:schemeClr val="accent1">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Anillo"/>
          <p:cNvSpPr/>
          <p:nvPr/>
        </p:nvSpPr>
        <p:spPr>
          <a:xfrm>
            <a:off x="214282" y="857238"/>
            <a:ext cx="914400" cy="914400"/>
          </a:xfrm>
          <a:prstGeom prst="donut">
            <a:avLst/>
          </a:prstGeom>
          <a:blipFill>
            <a:blip r:embed="rId4">
              <a:duotone>
                <a:prstClr val="black"/>
                <a:schemeClr val="accent1">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Anillo"/>
          <p:cNvSpPr/>
          <p:nvPr/>
        </p:nvSpPr>
        <p:spPr>
          <a:xfrm>
            <a:off x="214282" y="1285866"/>
            <a:ext cx="914400" cy="914400"/>
          </a:xfrm>
          <a:prstGeom prst="donut">
            <a:avLst/>
          </a:prstGeom>
          <a:blipFill>
            <a:blip r:embed="rId4">
              <a:duotone>
                <a:prstClr val="black"/>
                <a:schemeClr val="accent1">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Anillo"/>
          <p:cNvSpPr/>
          <p:nvPr/>
        </p:nvSpPr>
        <p:spPr>
          <a:xfrm>
            <a:off x="214282" y="1714494"/>
            <a:ext cx="914400" cy="914400"/>
          </a:xfrm>
          <a:prstGeom prst="donut">
            <a:avLst/>
          </a:prstGeom>
          <a:blipFill>
            <a:blip r:embed="rId4">
              <a:duotone>
                <a:prstClr val="black"/>
                <a:schemeClr val="accent1">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Anillo"/>
          <p:cNvSpPr/>
          <p:nvPr/>
        </p:nvSpPr>
        <p:spPr>
          <a:xfrm>
            <a:off x="214282" y="2071684"/>
            <a:ext cx="914400" cy="914400"/>
          </a:xfrm>
          <a:prstGeom prst="donut">
            <a:avLst/>
          </a:prstGeom>
          <a:blipFill>
            <a:blip r:embed="rId4">
              <a:duotone>
                <a:prstClr val="black"/>
                <a:schemeClr val="accent1">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Anillo"/>
          <p:cNvSpPr/>
          <p:nvPr/>
        </p:nvSpPr>
        <p:spPr>
          <a:xfrm>
            <a:off x="214282" y="2500312"/>
            <a:ext cx="914400" cy="914400"/>
          </a:xfrm>
          <a:prstGeom prst="donut">
            <a:avLst/>
          </a:prstGeom>
          <a:blipFill>
            <a:blip r:embed="rId4">
              <a:duotone>
                <a:prstClr val="black"/>
                <a:schemeClr val="accent1">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Anillo"/>
          <p:cNvSpPr/>
          <p:nvPr/>
        </p:nvSpPr>
        <p:spPr>
          <a:xfrm>
            <a:off x="214282" y="2928940"/>
            <a:ext cx="914400" cy="914400"/>
          </a:xfrm>
          <a:prstGeom prst="donut">
            <a:avLst/>
          </a:prstGeom>
          <a:blipFill>
            <a:blip r:embed="rId4">
              <a:duotone>
                <a:prstClr val="black"/>
                <a:schemeClr val="accent1">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Anillo"/>
          <p:cNvSpPr/>
          <p:nvPr/>
        </p:nvSpPr>
        <p:spPr>
          <a:xfrm>
            <a:off x="214282" y="3357568"/>
            <a:ext cx="914400" cy="914400"/>
          </a:xfrm>
          <a:prstGeom prst="donut">
            <a:avLst/>
          </a:prstGeom>
          <a:blipFill>
            <a:blip r:embed="rId4">
              <a:duotone>
                <a:prstClr val="black"/>
                <a:schemeClr val="accent1">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Anillo"/>
          <p:cNvSpPr/>
          <p:nvPr/>
        </p:nvSpPr>
        <p:spPr>
          <a:xfrm>
            <a:off x="214282" y="3786196"/>
            <a:ext cx="914400" cy="914400"/>
          </a:xfrm>
          <a:prstGeom prst="donut">
            <a:avLst/>
          </a:prstGeom>
          <a:blipFill>
            <a:blip r:embed="rId4">
              <a:duotone>
                <a:prstClr val="black"/>
                <a:schemeClr val="accent1">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4" name="13 Anillo"/>
          <p:cNvSpPr/>
          <p:nvPr/>
        </p:nvSpPr>
        <p:spPr>
          <a:xfrm>
            <a:off x="214282" y="4229100"/>
            <a:ext cx="914400" cy="914400"/>
          </a:xfrm>
          <a:prstGeom prst="donut">
            <a:avLst/>
          </a:prstGeom>
          <a:blipFill>
            <a:blip r:embed="rId4">
              <a:duotone>
                <a:prstClr val="black"/>
                <a:schemeClr val="accent1">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5" name="14 Anillo"/>
          <p:cNvSpPr/>
          <p:nvPr/>
        </p:nvSpPr>
        <p:spPr>
          <a:xfrm>
            <a:off x="8072462" y="0"/>
            <a:ext cx="914400" cy="914400"/>
          </a:xfrm>
          <a:prstGeom prst="donut">
            <a:avLst/>
          </a:prstGeom>
          <a:blipFill>
            <a:blip r:embed="rId4">
              <a:duotone>
                <a:prstClr val="black"/>
                <a:schemeClr val="accent1">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6" name="15 Anillo"/>
          <p:cNvSpPr/>
          <p:nvPr/>
        </p:nvSpPr>
        <p:spPr>
          <a:xfrm>
            <a:off x="8072462" y="357190"/>
            <a:ext cx="914400" cy="914400"/>
          </a:xfrm>
          <a:prstGeom prst="donut">
            <a:avLst/>
          </a:prstGeom>
          <a:blipFill>
            <a:blip r:embed="rId4">
              <a:duotone>
                <a:prstClr val="black"/>
                <a:schemeClr val="accent1">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7" name="16 Anillo"/>
          <p:cNvSpPr/>
          <p:nvPr/>
        </p:nvSpPr>
        <p:spPr>
          <a:xfrm>
            <a:off x="8072462" y="785818"/>
            <a:ext cx="914400" cy="914400"/>
          </a:xfrm>
          <a:prstGeom prst="donut">
            <a:avLst/>
          </a:prstGeom>
          <a:blipFill>
            <a:blip r:embed="rId4">
              <a:duotone>
                <a:prstClr val="black"/>
                <a:schemeClr val="accent1">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8" name="17 Anillo"/>
          <p:cNvSpPr/>
          <p:nvPr/>
        </p:nvSpPr>
        <p:spPr>
          <a:xfrm>
            <a:off x="8072462" y="1214446"/>
            <a:ext cx="914400" cy="914400"/>
          </a:xfrm>
          <a:prstGeom prst="donut">
            <a:avLst/>
          </a:prstGeom>
          <a:blipFill>
            <a:blip r:embed="rId4">
              <a:duotone>
                <a:prstClr val="black"/>
                <a:schemeClr val="accent1">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9" name="18 Anillo"/>
          <p:cNvSpPr/>
          <p:nvPr/>
        </p:nvSpPr>
        <p:spPr>
          <a:xfrm>
            <a:off x="8072462" y="1643074"/>
            <a:ext cx="914400" cy="914400"/>
          </a:xfrm>
          <a:prstGeom prst="donut">
            <a:avLst/>
          </a:prstGeom>
          <a:blipFill>
            <a:blip r:embed="rId4">
              <a:duotone>
                <a:prstClr val="black"/>
                <a:schemeClr val="accent1">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0" name="19 Anillo"/>
          <p:cNvSpPr/>
          <p:nvPr/>
        </p:nvSpPr>
        <p:spPr>
          <a:xfrm>
            <a:off x="8072462" y="2000264"/>
            <a:ext cx="914400" cy="914400"/>
          </a:xfrm>
          <a:prstGeom prst="donut">
            <a:avLst/>
          </a:prstGeom>
          <a:blipFill>
            <a:blip r:embed="rId4">
              <a:duotone>
                <a:prstClr val="black"/>
                <a:schemeClr val="accent1">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1" name="20 Anillo"/>
          <p:cNvSpPr/>
          <p:nvPr/>
        </p:nvSpPr>
        <p:spPr>
          <a:xfrm>
            <a:off x="8072462" y="2428892"/>
            <a:ext cx="914400" cy="914400"/>
          </a:xfrm>
          <a:prstGeom prst="donut">
            <a:avLst/>
          </a:prstGeom>
          <a:blipFill>
            <a:blip r:embed="rId4">
              <a:duotone>
                <a:prstClr val="black"/>
                <a:schemeClr val="accent1">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2" name="21 Anillo"/>
          <p:cNvSpPr/>
          <p:nvPr/>
        </p:nvSpPr>
        <p:spPr>
          <a:xfrm>
            <a:off x="8072462" y="2857520"/>
            <a:ext cx="914400" cy="914400"/>
          </a:xfrm>
          <a:prstGeom prst="donut">
            <a:avLst/>
          </a:prstGeom>
          <a:blipFill>
            <a:blip r:embed="rId4">
              <a:duotone>
                <a:prstClr val="black"/>
                <a:schemeClr val="accent1">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3" name="22 Anillo"/>
          <p:cNvSpPr/>
          <p:nvPr/>
        </p:nvSpPr>
        <p:spPr>
          <a:xfrm>
            <a:off x="8072462" y="3286148"/>
            <a:ext cx="914400" cy="914400"/>
          </a:xfrm>
          <a:prstGeom prst="donut">
            <a:avLst/>
          </a:prstGeom>
          <a:blipFill>
            <a:blip r:embed="rId4">
              <a:duotone>
                <a:prstClr val="black"/>
                <a:schemeClr val="accent1">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4" name="23 Anillo"/>
          <p:cNvSpPr/>
          <p:nvPr/>
        </p:nvSpPr>
        <p:spPr>
          <a:xfrm>
            <a:off x="8072462" y="3714776"/>
            <a:ext cx="914400" cy="914400"/>
          </a:xfrm>
          <a:prstGeom prst="donut">
            <a:avLst/>
          </a:prstGeom>
          <a:blipFill>
            <a:blip r:embed="rId4">
              <a:duotone>
                <a:prstClr val="black"/>
                <a:schemeClr val="accent1">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5" name="24 Anillo"/>
          <p:cNvSpPr/>
          <p:nvPr/>
        </p:nvSpPr>
        <p:spPr>
          <a:xfrm>
            <a:off x="8072462" y="4229100"/>
            <a:ext cx="914400" cy="914400"/>
          </a:xfrm>
          <a:prstGeom prst="donut">
            <a:avLst/>
          </a:prstGeom>
          <a:blipFill>
            <a:blip r:embed="rId4">
              <a:duotone>
                <a:prstClr val="black"/>
                <a:schemeClr val="accent1">
                  <a:tint val="45000"/>
                  <a:satMod val="400000"/>
                </a:schemeClr>
              </a:duotone>
              <a:lum contrast="40000"/>
            </a:blip>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pic>
        <p:nvPicPr>
          <p:cNvPr id="26" name="25 Imagen" descr="2915.jpg"/>
          <p:cNvPicPr>
            <a:picLocks noChangeAspect="1"/>
          </p:cNvPicPr>
          <p:nvPr/>
        </p:nvPicPr>
        <p:blipFill>
          <a:blip r:embed="rId5"/>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35"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fade">
                                      <p:cBhvr>
                                        <p:cTn id="9" dur="3000"/>
                                        <p:tgtEl>
                                          <p:spTgt spid="4"/>
                                        </p:tgtEl>
                                      </p:cBhvr>
                                    </p:animEffect>
                                    <p:anim calcmode="lin" valueType="num">
                                      <p:cBhvr>
                                        <p:cTn id="10" dur="3000" fill="hold"/>
                                        <p:tgtEl>
                                          <p:spTgt spid="4"/>
                                        </p:tgtEl>
                                        <p:attrNameLst>
                                          <p:attrName>style.rotation</p:attrName>
                                        </p:attrNameLst>
                                      </p:cBhvr>
                                      <p:tavLst>
                                        <p:tav tm="0">
                                          <p:val>
                                            <p:fltVal val="720"/>
                                          </p:val>
                                        </p:tav>
                                        <p:tav tm="100000">
                                          <p:val>
                                            <p:fltVal val="0"/>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anim calcmode="lin" valueType="num">
                                      <p:cBhvr>
                                        <p:cTn id="12" dur="3000" fill="hold"/>
                                        <p:tgtEl>
                                          <p:spTgt spid="4"/>
                                        </p:tgtEl>
                                        <p:attrNameLst>
                                          <p:attrName>ppt_w</p:attrName>
                                        </p:attrNameLst>
                                      </p:cBhvr>
                                      <p:tavLst>
                                        <p:tav tm="0">
                                          <p:val>
                                            <p:fltVal val="0"/>
                                          </p:val>
                                        </p:tav>
                                        <p:tav tm="100000">
                                          <p:val>
                                            <p:strVal val="#ppt_w"/>
                                          </p:val>
                                        </p:tav>
                                      </p:tavLst>
                                    </p:anim>
                                  </p:childTnLst>
                                </p:cTn>
                              </p:par>
                              <p:par>
                                <p:cTn id="13" presetID="35"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3000"/>
                                        <p:tgtEl>
                                          <p:spTgt spid="5"/>
                                        </p:tgtEl>
                                      </p:cBhvr>
                                    </p:animEffect>
                                    <p:anim calcmode="lin" valueType="num">
                                      <p:cBhvr>
                                        <p:cTn id="16" dur="3000" fill="hold"/>
                                        <p:tgtEl>
                                          <p:spTgt spid="5"/>
                                        </p:tgtEl>
                                        <p:attrNameLst>
                                          <p:attrName>style.rotation</p:attrName>
                                        </p:attrNameLst>
                                      </p:cBhvr>
                                      <p:tavLst>
                                        <p:tav tm="0">
                                          <p:val>
                                            <p:fltVal val="720"/>
                                          </p:val>
                                        </p:tav>
                                        <p:tav tm="100000">
                                          <p:val>
                                            <p:fltVal val="0"/>
                                          </p:val>
                                        </p:tav>
                                      </p:tavLst>
                                    </p:anim>
                                    <p:anim calcmode="lin" valueType="num">
                                      <p:cBhvr>
                                        <p:cTn id="17" dur="3000" fill="hold"/>
                                        <p:tgtEl>
                                          <p:spTgt spid="5"/>
                                        </p:tgtEl>
                                        <p:attrNameLst>
                                          <p:attrName>ppt_h</p:attrName>
                                        </p:attrNameLst>
                                      </p:cBhvr>
                                      <p:tavLst>
                                        <p:tav tm="0">
                                          <p:val>
                                            <p:fltVal val="0"/>
                                          </p:val>
                                        </p:tav>
                                        <p:tav tm="100000">
                                          <p:val>
                                            <p:strVal val="#ppt_h"/>
                                          </p:val>
                                        </p:tav>
                                      </p:tavLst>
                                    </p:anim>
                                    <p:anim calcmode="lin" valueType="num">
                                      <p:cBhvr>
                                        <p:cTn id="18" dur="3000" fill="hold"/>
                                        <p:tgtEl>
                                          <p:spTgt spid="5"/>
                                        </p:tgtEl>
                                        <p:attrNameLst>
                                          <p:attrName>ppt_w</p:attrName>
                                        </p:attrNameLst>
                                      </p:cBhvr>
                                      <p:tavLst>
                                        <p:tav tm="0">
                                          <p:val>
                                            <p:fltVal val="0"/>
                                          </p:val>
                                        </p:tav>
                                        <p:tav tm="100000">
                                          <p:val>
                                            <p:strVal val="#ppt_w"/>
                                          </p:val>
                                        </p:tav>
                                      </p:tavLst>
                                    </p:anim>
                                  </p:childTnLst>
                                </p:cTn>
                              </p:par>
                              <p:par>
                                <p:cTn id="19" presetID="35"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3000"/>
                                        <p:tgtEl>
                                          <p:spTgt spid="6"/>
                                        </p:tgtEl>
                                      </p:cBhvr>
                                    </p:animEffect>
                                    <p:anim calcmode="lin" valueType="num">
                                      <p:cBhvr>
                                        <p:cTn id="22" dur="3000" fill="hold"/>
                                        <p:tgtEl>
                                          <p:spTgt spid="6"/>
                                        </p:tgtEl>
                                        <p:attrNameLst>
                                          <p:attrName>style.rotation</p:attrName>
                                        </p:attrNameLst>
                                      </p:cBhvr>
                                      <p:tavLst>
                                        <p:tav tm="0">
                                          <p:val>
                                            <p:fltVal val="720"/>
                                          </p:val>
                                        </p:tav>
                                        <p:tav tm="100000">
                                          <p:val>
                                            <p:fltVal val="0"/>
                                          </p:val>
                                        </p:tav>
                                      </p:tavLst>
                                    </p:anim>
                                    <p:anim calcmode="lin" valueType="num">
                                      <p:cBhvr>
                                        <p:cTn id="23" dur="3000" fill="hold"/>
                                        <p:tgtEl>
                                          <p:spTgt spid="6"/>
                                        </p:tgtEl>
                                        <p:attrNameLst>
                                          <p:attrName>ppt_h</p:attrName>
                                        </p:attrNameLst>
                                      </p:cBhvr>
                                      <p:tavLst>
                                        <p:tav tm="0">
                                          <p:val>
                                            <p:fltVal val="0"/>
                                          </p:val>
                                        </p:tav>
                                        <p:tav tm="100000">
                                          <p:val>
                                            <p:strVal val="#ppt_h"/>
                                          </p:val>
                                        </p:tav>
                                      </p:tavLst>
                                    </p:anim>
                                    <p:anim calcmode="lin" valueType="num">
                                      <p:cBhvr>
                                        <p:cTn id="24" dur="3000" fill="hold"/>
                                        <p:tgtEl>
                                          <p:spTgt spid="6"/>
                                        </p:tgtEl>
                                        <p:attrNameLst>
                                          <p:attrName>ppt_w</p:attrName>
                                        </p:attrNameLst>
                                      </p:cBhvr>
                                      <p:tavLst>
                                        <p:tav tm="0">
                                          <p:val>
                                            <p:fltVal val="0"/>
                                          </p:val>
                                        </p:tav>
                                        <p:tav tm="100000">
                                          <p:val>
                                            <p:strVal val="#ppt_w"/>
                                          </p:val>
                                        </p:tav>
                                      </p:tavLst>
                                    </p:anim>
                                  </p:childTnLst>
                                </p:cTn>
                              </p:par>
                              <p:par>
                                <p:cTn id="25" presetID="35"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3000"/>
                                        <p:tgtEl>
                                          <p:spTgt spid="7"/>
                                        </p:tgtEl>
                                      </p:cBhvr>
                                    </p:animEffect>
                                    <p:anim calcmode="lin" valueType="num">
                                      <p:cBhvr>
                                        <p:cTn id="28" dur="3000" fill="hold"/>
                                        <p:tgtEl>
                                          <p:spTgt spid="7"/>
                                        </p:tgtEl>
                                        <p:attrNameLst>
                                          <p:attrName>style.rotation</p:attrName>
                                        </p:attrNameLst>
                                      </p:cBhvr>
                                      <p:tavLst>
                                        <p:tav tm="0">
                                          <p:val>
                                            <p:fltVal val="720"/>
                                          </p:val>
                                        </p:tav>
                                        <p:tav tm="100000">
                                          <p:val>
                                            <p:fltVal val="0"/>
                                          </p:val>
                                        </p:tav>
                                      </p:tavLst>
                                    </p:anim>
                                    <p:anim calcmode="lin" valueType="num">
                                      <p:cBhvr>
                                        <p:cTn id="29" dur="3000" fill="hold"/>
                                        <p:tgtEl>
                                          <p:spTgt spid="7"/>
                                        </p:tgtEl>
                                        <p:attrNameLst>
                                          <p:attrName>ppt_h</p:attrName>
                                        </p:attrNameLst>
                                      </p:cBhvr>
                                      <p:tavLst>
                                        <p:tav tm="0">
                                          <p:val>
                                            <p:fltVal val="0"/>
                                          </p:val>
                                        </p:tav>
                                        <p:tav tm="100000">
                                          <p:val>
                                            <p:strVal val="#ppt_h"/>
                                          </p:val>
                                        </p:tav>
                                      </p:tavLst>
                                    </p:anim>
                                    <p:anim calcmode="lin" valueType="num">
                                      <p:cBhvr>
                                        <p:cTn id="30" dur="3000" fill="hold"/>
                                        <p:tgtEl>
                                          <p:spTgt spid="7"/>
                                        </p:tgtEl>
                                        <p:attrNameLst>
                                          <p:attrName>ppt_w</p:attrName>
                                        </p:attrNameLst>
                                      </p:cBhvr>
                                      <p:tavLst>
                                        <p:tav tm="0">
                                          <p:val>
                                            <p:fltVal val="0"/>
                                          </p:val>
                                        </p:tav>
                                        <p:tav tm="100000">
                                          <p:val>
                                            <p:strVal val="#ppt_w"/>
                                          </p:val>
                                        </p:tav>
                                      </p:tavLst>
                                    </p:anim>
                                  </p:childTnLst>
                                </p:cTn>
                              </p:par>
                              <p:par>
                                <p:cTn id="31" presetID="35" presetClass="entr" presetSubtype="0"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3000"/>
                                        <p:tgtEl>
                                          <p:spTgt spid="8"/>
                                        </p:tgtEl>
                                      </p:cBhvr>
                                    </p:animEffect>
                                    <p:anim calcmode="lin" valueType="num">
                                      <p:cBhvr>
                                        <p:cTn id="34" dur="3000" fill="hold"/>
                                        <p:tgtEl>
                                          <p:spTgt spid="8"/>
                                        </p:tgtEl>
                                        <p:attrNameLst>
                                          <p:attrName>style.rotation</p:attrName>
                                        </p:attrNameLst>
                                      </p:cBhvr>
                                      <p:tavLst>
                                        <p:tav tm="0">
                                          <p:val>
                                            <p:fltVal val="720"/>
                                          </p:val>
                                        </p:tav>
                                        <p:tav tm="100000">
                                          <p:val>
                                            <p:fltVal val="0"/>
                                          </p:val>
                                        </p:tav>
                                      </p:tavLst>
                                    </p:anim>
                                    <p:anim calcmode="lin" valueType="num">
                                      <p:cBhvr>
                                        <p:cTn id="35" dur="3000" fill="hold"/>
                                        <p:tgtEl>
                                          <p:spTgt spid="8"/>
                                        </p:tgtEl>
                                        <p:attrNameLst>
                                          <p:attrName>ppt_h</p:attrName>
                                        </p:attrNameLst>
                                      </p:cBhvr>
                                      <p:tavLst>
                                        <p:tav tm="0">
                                          <p:val>
                                            <p:fltVal val="0"/>
                                          </p:val>
                                        </p:tav>
                                        <p:tav tm="100000">
                                          <p:val>
                                            <p:strVal val="#ppt_h"/>
                                          </p:val>
                                        </p:tav>
                                      </p:tavLst>
                                    </p:anim>
                                    <p:anim calcmode="lin" valueType="num">
                                      <p:cBhvr>
                                        <p:cTn id="36" dur="3000" fill="hold"/>
                                        <p:tgtEl>
                                          <p:spTgt spid="8"/>
                                        </p:tgtEl>
                                        <p:attrNameLst>
                                          <p:attrName>ppt_w</p:attrName>
                                        </p:attrNameLst>
                                      </p:cBhvr>
                                      <p:tavLst>
                                        <p:tav tm="0">
                                          <p:val>
                                            <p:fltVal val="0"/>
                                          </p:val>
                                        </p:tav>
                                        <p:tav tm="100000">
                                          <p:val>
                                            <p:strVal val="#ppt_w"/>
                                          </p:val>
                                        </p:tav>
                                      </p:tavLst>
                                    </p:anim>
                                  </p:childTnLst>
                                </p:cTn>
                              </p:par>
                              <p:par>
                                <p:cTn id="37" presetID="35" presetClass="entr" presetSubtype="0"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3000"/>
                                        <p:tgtEl>
                                          <p:spTgt spid="9"/>
                                        </p:tgtEl>
                                      </p:cBhvr>
                                    </p:animEffect>
                                    <p:anim calcmode="lin" valueType="num">
                                      <p:cBhvr>
                                        <p:cTn id="40" dur="3000" fill="hold"/>
                                        <p:tgtEl>
                                          <p:spTgt spid="9"/>
                                        </p:tgtEl>
                                        <p:attrNameLst>
                                          <p:attrName>style.rotation</p:attrName>
                                        </p:attrNameLst>
                                      </p:cBhvr>
                                      <p:tavLst>
                                        <p:tav tm="0">
                                          <p:val>
                                            <p:fltVal val="720"/>
                                          </p:val>
                                        </p:tav>
                                        <p:tav tm="100000">
                                          <p:val>
                                            <p:fltVal val="0"/>
                                          </p:val>
                                        </p:tav>
                                      </p:tavLst>
                                    </p:anim>
                                    <p:anim calcmode="lin" valueType="num">
                                      <p:cBhvr>
                                        <p:cTn id="41" dur="3000" fill="hold"/>
                                        <p:tgtEl>
                                          <p:spTgt spid="9"/>
                                        </p:tgtEl>
                                        <p:attrNameLst>
                                          <p:attrName>ppt_h</p:attrName>
                                        </p:attrNameLst>
                                      </p:cBhvr>
                                      <p:tavLst>
                                        <p:tav tm="0">
                                          <p:val>
                                            <p:fltVal val="0"/>
                                          </p:val>
                                        </p:tav>
                                        <p:tav tm="100000">
                                          <p:val>
                                            <p:strVal val="#ppt_h"/>
                                          </p:val>
                                        </p:tav>
                                      </p:tavLst>
                                    </p:anim>
                                    <p:anim calcmode="lin" valueType="num">
                                      <p:cBhvr>
                                        <p:cTn id="42" dur="3000" fill="hold"/>
                                        <p:tgtEl>
                                          <p:spTgt spid="9"/>
                                        </p:tgtEl>
                                        <p:attrNameLst>
                                          <p:attrName>ppt_w</p:attrName>
                                        </p:attrNameLst>
                                      </p:cBhvr>
                                      <p:tavLst>
                                        <p:tav tm="0">
                                          <p:val>
                                            <p:fltVal val="0"/>
                                          </p:val>
                                        </p:tav>
                                        <p:tav tm="100000">
                                          <p:val>
                                            <p:strVal val="#ppt_w"/>
                                          </p:val>
                                        </p:tav>
                                      </p:tavLst>
                                    </p:anim>
                                  </p:childTnLst>
                                </p:cTn>
                              </p:par>
                              <p:par>
                                <p:cTn id="43" presetID="35" presetClass="entr" presetSubtype="0"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3000"/>
                                        <p:tgtEl>
                                          <p:spTgt spid="10"/>
                                        </p:tgtEl>
                                      </p:cBhvr>
                                    </p:animEffect>
                                    <p:anim calcmode="lin" valueType="num">
                                      <p:cBhvr>
                                        <p:cTn id="46" dur="3000" fill="hold"/>
                                        <p:tgtEl>
                                          <p:spTgt spid="10"/>
                                        </p:tgtEl>
                                        <p:attrNameLst>
                                          <p:attrName>style.rotation</p:attrName>
                                        </p:attrNameLst>
                                      </p:cBhvr>
                                      <p:tavLst>
                                        <p:tav tm="0">
                                          <p:val>
                                            <p:fltVal val="720"/>
                                          </p:val>
                                        </p:tav>
                                        <p:tav tm="100000">
                                          <p:val>
                                            <p:fltVal val="0"/>
                                          </p:val>
                                        </p:tav>
                                      </p:tavLst>
                                    </p:anim>
                                    <p:anim calcmode="lin" valueType="num">
                                      <p:cBhvr>
                                        <p:cTn id="47" dur="3000" fill="hold"/>
                                        <p:tgtEl>
                                          <p:spTgt spid="10"/>
                                        </p:tgtEl>
                                        <p:attrNameLst>
                                          <p:attrName>ppt_h</p:attrName>
                                        </p:attrNameLst>
                                      </p:cBhvr>
                                      <p:tavLst>
                                        <p:tav tm="0">
                                          <p:val>
                                            <p:fltVal val="0"/>
                                          </p:val>
                                        </p:tav>
                                        <p:tav tm="100000">
                                          <p:val>
                                            <p:strVal val="#ppt_h"/>
                                          </p:val>
                                        </p:tav>
                                      </p:tavLst>
                                    </p:anim>
                                    <p:anim calcmode="lin" valueType="num">
                                      <p:cBhvr>
                                        <p:cTn id="48" dur="3000" fill="hold"/>
                                        <p:tgtEl>
                                          <p:spTgt spid="10"/>
                                        </p:tgtEl>
                                        <p:attrNameLst>
                                          <p:attrName>ppt_w</p:attrName>
                                        </p:attrNameLst>
                                      </p:cBhvr>
                                      <p:tavLst>
                                        <p:tav tm="0">
                                          <p:val>
                                            <p:fltVal val="0"/>
                                          </p:val>
                                        </p:tav>
                                        <p:tav tm="100000">
                                          <p:val>
                                            <p:strVal val="#ppt_w"/>
                                          </p:val>
                                        </p:tav>
                                      </p:tavLst>
                                    </p:anim>
                                  </p:childTnLst>
                                </p:cTn>
                              </p:par>
                              <p:par>
                                <p:cTn id="49" presetID="35" presetClass="entr" presetSubtype="0"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3000"/>
                                        <p:tgtEl>
                                          <p:spTgt spid="11"/>
                                        </p:tgtEl>
                                      </p:cBhvr>
                                    </p:animEffect>
                                    <p:anim calcmode="lin" valueType="num">
                                      <p:cBhvr>
                                        <p:cTn id="52" dur="3000" fill="hold"/>
                                        <p:tgtEl>
                                          <p:spTgt spid="11"/>
                                        </p:tgtEl>
                                        <p:attrNameLst>
                                          <p:attrName>style.rotation</p:attrName>
                                        </p:attrNameLst>
                                      </p:cBhvr>
                                      <p:tavLst>
                                        <p:tav tm="0">
                                          <p:val>
                                            <p:fltVal val="720"/>
                                          </p:val>
                                        </p:tav>
                                        <p:tav tm="100000">
                                          <p:val>
                                            <p:fltVal val="0"/>
                                          </p:val>
                                        </p:tav>
                                      </p:tavLst>
                                    </p:anim>
                                    <p:anim calcmode="lin" valueType="num">
                                      <p:cBhvr>
                                        <p:cTn id="53" dur="3000" fill="hold"/>
                                        <p:tgtEl>
                                          <p:spTgt spid="11"/>
                                        </p:tgtEl>
                                        <p:attrNameLst>
                                          <p:attrName>ppt_h</p:attrName>
                                        </p:attrNameLst>
                                      </p:cBhvr>
                                      <p:tavLst>
                                        <p:tav tm="0">
                                          <p:val>
                                            <p:fltVal val="0"/>
                                          </p:val>
                                        </p:tav>
                                        <p:tav tm="100000">
                                          <p:val>
                                            <p:strVal val="#ppt_h"/>
                                          </p:val>
                                        </p:tav>
                                      </p:tavLst>
                                    </p:anim>
                                    <p:anim calcmode="lin" valueType="num">
                                      <p:cBhvr>
                                        <p:cTn id="54" dur="3000" fill="hold"/>
                                        <p:tgtEl>
                                          <p:spTgt spid="11"/>
                                        </p:tgtEl>
                                        <p:attrNameLst>
                                          <p:attrName>ppt_w</p:attrName>
                                        </p:attrNameLst>
                                      </p:cBhvr>
                                      <p:tavLst>
                                        <p:tav tm="0">
                                          <p:val>
                                            <p:fltVal val="0"/>
                                          </p:val>
                                        </p:tav>
                                        <p:tav tm="100000">
                                          <p:val>
                                            <p:strVal val="#ppt_w"/>
                                          </p:val>
                                        </p:tav>
                                      </p:tavLst>
                                    </p:anim>
                                  </p:childTnLst>
                                </p:cTn>
                              </p:par>
                              <p:par>
                                <p:cTn id="55" presetID="35" presetClass="entr" presetSubtype="0"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fade">
                                      <p:cBhvr>
                                        <p:cTn id="57" dur="3000"/>
                                        <p:tgtEl>
                                          <p:spTgt spid="12"/>
                                        </p:tgtEl>
                                      </p:cBhvr>
                                    </p:animEffect>
                                    <p:anim calcmode="lin" valueType="num">
                                      <p:cBhvr>
                                        <p:cTn id="58" dur="3000" fill="hold"/>
                                        <p:tgtEl>
                                          <p:spTgt spid="12"/>
                                        </p:tgtEl>
                                        <p:attrNameLst>
                                          <p:attrName>style.rotation</p:attrName>
                                        </p:attrNameLst>
                                      </p:cBhvr>
                                      <p:tavLst>
                                        <p:tav tm="0">
                                          <p:val>
                                            <p:fltVal val="720"/>
                                          </p:val>
                                        </p:tav>
                                        <p:tav tm="100000">
                                          <p:val>
                                            <p:fltVal val="0"/>
                                          </p:val>
                                        </p:tav>
                                      </p:tavLst>
                                    </p:anim>
                                    <p:anim calcmode="lin" valueType="num">
                                      <p:cBhvr>
                                        <p:cTn id="59" dur="3000" fill="hold"/>
                                        <p:tgtEl>
                                          <p:spTgt spid="12"/>
                                        </p:tgtEl>
                                        <p:attrNameLst>
                                          <p:attrName>ppt_h</p:attrName>
                                        </p:attrNameLst>
                                      </p:cBhvr>
                                      <p:tavLst>
                                        <p:tav tm="0">
                                          <p:val>
                                            <p:fltVal val="0"/>
                                          </p:val>
                                        </p:tav>
                                        <p:tav tm="100000">
                                          <p:val>
                                            <p:strVal val="#ppt_h"/>
                                          </p:val>
                                        </p:tav>
                                      </p:tavLst>
                                    </p:anim>
                                    <p:anim calcmode="lin" valueType="num">
                                      <p:cBhvr>
                                        <p:cTn id="60" dur="3000" fill="hold"/>
                                        <p:tgtEl>
                                          <p:spTgt spid="12"/>
                                        </p:tgtEl>
                                        <p:attrNameLst>
                                          <p:attrName>ppt_w</p:attrName>
                                        </p:attrNameLst>
                                      </p:cBhvr>
                                      <p:tavLst>
                                        <p:tav tm="0">
                                          <p:val>
                                            <p:fltVal val="0"/>
                                          </p:val>
                                        </p:tav>
                                        <p:tav tm="100000">
                                          <p:val>
                                            <p:strVal val="#ppt_w"/>
                                          </p:val>
                                        </p:tav>
                                      </p:tavLst>
                                    </p:anim>
                                  </p:childTnLst>
                                </p:cTn>
                              </p:par>
                              <p:par>
                                <p:cTn id="61" presetID="35" presetClass="entr" presetSubtype="0"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3000"/>
                                        <p:tgtEl>
                                          <p:spTgt spid="13"/>
                                        </p:tgtEl>
                                      </p:cBhvr>
                                    </p:animEffect>
                                    <p:anim calcmode="lin" valueType="num">
                                      <p:cBhvr>
                                        <p:cTn id="64" dur="3000" fill="hold"/>
                                        <p:tgtEl>
                                          <p:spTgt spid="13"/>
                                        </p:tgtEl>
                                        <p:attrNameLst>
                                          <p:attrName>style.rotation</p:attrName>
                                        </p:attrNameLst>
                                      </p:cBhvr>
                                      <p:tavLst>
                                        <p:tav tm="0">
                                          <p:val>
                                            <p:fltVal val="720"/>
                                          </p:val>
                                        </p:tav>
                                        <p:tav tm="100000">
                                          <p:val>
                                            <p:fltVal val="0"/>
                                          </p:val>
                                        </p:tav>
                                      </p:tavLst>
                                    </p:anim>
                                    <p:anim calcmode="lin" valueType="num">
                                      <p:cBhvr>
                                        <p:cTn id="65" dur="3000" fill="hold"/>
                                        <p:tgtEl>
                                          <p:spTgt spid="13"/>
                                        </p:tgtEl>
                                        <p:attrNameLst>
                                          <p:attrName>ppt_h</p:attrName>
                                        </p:attrNameLst>
                                      </p:cBhvr>
                                      <p:tavLst>
                                        <p:tav tm="0">
                                          <p:val>
                                            <p:fltVal val="0"/>
                                          </p:val>
                                        </p:tav>
                                        <p:tav tm="100000">
                                          <p:val>
                                            <p:strVal val="#ppt_h"/>
                                          </p:val>
                                        </p:tav>
                                      </p:tavLst>
                                    </p:anim>
                                    <p:anim calcmode="lin" valueType="num">
                                      <p:cBhvr>
                                        <p:cTn id="66" dur="3000" fill="hold"/>
                                        <p:tgtEl>
                                          <p:spTgt spid="13"/>
                                        </p:tgtEl>
                                        <p:attrNameLst>
                                          <p:attrName>ppt_w</p:attrName>
                                        </p:attrNameLst>
                                      </p:cBhvr>
                                      <p:tavLst>
                                        <p:tav tm="0">
                                          <p:val>
                                            <p:fltVal val="0"/>
                                          </p:val>
                                        </p:tav>
                                        <p:tav tm="100000">
                                          <p:val>
                                            <p:strVal val="#ppt_w"/>
                                          </p:val>
                                        </p:tav>
                                      </p:tavLst>
                                    </p:anim>
                                  </p:childTnLst>
                                </p:cTn>
                              </p:par>
                              <p:par>
                                <p:cTn id="67" presetID="35" presetClass="entr" presetSubtype="0"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fade">
                                      <p:cBhvr>
                                        <p:cTn id="69" dur="3000"/>
                                        <p:tgtEl>
                                          <p:spTgt spid="14"/>
                                        </p:tgtEl>
                                      </p:cBhvr>
                                    </p:animEffect>
                                    <p:anim calcmode="lin" valueType="num">
                                      <p:cBhvr>
                                        <p:cTn id="70" dur="3000" fill="hold"/>
                                        <p:tgtEl>
                                          <p:spTgt spid="14"/>
                                        </p:tgtEl>
                                        <p:attrNameLst>
                                          <p:attrName>style.rotation</p:attrName>
                                        </p:attrNameLst>
                                      </p:cBhvr>
                                      <p:tavLst>
                                        <p:tav tm="0">
                                          <p:val>
                                            <p:fltVal val="720"/>
                                          </p:val>
                                        </p:tav>
                                        <p:tav tm="100000">
                                          <p:val>
                                            <p:fltVal val="0"/>
                                          </p:val>
                                        </p:tav>
                                      </p:tavLst>
                                    </p:anim>
                                    <p:anim calcmode="lin" valueType="num">
                                      <p:cBhvr>
                                        <p:cTn id="71" dur="3000" fill="hold"/>
                                        <p:tgtEl>
                                          <p:spTgt spid="14"/>
                                        </p:tgtEl>
                                        <p:attrNameLst>
                                          <p:attrName>ppt_h</p:attrName>
                                        </p:attrNameLst>
                                      </p:cBhvr>
                                      <p:tavLst>
                                        <p:tav tm="0">
                                          <p:val>
                                            <p:fltVal val="0"/>
                                          </p:val>
                                        </p:tav>
                                        <p:tav tm="100000">
                                          <p:val>
                                            <p:strVal val="#ppt_h"/>
                                          </p:val>
                                        </p:tav>
                                      </p:tavLst>
                                    </p:anim>
                                    <p:anim calcmode="lin" valueType="num">
                                      <p:cBhvr>
                                        <p:cTn id="72" dur="3000" fill="hold"/>
                                        <p:tgtEl>
                                          <p:spTgt spid="14"/>
                                        </p:tgtEl>
                                        <p:attrNameLst>
                                          <p:attrName>ppt_w</p:attrName>
                                        </p:attrNameLst>
                                      </p:cBhvr>
                                      <p:tavLst>
                                        <p:tav tm="0">
                                          <p:val>
                                            <p:fltVal val="0"/>
                                          </p:val>
                                        </p:tav>
                                        <p:tav tm="100000">
                                          <p:val>
                                            <p:strVal val="#ppt_w"/>
                                          </p:val>
                                        </p:tav>
                                      </p:tavLst>
                                    </p:anim>
                                  </p:childTnLst>
                                </p:cTn>
                              </p:par>
                              <p:par>
                                <p:cTn id="73" presetID="35" presetClass="entr" presetSubtype="0" fill="hold" grpId="0" nodeType="with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fade">
                                      <p:cBhvr>
                                        <p:cTn id="75" dur="3000"/>
                                        <p:tgtEl>
                                          <p:spTgt spid="15"/>
                                        </p:tgtEl>
                                      </p:cBhvr>
                                    </p:animEffect>
                                    <p:anim calcmode="lin" valueType="num">
                                      <p:cBhvr>
                                        <p:cTn id="76" dur="3000" fill="hold"/>
                                        <p:tgtEl>
                                          <p:spTgt spid="15"/>
                                        </p:tgtEl>
                                        <p:attrNameLst>
                                          <p:attrName>style.rotation</p:attrName>
                                        </p:attrNameLst>
                                      </p:cBhvr>
                                      <p:tavLst>
                                        <p:tav tm="0">
                                          <p:val>
                                            <p:fltVal val="720"/>
                                          </p:val>
                                        </p:tav>
                                        <p:tav tm="100000">
                                          <p:val>
                                            <p:fltVal val="0"/>
                                          </p:val>
                                        </p:tav>
                                      </p:tavLst>
                                    </p:anim>
                                    <p:anim calcmode="lin" valueType="num">
                                      <p:cBhvr>
                                        <p:cTn id="77" dur="3000" fill="hold"/>
                                        <p:tgtEl>
                                          <p:spTgt spid="15"/>
                                        </p:tgtEl>
                                        <p:attrNameLst>
                                          <p:attrName>ppt_h</p:attrName>
                                        </p:attrNameLst>
                                      </p:cBhvr>
                                      <p:tavLst>
                                        <p:tav tm="0">
                                          <p:val>
                                            <p:fltVal val="0"/>
                                          </p:val>
                                        </p:tav>
                                        <p:tav tm="100000">
                                          <p:val>
                                            <p:strVal val="#ppt_h"/>
                                          </p:val>
                                        </p:tav>
                                      </p:tavLst>
                                    </p:anim>
                                    <p:anim calcmode="lin" valueType="num">
                                      <p:cBhvr>
                                        <p:cTn id="78" dur="3000" fill="hold"/>
                                        <p:tgtEl>
                                          <p:spTgt spid="15"/>
                                        </p:tgtEl>
                                        <p:attrNameLst>
                                          <p:attrName>ppt_w</p:attrName>
                                        </p:attrNameLst>
                                      </p:cBhvr>
                                      <p:tavLst>
                                        <p:tav tm="0">
                                          <p:val>
                                            <p:fltVal val="0"/>
                                          </p:val>
                                        </p:tav>
                                        <p:tav tm="100000">
                                          <p:val>
                                            <p:strVal val="#ppt_w"/>
                                          </p:val>
                                        </p:tav>
                                      </p:tavLst>
                                    </p:anim>
                                  </p:childTnLst>
                                </p:cTn>
                              </p:par>
                              <p:par>
                                <p:cTn id="79" presetID="35" presetClass="entr" presetSubtype="0" fill="hold" grpId="0" nodeType="withEffect">
                                  <p:stCondLst>
                                    <p:cond delay="0"/>
                                  </p:stCondLst>
                                  <p:childTnLst>
                                    <p:set>
                                      <p:cBhvr>
                                        <p:cTn id="80" dur="1" fill="hold">
                                          <p:stCondLst>
                                            <p:cond delay="0"/>
                                          </p:stCondLst>
                                        </p:cTn>
                                        <p:tgtEl>
                                          <p:spTgt spid="16"/>
                                        </p:tgtEl>
                                        <p:attrNameLst>
                                          <p:attrName>style.visibility</p:attrName>
                                        </p:attrNameLst>
                                      </p:cBhvr>
                                      <p:to>
                                        <p:strVal val="visible"/>
                                      </p:to>
                                    </p:set>
                                    <p:animEffect transition="in" filter="fade">
                                      <p:cBhvr>
                                        <p:cTn id="81" dur="3000"/>
                                        <p:tgtEl>
                                          <p:spTgt spid="16"/>
                                        </p:tgtEl>
                                      </p:cBhvr>
                                    </p:animEffect>
                                    <p:anim calcmode="lin" valueType="num">
                                      <p:cBhvr>
                                        <p:cTn id="82" dur="3000" fill="hold"/>
                                        <p:tgtEl>
                                          <p:spTgt spid="16"/>
                                        </p:tgtEl>
                                        <p:attrNameLst>
                                          <p:attrName>style.rotation</p:attrName>
                                        </p:attrNameLst>
                                      </p:cBhvr>
                                      <p:tavLst>
                                        <p:tav tm="0">
                                          <p:val>
                                            <p:fltVal val="720"/>
                                          </p:val>
                                        </p:tav>
                                        <p:tav tm="100000">
                                          <p:val>
                                            <p:fltVal val="0"/>
                                          </p:val>
                                        </p:tav>
                                      </p:tavLst>
                                    </p:anim>
                                    <p:anim calcmode="lin" valueType="num">
                                      <p:cBhvr>
                                        <p:cTn id="83" dur="3000" fill="hold"/>
                                        <p:tgtEl>
                                          <p:spTgt spid="16"/>
                                        </p:tgtEl>
                                        <p:attrNameLst>
                                          <p:attrName>ppt_h</p:attrName>
                                        </p:attrNameLst>
                                      </p:cBhvr>
                                      <p:tavLst>
                                        <p:tav tm="0">
                                          <p:val>
                                            <p:fltVal val="0"/>
                                          </p:val>
                                        </p:tav>
                                        <p:tav tm="100000">
                                          <p:val>
                                            <p:strVal val="#ppt_h"/>
                                          </p:val>
                                        </p:tav>
                                      </p:tavLst>
                                    </p:anim>
                                    <p:anim calcmode="lin" valueType="num">
                                      <p:cBhvr>
                                        <p:cTn id="84" dur="3000" fill="hold"/>
                                        <p:tgtEl>
                                          <p:spTgt spid="16"/>
                                        </p:tgtEl>
                                        <p:attrNameLst>
                                          <p:attrName>ppt_w</p:attrName>
                                        </p:attrNameLst>
                                      </p:cBhvr>
                                      <p:tavLst>
                                        <p:tav tm="0">
                                          <p:val>
                                            <p:fltVal val="0"/>
                                          </p:val>
                                        </p:tav>
                                        <p:tav tm="100000">
                                          <p:val>
                                            <p:strVal val="#ppt_w"/>
                                          </p:val>
                                        </p:tav>
                                      </p:tavLst>
                                    </p:anim>
                                  </p:childTnLst>
                                </p:cTn>
                              </p:par>
                              <p:par>
                                <p:cTn id="85" presetID="35" presetClass="entr" presetSubtype="0" fill="hold" grpId="0" nodeType="withEffect">
                                  <p:stCondLst>
                                    <p:cond delay="0"/>
                                  </p:stCondLst>
                                  <p:childTnLst>
                                    <p:set>
                                      <p:cBhvr>
                                        <p:cTn id="86" dur="1" fill="hold">
                                          <p:stCondLst>
                                            <p:cond delay="0"/>
                                          </p:stCondLst>
                                        </p:cTn>
                                        <p:tgtEl>
                                          <p:spTgt spid="17"/>
                                        </p:tgtEl>
                                        <p:attrNameLst>
                                          <p:attrName>style.visibility</p:attrName>
                                        </p:attrNameLst>
                                      </p:cBhvr>
                                      <p:to>
                                        <p:strVal val="visible"/>
                                      </p:to>
                                    </p:set>
                                    <p:animEffect transition="in" filter="fade">
                                      <p:cBhvr>
                                        <p:cTn id="87" dur="3000"/>
                                        <p:tgtEl>
                                          <p:spTgt spid="17"/>
                                        </p:tgtEl>
                                      </p:cBhvr>
                                    </p:animEffect>
                                    <p:anim calcmode="lin" valueType="num">
                                      <p:cBhvr>
                                        <p:cTn id="88" dur="3000" fill="hold"/>
                                        <p:tgtEl>
                                          <p:spTgt spid="17"/>
                                        </p:tgtEl>
                                        <p:attrNameLst>
                                          <p:attrName>style.rotation</p:attrName>
                                        </p:attrNameLst>
                                      </p:cBhvr>
                                      <p:tavLst>
                                        <p:tav tm="0">
                                          <p:val>
                                            <p:fltVal val="720"/>
                                          </p:val>
                                        </p:tav>
                                        <p:tav tm="100000">
                                          <p:val>
                                            <p:fltVal val="0"/>
                                          </p:val>
                                        </p:tav>
                                      </p:tavLst>
                                    </p:anim>
                                    <p:anim calcmode="lin" valueType="num">
                                      <p:cBhvr>
                                        <p:cTn id="89" dur="3000" fill="hold"/>
                                        <p:tgtEl>
                                          <p:spTgt spid="17"/>
                                        </p:tgtEl>
                                        <p:attrNameLst>
                                          <p:attrName>ppt_h</p:attrName>
                                        </p:attrNameLst>
                                      </p:cBhvr>
                                      <p:tavLst>
                                        <p:tav tm="0">
                                          <p:val>
                                            <p:fltVal val="0"/>
                                          </p:val>
                                        </p:tav>
                                        <p:tav tm="100000">
                                          <p:val>
                                            <p:strVal val="#ppt_h"/>
                                          </p:val>
                                        </p:tav>
                                      </p:tavLst>
                                    </p:anim>
                                    <p:anim calcmode="lin" valueType="num">
                                      <p:cBhvr>
                                        <p:cTn id="90" dur="3000" fill="hold"/>
                                        <p:tgtEl>
                                          <p:spTgt spid="17"/>
                                        </p:tgtEl>
                                        <p:attrNameLst>
                                          <p:attrName>ppt_w</p:attrName>
                                        </p:attrNameLst>
                                      </p:cBhvr>
                                      <p:tavLst>
                                        <p:tav tm="0">
                                          <p:val>
                                            <p:fltVal val="0"/>
                                          </p:val>
                                        </p:tav>
                                        <p:tav tm="100000">
                                          <p:val>
                                            <p:strVal val="#ppt_w"/>
                                          </p:val>
                                        </p:tav>
                                      </p:tavLst>
                                    </p:anim>
                                  </p:childTnLst>
                                </p:cTn>
                              </p:par>
                              <p:par>
                                <p:cTn id="91" presetID="35" presetClass="entr" presetSubtype="0" fill="hold" grpId="0" nodeType="withEffect">
                                  <p:stCondLst>
                                    <p:cond delay="0"/>
                                  </p:stCondLst>
                                  <p:childTnLst>
                                    <p:set>
                                      <p:cBhvr>
                                        <p:cTn id="92" dur="1" fill="hold">
                                          <p:stCondLst>
                                            <p:cond delay="0"/>
                                          </p:stCondLst>
                                        </p:cTn>
                                        <p:tgtEl>
                                          <p:spTgt spid="18"/>
                                        </p:tgtEl>
                                        <p:attrNameLst>
                                          <p:attrName>style.visibility</p:attrName>
                                        </p:attrNameLst>
                                      </p:cBhvr>
                                      <p:to>
                                        <p:strVal val="visible"/>
                                      </p:to>
                                    </p:set>
                                    <p:animEffect transition="in" filter="fade">
                                      <p:cBhvr>
                                        <p:cTn id="93" dur="3000"/>
                                        <p:tgtEl>
                                          <p:spTgt spid="18"/>
                                        </p:tgtEl>
                                      </p:cBhvr>
                                    </p:animEffect>
                                    <p:anim calcmode="lin" valueType="num">
                                      <p:cBhvr>
                                        <p:cTn id="94" dur="3000" fill="hold"/>
                                        <p:tgtEl>
                                          <p:spTgt spid="18"/>
                                        </p:tgtEl>
                                        <p:attrNameLst>
                                          <p:attrName>style.rotation</p:attrName>
                                        </p:attrNameLst>
                                      </p:cBhvr>
                                      <p:tavLst>
                                        <p:tav tm="0">
                                          <p:val>
                                            <p:fltVal val="720"/>
                                          </p:val>
                                        </p:tav>
                                        <p:tav tm="100000">
                                          <p:val>
                                            <p:fltVal val="0"/>
                                          </p:val>
                                        </p:tav>
                                      </p:tavLst>
                                    </p:anim>
                                    <p:anim calcmode="lin" valueType="num">
                                      <p:cBhvr>
                                        <p:cTn id="95" dur="3000" fill="hold"/>
                                        <p:tgtEl>
                                          <p:spTgt spid="18"/>
                                        </p:tgtEl>
                                        <p:attrNameLst>
                                          <p:attrName>ppt_h</p:attrName>
                                        </p:attrNameLst>
                                      </p:cBhvr>
                                      <p:tavLst>
                                        <p:tav tm="0">
                                          <p:val>
                                            <p:fltVal val="0"/>
                                          </p:val>
                                        </p:tav>
                                        <p:tav tm="100000">
                                          <p:val>
                                            <p:strVal val="#ppt_h"/>
                                          </p:val>
                                        </p:tav>
                                      </p:tavLst>
                                    </p:anim>
                                    <p:anim calcmode="lin" valueType="num">
                                      <p:cBhvr>
                                        <p:cTn id="96" dur="3000" fill="hold"/>
                                        <p:tgtEl>
                                          <p:spTgt spid="18"/>
                                        </p:tgtEl>
                                        <p:attrNameLst>
                                          <p:attrName>ppt_w</p:attrName>
                                        </p:attrNameLst>
                                      </p:cBhvr>
                                      <p:tavLst>
                                        <p:tav tm="0">
                                          <p:val>
                                            <p:fltVal val="0"/>
                                          </p:val>
                                        </p:tav>
                                        <p:tav tm="100000">
                                          <p:val>
                                            <p:strVal val="#ppt_w"/>
                                          </p:val>
                                        </p:tav>
                                      </p:tavLst>
                                    </p:anim>
                                  </p:childTnLst>
                                </p:cTn>
                              </p:par>
                              <p:par>
                                <p:cTn id="97" presetID="35" presetClass="entr" presetSubtype="0" fill="hold" grpId="0" nodeType="withEffect">
                                  <p:stCondLst>
                                    <p:cond delay="0"/>
                                  </p:stCondLst>
                                  <p:childTnLst>
                                    <p:set>
                                      <p:cBhvr>
                                        <p:cTn id="98" dur="1" fill="hold">
                                          <p:stCondLst>
                                            <p:cond delay="0"/>
                                          </p:stCondLst>
                                        </p:cTn>
                                        <p:tgtEl>
                                          <p:spTgt spid="19"/>
                                        </p:tgtEl>
                                        <p:attrNameLst>
                                          <p:attrName>style.visibility</p:attrName>
                                        </p:attrNameLst>
                                      </p:cBhvr>
                                      <p:to>
                                        <p:strVal val="visible"/>
                                      </p:to>
                                    </p:set>
                                    <p:animEffect transition="in" filter="fade">
                                      <p:cBhvr>
                                        <p:cTn id="99" dur="3000"/>
                                        <p:tgtEl>
                                          <p:spTgt spid="19"/>
                                        </p:tgtEl>
                                      </p:cBhvr>
                                    </p:animEffect>
                                    <p:anim calcmode="lin" valueType="num">
                                      <p:cBhvr>
                                        <p:cTn id="100" dur="3000" fill="hold"/>
                                        <p:tgtEl>
                                          <p:spTgt spid="19"/>
                                        </p:tgtEl>
                                        <p:attrNameLst>
                                          <p:attrName>style.rotation</p:attrName>
                                        </p:attrNameLst>
                                      </p:cBhvr>
                                      <p:tavLst>
                                        <p:tav tm="0">
                                          <p:val>
                                            <p:fltVal val="720"/>
                                          </p:val>
                                        </p:tav>
                                        <p:tav tm="100000">
                                          <p:val>
                                            <p:fltVal val="0"/>
                                          </p:val>
                                        </p:tav>
                                      </p:tavLst>
                                    </p:anim>
                                    <p:anim calcmode="lin" valueType="num">
                                      <p:cBhvr>
                                        <p:cTn id="101" dur="3000" fill="hold"/>
                                        <p:tgtEl>
                                          <p:spTgt spid="19"/>
                                        </p:tgtEl>
                                        <p:attrNameLst>
                                          <p:attrName>ppt_h</p:attrName>
                                        </p:attrNameLst>
                                      </p:cBhvr>
                                      <p:tavLst>
                                        <p:tav tm="0">
                                          <p:val>
                                            <p:fltVal val="0"/>
                                          </p:val>
                                        </p:tav>
                                        <p:tav tm="100000">
                                          <p:val>
                                            <p:strVal val="#ppt_h"/>
                                          </p:val>
                                        </p:tav>
                                      </p:tavLst>
                                    </p:anim>
                                    <p:anim calcmode="lin" valueType="num">
                                      <p:cBhvr>
                                        <p:cTn id="102" dur="3000" fill="hold"/>
                                        <p:tgtEl>
                                          <p:spTgt spid="19"/>
                                        </p:tgtEl>
                                        <p:attrNameLst>
                                          <p:attrName>ppt_w</p:attrName>
                                        </p:attrNameLst>
                                      </p:cBhvr>
                                      <p:tavLst>
                                        <p:tav tm="0">
                                          <p:val>
                                            <p:fltVal val="0"/>
                                          </p:val>
                                        </p:tav>
                                        <p:tav tm="100000">
                                          <p:val>
                                            <p:strVal val="#ppt_w"/>
                                          </p:val>
                                        </p:tav>
                                      </p:tavLst>
                                    </p:anim>
                                  </p:childTnLst>
                                </p:cTn>
                              </p:par>
                              <p:par>
                                <p:cTn id="103" presetID="35" presetClass="entr" presetSubtype="0" fill="hold" grpId="0" nodeType="withEffect">
                                  <p:stCondLst>
                                    <p:cond delay="0"/>
                                  </p:stCondLst>
                                  <p:childTnLst>
                                    <p:set>
                                      <p:cBhvr>
                                        <p:cTn id="104" dur="1" fill="hold">
                                          <p:stCondLst>
                                            <p:cond delay="0"/>
                                          </p:stCondLst>
                                        </p:cTn>
                                        <p:tgtEl>
                                          <p:spTgt spid="20"/>
                                        </p:tgtEl>
                                        <p:attrNameLst>
                                          <p:attrName>style.visibility</p:attrName>
                                        </p:attrNameLst>
                                      </p:cBhvr>
                                      <p:to>
                                        <p:strVal val="visible"/>
                                      </p:to>
                                    </p:set>
                                    <p:animEffect transition="in" filter="fade">
                                      <p:cBhvr>
                                        <p:cTn id="105" dur="3000"/>
                                        <p:tgtEl>
                                          <p:spTgt spid="20"/>
                                        </p:tgtEl>
                                      </p:cBhvr>
                                    </p:animEffect>
                                    <p:anim calcmode="lin" valueType="num">
                                      <p:cBhvr>
                                        <p:cTn id="106" dur="3000" fill="hold"/>
                                        <p:tgtEl>
                                          <p:spTgt spid="20"/>
                                        </p:tgtEl>
                                        <p:attrNameLst>
                                          <p:attrName>style.rotation</p:attrName>
                                        </p:attrNameLst>
                                      </p:cBhvr>
                                      <p:tavLst>
                                        <p:tav tm="0">
                                          <p:val>
                                            <p:fltVal val="720"/>
                                          </p:val>
                                        </p:tav>
                                        <p:tav tm="100000">
                                          <p:val>
                                            <p:fltVal val="0"/>
                                          </p:val>
                                        </p:tav>
                                      </p:tavLst>
                                    </p:anim>
                                    <p:anim calcmode="lin" valueType="num">
                                      <p:cBhvr>
                                        <p:cTn id="107" dur="3000" fill="hold"/>
                                        <p:tgtEl>
                                          <p:spTgt spid="20"/>
                                        </p:tgtEl>
                                        <p:attrNameLst>
                                          <p:attrName>ppt_h</p:attrName>
                                        </p:attrNameLst>
                                      </p:cBhvr>
                                      <p:tavLst>
                                        <p:tav tm="0">
                                          <p:val>
                                            <p:fltVal val="0"/>
                                          </p:val>
                                        </p:tav>
                                        <p:tav tm="100000">
                                          <p:val>
                                            <p:strVal val="#ppt_h"/>
                                          </p:val>
                                        </p:tav>
                                      </p:tavLst>
                                    </p:anim>
                                    <p:anim calcmode="lin" valueType="num">
                                      <p:cBhvr>
                                        <p:cTn id="108" dur="3000" fill="hold"/>
                                        <p:tgtEl>
                                          <p:spTgt spid="20"/>
                                        </p:tgtEl>
                                        <p:attrNameLst>
                                          <p:attrName>ppt_w</p:attrName>
                                        </p:attrNameLst>
                                      </p:cBhvr>
                                      <p:tavLst>
                                        <p:tav tm="0">
                                          <p:val>
                                            <p:fltVal val="0"/>
                                          </p:val>
                                        </p:tav>
                                        <p:tav tm="100000">
                                          <p:val>
                                            <p:strVal val="#ppt_w"/>
                                          </p:val>
                                        </p:tav>
                                      </p:tavLst>
                                    </p:anim>
                                  </p:childTnLst>
                                </p:cTn>
                              </p:par>
                              <p:par>
                                <p:cTn id="109" presetID="35" presetClass="entr" presetSubtype="0" fill="hold" grpId="0" nodeType="withEffect">
                                  <p:stCondLst>
                                    <p:cond delay="0"/>
                                  </p:stCondLst>
                                  <p:childTnLst>
                                    <p:set>
                                      <p:cBhvr>
                                        <p:cTn id="110" dur="1" fill="hold">
                                          <p:stCondLst>
                                            <p:cond delay="0"/>
                                          </p:stCondLst>
                                        </p:cTn>
                                        <p:tgtEl>
                                          <p:spTgt spid="21"/>
                                        </p:tgtEl>
                                        <p:attrNameLst>
                                          <p:attrName>style.visibility</p:attrName>
                                        </p:attrNameLst>
                                      </p:cBhvr>
                                      <p:to>
                                        <p:strVal val="visible"/>
                                      </p:to>
                                    </p:set>
                                    <p:animEffect transition="in" filter="fade">
                                      <p:cBhvr>
                                        <p:cTn id="111" dur="3000"/>
                                        <p:tgtEl>
                                          <p:spTgt spid="21"/>
                                        </p:tgtEl>
                                      </p:cBhvr>
                                    </p:animEffect>
                                    <p:anim calcmode="lin" valueType="num">
                                      <p:cBhvr>
                                        <p:cTn id="112" dur="3000" fill="hold"/>
                                        <p:tgtEl>
                                          <p:spTgt spid="21"/>
                                        </p:tgtEl>
                                        <p:attrNameLst>
                                          <p:attrName>style.rotation</p:attrName>
                                        </p:attrNameLst>
                                      </p:cBhvr>
                                      <p:tavLst>
                                        <p:tav tm="0">
                                          <p:val>
                                            <p:fltVal val="720"/>
                                          </p:val>
                                        </p:tav>
                                        <p:tav tm="100000">
                                          <p:val>
                                            <p:fltVal val="0"/>
                                          </p:val>
                                        </p:tav>
                                      </p:tavLst>
                                    </p:anim>
                                    <p:anim calcmode="lin" valueType="num">
                                      <p:cBhvr>
                                        <p:cTn id="113" dur="3000" fill="hold"/>
                                        <p:tgtEl>
                                          <p:spTgt spid="21"/>
                                        </p:tgtEl>
                                        <p:attrNameLst>
                                          <p:attrName>ppt_h</p:attrName>
                                        </p:attrNameLst>
                                      </p:cBhvr>
                                      <p:tavLst>
                                        <p:tav tm="0">
                                          <p:val>
                                            <p:fltVal val="0"/>
                                          </p:val>
                                        </p:tav>
                                        <p:tav tm="100000">
                                          <p:val>
                                            <p:strVal val="#ppt_h"/>
                                          </p:val>
                                        </p:tav>
                                      </p:tavLst>
                                    </p:anim>
                                    <p:anim calcmode="lin" valueType="num">
                                      <p:cBhvr>
                                        <p:cTn id="114" dur="3000" fill="hold"/>
                                        <p:tgtEl>
                                          <p:spTgt spid="21"/>
                                        </p:tgtEl>
                                        <p:attrNameLst>
                                          <p:attrName>ppt_w</p:attrName>
                                        </p:attrNameLst>
                                      </p:cBhvr>
                                      <p:tavLst>
                                        <p:tav tm="0">
                                          <p:val>
                                            <p:fltVal val="0"/>
                                          </p:val>
                                        </p:tav>
                                        <p:tav tm="100000">
                                          <p:val>
                                            <p:strVal val="#ppt_w"/>
                                          </p:val>
                                        </p:tav>
                                      </p:tavLst>
                                    </p:anim>
                                  </p:childTnLst>
                                </p:cTn>
                              </p:par>
                              <p:par>
                                <p:cTn id="115" presetID="35" presetClass="entr" presetSubtype="0"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Effect transition="in" filter="fade">
                                      <p:cBhvr>
                                        <p:cTn id="117" dur="3000"/>
                                        <p:tgtEl>
                                          <p:spTgt spid="22"/>
                                        </p:tgtEl>
                                      </p:cBhvr>
                                    </p:animEffect>
                                    <p:anim calcmode="lin" valueType="num">
                                      <p:cBhvr>
                                        <p:cTn id="118" dur="3000" fill="hold"/>
                                        <p:tgtEl>
                                          <p:spTgt spid="22"/>
                                        </p:tgtEl>
                                        <p:attrNameLst>
                                          <p:attrName>style.rotation</p:attrName>
                                        </p:attrNameLst>
                                      </p:cBhvr>
                                      <p:tavLst>
                                        <p:tav tm="0">
                                          <p:val>
                                            <p:fltVal val="720"/>
                                          </p:val>
                                        </p:tav>
                                        <p:tav tm="100000">
                                          <p:val>
                                            <p:fltVal val="0"/>
                                          </p:val>
                                        </p:tav>
                                      </p:tavLst>
                                    </p:anim>
                                    <p:anim calcmode="lin" valueType="num">
                                      <p:cBhvr>
                                        <p:cTn id="119" dur="3000" fill="hold"/>
                                        <p:tgtEl>
                                          <p:spTgt spid="22"/>
                                        </p:tgtEl>
                                        <p:attrNameLst>
                                          <p:attrName>ppt_h</p:attrName>
                                        </p:attrNameLst>
                                      </p:cBhvr>
                                      <p:tavLst>
                                        <p:tav tm="0">
                                          <p:val>
                                            <p:fltVal val="0"/>
                                          </p:val>
                                        </p:tav>
                                        <p:tav tm="100000">
                                          <p:val>
                                            <p:strVal val="#ppt_h"/>
                                          </p:val>
                                        </p:tav>
                                      </p:tavLst>
                                    </p:anim>
                                    <p:anim calcmode="lin" valueType="num">
                                      <p:cBhvr>
                                        <p:cTn id="120" dur="3000" fill="hold"/>
                                        <p:tgtEl>
                                          <p:spTgt spid="22"/>
                                        </p:tgtEl>
                                        <p:attrNameLst>
                                          <p:attrName>ppt_w</p:attrName>
                                        </p:attrNameLst>
                                      </p:cBhvr>
                                      <p:tavLst>
                                        <p:tav tm="0">
                                          <p:val>
                                            <p:fltVal val="0"/>
                                          </p:val>
                                        </p:tav>
                                        <p:tav tm="100000">
                                          <p:val>
                                            <p:strVal val="#ppt_w"/>
                                          </p:val>
                                        </p:tav>
                                      </p:tavLst>
                                    </p:anim>
                                  </p:childTnLst>
                                </p:cTn>
                              </p:par>
                              <p:par>
                                <p:cTn id="121" presetID="35" presetClass="entr" presetSubtype="0" fill="hold" grpId="0" nodeType="withEffect">
                                  <p:stCondLst>
                                    <p:cond delay="0"/>
                                  </p:stCondLst>
                                  <p:childTnLst>
                                    <p:set>
                                      <p:cBhvr>
                                        <p:cTn id="122" dur="1" fill="hold">
                                          <p:stCondLst>
                                            <p:cond delay="0"/>
                                          </p:stCondLst>
                                        </p:cTn>
                                        <p:tgtEl>
                                          <p:spTgt spid="23"/>
                                        </p:tgtEl>
                                        <p:attrNameLst>
                                          <p:attrName>style.visibility</p:attrName>
                                        </p:attrNameLst>
                                      </p:cBhvr>
                                      <p:to>
                                        <p:strVal val="visible"/>
                                      </p:to>
                                    </p:set>
                                    <p:animEffect transition="in" filter="fade">
                                      <p:cBhvr>
                                        <p:cTn id="123" dur="3000"/>
                                        <p:tgtEl>
                                          <p:spTgt spid="23"/>
                                        </p:tgtEl>
                                      </p:cBhvr>
                                    </p:animEffect>
                                    <p:anim calcmode="lin" valueType="num">
                                      <p:cBhvr>
                                        <p:cTn id="124" dur="3000" fill="hold"/>
                                        <p:tgtEl>
                                          <p:spTgt spid="23"/>
                                        </p:tgtEl>
                                        <p:attrNameLst>
                                          <p:attrName>style.rotation</p:attrName>
                                        </p:attrNameLst>
                                      </p:cBhvr>
                                      <p:tavLst>
                                        <p:tav tm="0">
                                          <p:val>
                                            <p:fltVal val="720"/>
                                          </p:val>
                                        </p:tav>
                                        <p:tav tm="100000">
                                          <p:val>
                                            <p:fltVal val="0"/>
                                          </p:val>
                                        </p:tav>
                                      </p:tavLst>
                                    </p:anim>
                                    <p:anim calcmode="lin" valueType="num">
                                      <p:cBhvr>
                                        <p:cTn id="125" dur="3000" fill="hold"/>
                                        <p:tgtEl>
                                          <p:spTgt spid="23"/>
                                        </p:tgtEl>
                                        <p:attrNameLst>
                                          <p:attrName>ppt_h</p:attrName>
                                        </p:attrNameLst>
                                      </p:cBhvr>
                                      <p:tavLst>
                                        <p:tav tm="0">
                                          <p:val>
                                            <p:fltVal val="0"/>
                                          </p:val>
                                        </p:tav>
                                        <p:tav tm="100000">
                                          <p:val>
                                            <p:strVal val="#ppt_h"/>
                                          </p:val>
                                        </p:tav>
                                      </p:tavLst>
                                    </p:anim>
                                    <p:anim calcmode="lin" valueType="num">
                                      <p:cBhvr>
                                        <p:cTn id="126" dur="3000" fill="hold"/>
                                        <p:tgtEl>
                                          <p:spTgt spid="23"/>
                                        </p:tgtEl>
                                        <p:attrNameLst>
                                          <p:attrName>ppt_w</p:attrName>
                                        </p:attrNameLst>
                                      </p:cBhvr>
                                      <p:tavLst>
                                        <p:tav tm="0">
                                          <p:val>
                                            <p:fltVal val="0"/>
                                          </p:val>
                                        </p:tav>
                                        <p:tav tm="100000">
                                          <p:val>
                                            <p:strVal val="#ppt_w"/>
                                          </p:val>
                                        </p:tav>
                                      </p:tavLst>
                                    </p:anim>
                                  </p:childTnLst>
                                </p:cTn>
                              </p:par>
                              <p:par>
                                <p:cTn id="127" presetID="35" presetClass="entr" presetSubtype="0" fill="hold" grpId="0" nodeType="withEffect">
                                  <p:stCondLst>
                                    <p:cond delay="0"/>
                                  </p:stCondLst>
                                  <p:childTnLst>
                                    <p:set>
                                      <p:cBhvr>
                                        <p:cTn id="128" dur="1" fill="hold">
                                          <p:stCondLst>
                                            <p:cond delay="0"/>
                                          </p:stCondLst>
                                        </p:cTn>
                                        <p:tgtEl>
                                          <p:spTgt spid="24"/>
                                        </p:tgtEl>
                                        <p:attrNameLst>
                                          <p:attrName>style.visibility</p:attrName>
                                        </p:attrNameLst>
                                      </p:cBhvr>
                                      <p:to>
                                        <p:strVal val="visible"/>
                                      </p:to>
                                    </p:set>
                                    <p:animEffect transition="in" filter="fade">
                                      <p:cBhvr>
                                        <p:cTn id="129" dur="3000"/>
                                        <p:tgtEl>
                                          <p:spTgt spid="24"/>
                                        </p:tgtEl>
                                      </p:cBhvr>
                                    </p:animEffect>
                                    <p:anim calcmode="lin" valueType="num">
                                      <p:cBhvr>
                                        <p:cTn id="130" dur="3000" fill="hold"/>
                                        <p:tgtEl>
                                          <p:spTgt spid="24"/>
                                        </p:tgtEl>
                                        <p:attrNameLst>
                                          <p:attrName>style.rotation</p:attrName>
                                        </p:attrNameLst>
                                      </p:cBhvr>
                                      <p:tavLst>
                                        <p:tav tm="0">
                                          <p:val>
                                            <p:fltVal val="720"/>
                                          </p:val>
                                        </p:tav>
                                        <p:tav tm="100000">
                                          <p:val>
                                            <p:fltVal val="0"/>
                                          </p:val>
                                        </p:tav>
                                      </p:tavLst>
                                    </p:anim>
                                    <p:anim calcmode="lin" valueType="num">
                                      <p:cBhvr>
                                        <p:cTn id="131" dur="3000" fill="hold"/>
                                        <p:tgtEl>
                                          <p:spTgt spid="24"/>
                                        </p:tgtEl>
                                        <p:attrNameLst>
                                          <p:attrName>ppt_h</p:attrName>
                                        </p:attrNameLst>
                                      </p:cBhvr>
                                      <p:tavLst>
                                        <p:tav tm="0">
                                          <p:val>
                                            <p:fltVal val="0"/>
                                          </p:val>
                                        </p:tav>
                                        <p:tav tm="100000">
                                          <p:val>
                                            <p:strVal val="#ppt_h"/>
                                          </p:val>
                                        </p:tav>
                                      </p:tavLst>
                                    </p:anim>
                                    <p:anim calcmode="lin" valueType="num">
                                      <p:cBhvr>
                                        <p:cTn id="132" dur="3000" fill="hold"/>
                                        <p:tgtEl>
                                          <p:spTgt spid="24"/>
                                        </p:tgtEl>
                                        <p:attrNameLst>
                                          <p:attrName>ppt_w</p:attrName>
                                        </p:attrNameLst>
                                      </p:cBhvr>
                                      <p:tavLst>
                                        <p:tav tm="0">
                                          <p:val>
                                            <p:fltVal val="0"/>
                                          </p:val>
                                        </p:tav>
                                        <p:tav tm="100000">
                                          <p:val>
                                            <p:strVal val="#ppt_w"/>
                                          </p:val>
                                        </p:tav>
                                      </p:tavLst>
                                    </p:anim>
                                  </p:childTnLst>
                                </p:cTn>
                              </p:par>
                              <p:par>
                                <p:cTn id="133" presetID="35" presetClass="entr" presetSubtype="0" fill="hold" grpId="0" nodeType="withEffect">
                                  <p:stCondLst>
                                    <p:cond delay="0"/>
                                  </p:stCondLst>
                                  <p:childTnLst>
                                    <p:set>
                                      <p:cBhvr>
                                        <p:cTn id="134" dur="1" fill="hold">
                                          <p:stCondLst>
                                            <p:cond delay="0"/>
                                          </p:stCondLst>
                                        </p:cTn>
                                        <p:tgtEl>
                                          <p:spTgt spid="25"/>
                                        </p:tgtEl>
                                        <p:attrNameLst>
                                          <p:attrName>style.visibility</p:attrName>
                                        </p:attrNameLst>
                                      </p:cBhvr>
                                      <p:to>
                                        <p:strVal val="visible"/>
                                      </p:to>
                                    </p:set>
                                    <p:animEffect transition="in" filter="fade">
                                      <p:cBhvr>
                                        <p:cTn id="135" dur="3000"/>
                                        <p:tgtEl>
                                          <p:spTgt spid="25"/>
                                        </p:tgtEl>
                                      </p:cBhvr>
                                    </p:animEffect>
                                    <p:anim calcmode="lin" valueType="num">
                                      <p:cBhvr>
                                        <p:cTn id="136" dur="3000" fill="hold"/>
                                        <p:tgtEl>
                                          <p:spTgt spid="25"/>
                                        </p:tgtEl>
                                        <p:attrNameLst>
                                          <p:attrName>style.rotation</p:attrName>
                                        </p:attrNameLst>
                                      </p:cBhvr>
                                      <p:tavLst>
                                        <p:tav tm="0">
                                          <p:val>
                                            <p:fltVal val="720"/>
                                          </p:val>
                                        </p:tav>
                                        <p:tav tm="100000">
                                          <p:val>
                                            <p:fltVal val="0"/>
                                          </p:val>
                                        </p:tav>
                                      </p:tavLst>
                                    </p:anim>
                                    <p:anim calcmode="lin" valueType="num">
                                      <p:cBhvr>
                                        <p:cTn id="137" dur="3000" fill="hold"/>
                                        <p:tgtEl>
                                          <p:spTgt spid="25"/>
                                        </p:tgtEl>
                                        <p:attrNameLst>
                                          <p:attrName>ppt_h</p:attrName>
                                        </p:attrNameLst>
                                      </p:cBhvr>
                                      <p:tavLst>
                                        <p:tav tm="0">
                                          <p:val>
                                            <p:fltVal val="0"/>
                                          </p:val>
                                        </p:tav>
                                        <p:tav tm="100000">
                                          <p:val>
                                            <p:strVal val="#ppt_h"/>
                                          </p:val>
                                        </p:tav>
                                      </p:tavLst>
                                    </p:anim>
                                    <p:anim calcmode="lin" valueType="num">
                                      <p:cBhvr>
                                        <p:cTn id="138" dur="3000" fill="hold"/>
                                        <p:tgtEl>
                                          <p:spTgt spid="25"/>
                                        </p:tgtEl>
                                        <p:attrNameLst>
                                          <p:attrName>ppt_w</p:attrName>
                                        </p:attrNameLst>
                                      </p:cBhvr>
                                      <p:tavLst>
                                        <p:tav tm="0">
                                          <p:val>
                                            <p:fltVal val="0"/>
                                          </p:val>
                                        </p:tav>
                                        <p:tav tm="100000">
                                          <p:val>
                                            <p:strVal val="#ppt_w"/>
                                          </p:val>
                                        </p:tav>
                                      </p:tavLst>
                                    </p:anim>
                                  </p:childTnLst>
                                </p:cTn>
                              </p:par>
                              <p:par>
                                <p:cTn id="139" presetID="18" presetClass="entr" presetSubtype="9" fill="hold" nodeType="withEffect">
                                  <p:stCondLst>
                                    <p:cond delay="0"/>
                                  </p:stCondLst>
                                  <p:childTnLst>
                                    <p:set>
                                      <p:cBhvr>
                                        <p:cTn id="140" dur="1" fill="hold">
                                          <p:stCondLst>
                                            <p:cond delay="0"/>
                                          </p:stCondLst>
                                        </p:cTn>
                                        <p:tgtEl>
                                          <p:spTgt spid="3"/>
                                        </p:tgtEl>
                                        <p:attrNameLst>
                                          <p:attrName>style.visibility</p:attrName>
                                        </p:attrNameLst>
                                      </p:cBhvr>
                                      <p:to>
                                        <p:strVal val="visible"/>
                                      </p:to>
                                    </p:set>
                                    <p:animEffect transition="in" filter="strips(upLeft)">
                                      <p:cBhvr>
                                        <p:cTn id="141" dur="3000"/>
                                        <p:tgtEl>
                                          <p:spTgt spid="3"/>
                                        </p:tgtEl>
                                      </p:cBhvr>
                                    </p:animEffect>
                                  </p:childTnLst>
                                </p:cTn>
                              </p:par>
                              <p:par>
                                <p:cTn id="142" presetID="18" presetClass="entr" presetSubtype="3" fill="hold" nodeType="withEffect">
                                  <p:stCondLst>
                                    <p:cond delay="0"/>
                                  </p:stCondLst>
                                  <p:childTnLst>
                                    <p:set>
                                      <p:cBhvr>
                                        <p:cTn id="143" dur="1" fill="hold">
                                          <p:stCondLst>
                                            <p:cond delay="0"/>
                                          </p:stCondLst>
                                        </p:cTn>
                                        <p:tgtEl>
                                          <p:spTgt spid="2"/>
                                        </p:tgtEl>
                                        <p:attrNameLst>
                                          <p:attrName>style.visibility</p:attrName>
                                        </p:attrNameLst>
                                      </p:cBhvr>
                                      <p:to>
                                        <p:strVal val="visible"/>
                                      </p:to>
                                    </p:set>
                                    <p:animEffect transition="in" filter="strips(upRight)">
                                      <p:cBhvr>
                                        <p:cTn id="144" dur="3000"/>
                                        <p:tgtEl>
                                          <p:spTgt spid="2"/>
                                        </p:tgtEl>
                                      </p:cBhvr>
                                    </p:animEffect>
                                  </p:childTnLst>
                                </p:cTn>
                              </p:par>
                              <p:par>
                                <p:cTn id="145" presetID="2" presetClass="entr" presetSubtype="12" fill="hold" grpId="1" nodeType="withEffect">
                                  <p:stCondLst>
                                    <p:cond delay="0"/>
                                  </p:stCondLst>
                                  <p:childTnLst>
                                    <p:set>
                                      <p:cBhvr>
                                        <p:cTn id="146" dur="1" fill="hold">
                                          <p:stCondLst>
                                            <p:cond delay="0"/>
                                          </p:stCondLst>
                                        </p:cTn>
                                        <p:tgtEl>
                                          <p:spTgt spid="4"/>
                                        </p:tgtEl>
                                        <p:attrNameLst>
                                          <p:attrName>style.visibility</p:attrName>
                                        </p:attrNameLst>
                                      </p:cBhvr>
                                      <p:to>
                                        <p:strVal val="visible"/>
                                      </p:to>
                                    </p:set>
                                    <p:anim calcmode="lin" valueType="num">
                                      <p:cBhvr additive="base">
                                        <p:cTn id="147" dur="3000" fill="hold"/>
                                        <p:tgtEl>
                                          <p:spTgt spid="4"/>
                                        </p:tgtEl>
                                        <p:attrNameLst>
                                          <p:attrName>ppt_x</p:attrName>
                                        </p:attrNameLst>
                                      </p:cBhvr>
                                      <p:tavLst>
                                        <p:tav tm="0">
                                          <p:val>
                                            <p:strVal val="0-#ppt_w/2"/>
                                          </p:val>
                                        </p:tav>
                                        <p:tav tm="100000">
                                          <p:val>
                                            <p:strVal val="#ppt_x"/>
                                          </p:val>
                                        </p:tav>
                                      </p:tavLst>
                                    </p:anim>
                                    <p:anim calcmode="lin" valueType="num">
                                      <p:cBhvr additive="base">
                                        <p:cTn id="148" dur="3000" fill="hold"/>
                                        <p:tgtEl>
                                          <p:spTgt spid="4"/>
                                        </p:tgtEl>
                                        <p:attrNameLst>
                                          <p:attrName>ppt_y</p:attrName>
                                        </p:attrNameLst>
                                      </p:cBhvr>
                                      <p:tavLst>
                                        <p:tav tm="0">
                                          <p:val>
                                            <p:strVal val="1+#ppt_h/2"/>
                                          </p:val>
                                        </p:tav>
                                        <p:tav tm="100000">
                                          <p:val>
                                            <p:strVal val="#ppt_y"/>
                                          </p:val>
                                        </p:tav>
                                      </p:tavLst>
                                    </p:anim>
                                  </p:childTnLst>
                                </p:cTn>
                              </p:par>
                              <p:par>
                                <p:cTn id="149" presetID="2" presetClass="entr" presetSubtype="12" fill="hold" grpId="1" nodeType="withEffect">
                                  <p:stCondLst>
                                    <p:cond delay="0"/>
                                  </p:stCondLst>
                                  <p:childTnLst>
                                    <p:set>
                                      <p:cBhvr>
                                        <p:cTn id="150" dur="1" fill="hold">
                                          <p:stCondLst>
                                            <p:cond delay="0"/>
                                          </p:stCondLst>
                                        </p:cTn>
                                        <p:tgtEl>
                                          <p:spTgt spid="5"/>
                                        </p:tgtEl>
                                        <p:attrNameLst>
                                          <p:attrName>style.visibility</p:attrName>
                                        </p:attrNameLst>
                                      </p:cBhvr>
                                      <p:to>
                                        <p:strVal val="visible"/>
                                      </p:to>
                                    </p:set>
                                    <p:anim calcmode="lin" valueType="num">
                                      <p:cBhvr additive="base">
                                        <p:cTn id="151" dur="3000" fill="hold"/>
                                        <p:tgtEl>
                                          <p:spTgt spid="5"/>
                                        </p:tgtEl>
                                        <p:attrNameLst>
                                          <p:attrName>ppt_x</p:attrName>
                                        </p:attrNameLst>
                                      </p:cBhvr>
                                      <p:tavLst>
                                        <p:tav tm="0">
                                          <p:val>
                                            <p:strVal val="0-#ppt_w/2"/>
                                          </p:val>
                                        </p:tav>
                                        <p:tav tm="100000">
                                          <p:val>
                                            <p:strVal val="#ppt_x"/>
                                          </p:val>
                                        </p:tav>
                                      </p:tavLst>
                                    </p:anim>
                                    <p:anim calcmode="lin" valueType="num">
                                      <p:cBhvr additive="base">
                                        <p:cTn id="152" dur="3000" fill="hold"/>
                                        <p:tgtEl>
                                          <p:spTgt spid="5"/>
                                        </p:tgtEl>
                                        <p:attrNameLst>
                                          <p:attrName>ppt_y</p:attrName>
                                        </p:attrNameLst>
                                      </p:cBhvr>
                                      <p:tavLst>
                                        <p:tav tm="0">
                                          <p:val>
                                            <p:strVal val="1+#ppt_h/2"/>
                                          </p:val>
                                        </p:tav>
                                        <p:tav tm="100000">
                                          <p:val>
                                            <p:strVal val="#ppt_y"/>
                                          </p:val>
                                        </p:tav>
                                      </p:tavLst>
                                    </p:anim>
                                  </p:childTnLst>
                                </p:cTn>
                              </p:par>
                              <p:par>
                                <p:cTn id="153" presetID="2" presetClass="entr" presetSubtype="12" fill="hold" grpId="1" nodeType="withEffect">
                                  <p:stCondLst>
                                    <p:cond delay="0"/>
                                  </p:stCondLst>
                                  <p:childTnLst>
                                    <p:set>
                                      <p:cBhvr>
                                        <p:cTn id="154" dur="1" fill="hold">
                                          <p:stCondLst>
                                            <p:cond delay="0"/>
                                          </p:stCondLst>
                                        </p:cTn>
                                        <p:tgtEl>
                                          <p:spTgt spid="6"/>
                                        </p:tgtEl>
                                        <p:attrNameLst>
                                          <p:attrName>style.visibility</p:attrName>
                                        </p:attrNameLst>
                                      </p:cBhvr>
                                      <p:to>
                                        <p:strVal val="visible"/>
                                      </p:to>
                                    </p:set>
                                    <p:anim calcmode="lin" valueType="num">
                                      <p:cBhvr additive="base">
                                        <p:cTn id="155" dur="3000" fill="hold"/>
                                        <p:tgtEl>
                                          <p:spTgt spid="6"/>
                                        </p:tgtEl>
                                        <p:attrNameLst>
                                          <p:attrName>ppt_x</p:attrName>
                                        </p:attrNameLst>
                                      </p:cBhvr>
                                      <p:tavLst>
                                        <p:tav tm="0">
                                          <p:val>
                                            <p:strVal val="0-#ppt_w/2"/>
                                          </p:val>
                                        </p:tav>
                                        <p:tav tm="100000">
                                          <p:val>
                                            <p:strVal val="#ppt_x"/>
                                          </p:val>
                                        </p:tav>
                                      </p:tavLst>
                                    </p:anim>
                                    <p:anim calcmode="lin" valueType="num">
                                      <p:cBhvr additive="base">
                                        <p:cTn id="156" dur="3000" fill="hold"/>
                                        <p:tgtEl>
                                          <p:spTgt spid="6"/>
                                        </p:tgtEl>
                                        <p:attrNameLst>
                                          <p:attrName>ppt_y</p:attrName>
                                        </p:attrNameLst>
                                      </p:cBhvr>
                                      <p:tavLst>
                                        <p:tav tm="0">
                                          <p:val>
                                            <p:strVal val="1+#ppt_h/2"/>
                                          </p:val>
                                        </p:tav>
                                        <p:tav tm="100000">
                                          <p:val>
                                            <p:strVal val="#ppt_y"/>
                                          </p:val>
                                        </p:tav>
                                      </p:tavLst>
                                    </p:anim>
                                  </p:childTnLst>
                                </p:cTn>
                              </p:par>
                              <p:par>
                                <p:cTn id="157" presetID="2" presetClass="entr" presetSubtype="12" fill="hold" grpId="1" nodeType="withEffect">
                                  <p:stCondLst>
                                    <p:cond delay="0"/>
                                  </p:stCondLst>
                                  <p:childTnLst>
                                    <p:set>
                                      <p:cBhvr>
                                        <p:cTn id="158" dur="1" fill="hold">
                                          <p:stCondLst>
                                            <p:cond delay="0"/>
                                          </p:stCondLst>
                                        </p:cTn>
                                        <p:tgtEl>
                                          <p:spTgt spid="7"/>
                                        </p:tgtEl>
                                        <p:attrNameLst>
                                          <p:attrName>style.visibility</p:attrName>
                                        </p:attrNameLst>
                                      </p:cBhvr>
                                      <p:to>
                                        <p:strVal val="visible"/>
                                      </p:to>
                                    </p:set>
                                    <p:anim calcmode="lin" valueType="num">
                                      <p:cBhvr additive="base">
                                        <p:cTn id="159" dur="3000" fill="hold"/>
                                        <p:tgtEl>
                                          <p:spTgt spid="7"/>
                                        </p:tgtEl>
                                        <p:attrNameLst>
                                          <p:attrName>ppt_x</p:attrName>
                                        </p:attrNameLst>
                                      </p:cBhvr>
                                      <p:tavLst>
                                        <p:tav tm="0">
                                          <p:val>
                                            <p:strVal val="0-#ppt_w/2"/>
                                          </p:val>
                                        </p:tav>
                                        <p:tav tm="100000">
                                          <p:val>
                                            <p:strVal val="#ppt_x"/>
                                          </p:val>
                                        </p:tav>
                                      </p:tavLst>
                                    </p:anim>
                                    <p:anim calcmode="lin" valueType="num">
                                      <p:cBhvr additive="base">
                                        <p:cTn id="160" dur="3000" fill="hold"/>
                                        <p:tgtEl>
                                          <p:spTgt spid="7"/>
                                        </p:tgtEl>
                                        <p:attrNameLst>
                                          <p:attrName>ppt_y</p:attrName>
                                        </p:attrNameLst>
                                      </p:cBhvr>
                                      <p:tavLst>
                                        <p:tav tm="0">
                                          <p:val>
                                            <p:strVal val="1+#ppt_h/2"/>
                                          </p:val>
                                        </p:tav>
                                        <p:tav tm="100000">
                                          <p:val>
                                            <p:strVal val="#ppt_y"/>
                                          </p:val>
                                        </p:tav>
                                      </p:tavLst>
                                    </p:anim>
                                  </p:childTnLst>
                                </p:cTn>
                              </p:par>
                              <p:par>
                                <p:cTn id="161" presetID="2" presetClass="entr" presetSubtype="12" fill="hold" grpId="1" nodeType="withEffect">
                                  <p:stCondLst>
                                    <p:cond delay="0"/>
                                  </p:stCondLst>
                                  <p:childTnLst>
                                    <p:set>
                                      <p:cBhvr>
                                        <p:cTn id="162" dur="1" fill="hold">
                                          <p:stCondLst>
                                            <p:cond delay="0"/>
                                          </p:stCondLst>
                                        </p:cTn>
                                        <p:tgtEl>
                                          <p:spTgt spid="8"/>
                                        </p:tgtEl>
                                        <p:attrNameLst>
                                          <p:attrName>style.visibility</p:attrName>
                                        </p:attrNameLst>
                                      </p:cBhvr>
                                      <p:to>
                                        <p:strVal val="visible"/>
                                      </p:to>
                                    </p:set>
                                    <p:anim calcmode="lin" valueType="num">
                                      <p:cBhvr additive="base">
                                        <p:cTn id="163" dur="3000" fill="hold"/>
                                        <p:tgtEl>
                                          <p:spTgt spid="8"/>
                                        </p:tgtEl>
                                        <p:attrNameLst>
                                          <p:attrName>ppt_x</p:attrName>
                                        </p:attrNameLst>
                                      </p:cBhvr>
                                      <p:tavLst>
                                        <p:tav tm="0">
                                          <p:val>
                                            <p:strVal val="0-#ppt_w/2"/>
                                          </p:val>
                                        </p:tav>
                                        <p:tav tm="100000">
                                          <p:val>
                                            <p:strVal val="#ppt_x"/>
                                          </p:val>
                                        </p:tav>
                                      </p:tavLst>
                                    </p:anim>
                                    <p:anim calcmode="lin" valueType="num">
                                      <p:cBhvr additive="base">
                                        <p:cTn id="164" dur="3000" fill="hold"/>
                                        <p:tgtEl>
                                          <p:spTgt spid="8"/>
                                        </p:tgtEl>
                                        <p:attrNameLst>
                                          <p:attrName>ppt_y</p:attrName>
                                        </p:attrNameLst>
                                      </p:cBhvr>
                                      <p:tavLst>
                                        <p:tav tm="0">
                                          <p:val>
                                            <p:strVal val="1+#ppt_h/2"/>
                                          </p:val>
                                        </p:tav>
                                        <p:tav tm="100000">
                                          <p:val>
                                            <p:strVal val="#ppt_y"/>
                                          </p:val>
                                        </p:tav>
                                      </p:tavLst>
                                    </p:anim>
                                  </p:childTnLst>
                                </p:cTn>
                              </p:par>
                              <p:par>
                                <p:cTn id="165" presetID="2" presetClass="entr" presetSubtype="12" fill="hold" grpId="1" nodeType="withEffect">
                                  <p:stCondLst>
                                    <p:cond delay="0"/>
                                  </p:stCondLst>
                                  <p:childTnLst>
                                    <p:set>
                                      <p:cBhvr>
                                        <p:cTn id="166" dur="1" fill="hold">
                                          <p:stCondLst>
                                            <p:cond delay="0"/>
                                          </p:stCondLst>
                                        </p:cTn>
                                        <p:tgtEl>
                                          <p:spTgt spid="9"/>
                                        </p:tgtEl>
                                        <p:attrNameLst>
                                          <p:attrName>style.visibility</p:attrName>
                                        </p:attrNameLst>
                                      </p:cBhvr>
                                      <p:to>
                                        <p:strVal val="visible"/>
                                      </p:to>
                                    </p:set>
                                    <p:anim calcmode="lin" valueType="num">
                                      <p:cBhvr additive="base">
                                        <p:cTn id="167" dur="3000" fill="hold"/>
                                        <p:tgtEl>
                                          <p:spTgt spid="9"/>
                                        </p:tgtEl>
                                        <p:attrNameLst>
                                          <p:attrName>ppt_x</p:attrName>
                                        </p:attrNameLst>
                                      </p:cBhvr>
                                      <p:tavLst>
                                        <p:tav tm="0">
                                          <p:val>
                                            <p:strVal val="0-#ppt_w/2"/>
                                          </p:val>
                                        </p:tav>
                                        <p:tav tm="100000">
                                          <p:val>
                                            <p:strVal val="#ppt_x"/>
                                          </p:val>
                                        </p:tav>
                                      </p:tavLst>
                                    </p:anim>
                                    <p:anim calcmode="lin" valueType="num">
                                      <p:cBhvr additive="base">
                                        <p:cTn id="168" dur="3000" fill="hold"/>
                                        <p:tgtEl>
                                          <p:spTgt spid="9"/>
                                        </p:tgtEl>
                                        <p:attrNameLst>
                                          <p:attrName>ppt_y</p:attrName>
                                        </p:attrNameLst>
                                      </p:cBhvr>
                                      <p:tavLst>
                                        <p:tav tm="0">
                                          <p:val>
                                            <p:strVal val="1+#ppt_h/2"/>
                                          </p:val>
                                        </p:tav>
                                        <p:tav tm="100000">
                                          <p:val>
                                            <p:strVal val="#ppt_y"/>
                                          </p:val>
                                        </p:tav>
                                      </p:tavLst>
                                    </p:anim>
                                  </p:childTnLst>
                                </p:cTn>
                              </p:par>
                              <p:par>
                                <p:cTn id="169" presetID="2" presetClass="entr" presetSubtype="12" fill="hold" grpId="1" nodeType="withEffect">
                                  <p:stCondLst>
                                    <p:cond delay="0"/>
                                  </p:stCondLst>
                                  <p:childTnLst>
                                    <p:set>
                                      <p:cBhvr>
                                        <p:cTn id="170" dur="1" fill="hold">
                                          <p:stCondLst>
                                            <p:cond delay="0"/>
                                          </p:stCondLst>
                                        </p:cTn>
                                        <p:tgtEl>
                                          <p:spTgt spid="10"/>
                                        </p:tgtEl>
                                        <p:attrNameLst>
                                          <p:attrName>style.visibility</p:attrName>
                                        </p:attrNameLst>
                                      </p:cBhvr>
                                      <p:to>
                                        <p:strVal val="visible"/>
                                      </p:to>
                                    </p:set>
                                    <p:anim calcmode="lin" valueType="num">
                                      <p:cBhvr additive="base">
                                        <p:cTn id="171" dur="3000" fill="hold"/>
                                        <p:tgtEl>
                                          <p:spTgt spid="10"/>
                                        </p:tgtEl>
                                        <p:attrNameLst>
                                          <p:attrName>ppt_x</p:attrName>
                                        </p:attrNameLst>
                                      </p:cBhvr>
                                      <p:tavLst>
                                        <p:tav tm="0">
                                          <p:val>
                                            <p:strVal val="0-#ppt_w/2"/>
                                          </p:val>
                                        </p:tav>
                                        <p:tav tm="100000">
                                          <p:val>
                                            <p:strVal val="#ppt_x"/>
                                          </p:val>
                                        </p:tav>
                                      </p:tavLst>
                                    </p:anim>
                                    <p:anim calcmode="lin" valueType="num">
                                      <p:cBhvr additive="base">
                                        <p:cTn id="172" dur="3000" fill="hold"/>
                                        <p:tgtEl>
                                          <p:spTgt spid="10"/>
                                        </p:tgtEl>
                                        <p:attrNameLst>
                                          <p:attrName>ppt_y</p:attrName>
                                        </p:attrNameLst>
                                      </p:cBhvr>
                                      <p:tavLst>
                                        <p:tav tm="0">
                                          <p:val>
                                            <p:strVal val="1+#ppt_h/2"/>
                                          </p:val>
                                        </p:tav>
                                        <p:tav tm="100000">
                                          <p:val>
                                            <p:strVal val="#ppt_y"/>
                                          </p:val>
                                        </p:tav>
                                      </p:tavLst>
                                    </p:anim>
                                  </p:childTnLst>
                                </p:cTn>
                              </p:par>
                              <p:par>
                                <p:cTn id="173" presetID="2" presetClass="entr" presetSubtype="12" fill="hold" grpId="1" nodeType="withEffect">
                                  <p:stCondLst>
                                    <p:cond delay="0"/>
                                  </p:stCondLst>
                                  <p:childTnLst>
                                    <p:set>
                                      <p:cBhvr>
                                        <p:cTn id="174" dur="1" fill="hold">
                                          <p:stCondLst>
                                            <p:cond delay="0"/>
                                          </p:stCondLst>
                                        </p:cTn>
                                        <p:tgtEl>
                                          <p:spTgt spid="11"/>
                                        </p:tgtEl>
                                        <p:attrNameLst>
                                          <p:attrName>style.visibility</p:attrName>
                                        </p:attrNameLst>
                                      </p:cBhvr>
                                      <p:to>
                                        <p:strVal val="visible"/>
                                      </p:to>
                                    </p:set>
                                    <p:anim calcmode="lin" valueType="num">
                                      <p:cBhvr additive="base">
                                        <p:cTn id="175" dur="3000" fill="hold"/>
                                        <p:tgtEl>
                                          <p:spTgt spid="11"/>
                                        </p:tgtEl>
                                        <p:attrNameLst>
                                          <p:attrName>ppt_x</p:attrName>
                                        </p:attrNameLst>
                                      </p:cBhvr>
                                      <p:tavLst>
                                        <p:tav tm="0">
                                          <p:val>
                                            <p:strVal val="0-#ppt_w/2"/>
                                          </p:val>
                                        </p:tav>
                                        <p:tav tm="100000">
                                          <p:val>
                                            <p:strVal val="#ppt_x"/>
                                          </p:val>
                                        </p:tav>
                                      </p:tavLst>
                                    </p:anim>
                                    <p:anim calcmode="lin" valueType="num">
                                      <p:cBhvr additive="base">
                                        <p:cTn id="176" dur="3000" fill="hold"/>
                                        <p:tgtEl>
                                          <p:spTgt spid="11"/>
                                        </p:tgtEl>
                                        <p:attrNameLst>
                                          <p:attrName>ppt_y</p:attrName>
                                        </p:attrNameLst>
                                      </p:cBhvr>
                                      <p:tavLst>
                                        <p:tav tm="0">
                                          <p:val>
                                            <p:strVal val="1+#ppt_h/2"/>
                                          </p:val>
                                        </p:tav>
                                        <p:tav tm="100000">
                                          <p:val>
                                            <p:strVal val="#ppt_y"/>
                                          </p:val>
                                        </p:tav>
                                      </p:tavLst>
                                    </p:anim>
                                  </p:childTnLst>
                                </p:cTn>
                              </p:par>
                              <p:par>
                                <p:cTn id="177" presetID="2" presetClass="entr" presetSubtype="12" fill="hold" grpId="1" nodeType="withEffect">
                                  <p:stCondLst>
                                    <p:cond delay="0"/>
                                  </p:stCondLst>
                                  <p:childTnLst>
                                    <p:set>
                                      <p:cBhvr>
                                        <p:cTn id="178" dur="1" fill="hold">
                                          <p:stCondLst>
                                            <p:cond delay="0"/>
                                          </p:stCondLst>
                                        </p:cTn>
                                        <p:tgtEl>
                                          <p:spTgt spid="12"/>
                                        </p:tgtEl>
                                        <p:attrNameLst>
                                          <p:attrName>style.visibility</p:attrName>
                                        </p:attrNameLst>
                                      </p:cBhvr>
                                      <p:to>
                                        <p:strVal val="visible"/>
                                      </p:to>
                                    </p:set>
                                    <p:anim calcmode="lin" valueType="num">
                                      <p:cBhvr additive="base">
                                        <p:cTn id="179" dur="3000" fill="hold"/>
                                        <p:tgtEl>
                                          <p:spTgt spid="12"/>
                                        </p:tgtEl>
                                        <p:attrNameLst>
                                          <p:attrName>ppt_x</p:attrName>
                                        </p:attrNameLst>
                                      </p:cBhvr>
                                      <p:tavLst>
                                        <p:tav tm="0">
                                          <p:val>
                                            <p:strVal val="0-#ppt_w/2"/>
                                          </p:val>
                                        </p:tav>
                                        <p:tav tm="100000">
                                          <p:val>
                                            <p:strVal val="#ppt_x"/>
                                          </p:val>
                                        </p:tav>
                                      </p:tavLst>
                                    </p:anim>
                                    <p:anim calcmode="lin" valueType="num">
                                      <p:cBhvr additive="base">
                                        <p:cTn id="180" dur="3000" fill="hold"/>
                                        <p:tgtEl>
                                          <p:spTgt spid="12"/>
                                        </p:tgtEl>
                                        <p:attrNameLst>
                                          <p:attrName>ppt_y</p:attrName>
                                        </p:attrNameLst>
                                      </p:cBhvr>
                                      <p:tavLst>
                                        <p:tav tm="0">
                                          <p:val>
                                            <p:strVal val="1+#ppt_h/2"/>
                                          </p:val>
                                        </p:tav>
                                        <p:tav tm="100000">
                                          <p:val>
                                            <p:strVal val="#ppt_y"/>
                                          </p:val>
                                        </p:tav>
                                      </p:tavLst>
                                    </p:anim>
                                  </p:childTnLst>
                                </p:cTn>
                              </p:par>
                              <p:par>
                                <p:cTn id="181" presetID="2" presetClass="entr" presetSubtype="12" fill="hold" grpId="1" nodeType="withEffect">
                                  <p:stCondLst>
                                    <p:cond delay="0"/>
                                  </p:stCondLst>
                                  <p:childTnLst>
                                    <p:set>
                                      <p:cBhvr>
                                        <p:cTn id="182" dur="1" fill="hold">
                                          <p:stCondLst>
                                            <p:cond delay="0"/>
                                          </p:stCondLst>
                                        </p:cTn>
                                        <p:tgtEl>
                                          <p:spTgt spid="13"/>
                                        </p:tgtEl>
                                        <p:attrNameLst>
                                          <p:attrName>style.visibility</p:attrName>
                                        </p:attrNameLst>
                                      </p:cBhvr>
                                      <p:to>
                                        <p:strVal val="visible"/>
                                      </p:to>
                                    </p:set>
                                    <p:anim calcmode="lin" valueType="num">
                                      <p:cBhvr additive="base">
                                        <p:cTn id="183" dur="3000" fill="hold"/>
                                        <p:tgtEl>
                                          <p:spTgt spid="13"/>
                                        </p:tgtEl>
                                        <p:attrNameLst>
                                          <p:attrName>ppt_x</p:attrName>
                                        </p:attrNameLst>
                                      </p:cBhvr>
                                      <p:tavLst>
                                        <p:tav tm="0">
                                          <p:val>
                                            <p:strVal val="0-#ppt_w/2"/>
                                          </p:val>
                                        </p:tav>
                                        <p:tav tm="100000">
                                          <p:val>
                                            <p:strVal val="#ppt_x"/>
                                          </p:val>
                                        </p:tav>
                                      </p:tavLst>
                                    </p:anim>
                                    <p:anim calcmode="lin" valueType="num">
                                      <p:cBhvr additive="base">
                                        <p:cTn id="184" dur="3000" fill="hold"/>
                                        <p:tgtEl>
                                          <p:spTgt spid="13"/>
                                        </p:tgtEl>
                                        <p:attrNameLst>
                                          <p:attrName>ppt_y</p:attrName>
                                        </p:attrNameLst>
                                      </p:cBhvr>
                                      <p:tavLst>
                                        <p:tav tm="0">
                                          <p:val>
                                            <p:strVal val="1+#ppt_h/2"/>
                                          </p:val>
                                        </p:tav>
                                        <p:tav tm="100000">
                                          <p:val>
                                            <p:strVal val="#ppt_y"/>
                                          </p:val>
                                        </p:tav>
                                      </p:tavLst>
                                    </p:anim>
                                  </p:childTnLst>
                                </p:cTn>
                              </p:par>
                              <p:par>
                                <p:cTn id="185" presetID="2" presetClass="entr" presetSubtype="12" fill="hold" grpId="1" nodeType="withEffect">
                                  <p:stCondLst>
                                    <p:cond delay="0"/>
                                  </p:stCondLst>
                                  <p:childTnLst>
                                    <p:set>
                                      <p:cBhvr>
                                        <p:cTn id="186" dur="1" fill="hold">
                                          <p:stCondLst>
                                            <p:cond delay="0"/>
                                          </p:stCondLst>
                                        </p:cTn>
                                        <p:tgtEl>
                                          <p:spTgt spid="14"/>
                                        </p:tgtEl>
                                        <p:attrNameLst>
                                          <p:attrName>style.visibility</p:attrName>
                                        </p:attrNameLst>
                                      </p:cBhvr>
                                      <p:to>
                                        <p:strVal val="visible"/>
                                      </p:to>
                                    </p:set>
                                    <p:anim calcmode="lin" valueType="num">
                                      <p:cBhvr additive="base">
                                        <p:cTn id="187" dur="3000" fill="hold"/>
                                        <p:tgtEl>
                                          <p:spTgt spid="14"/>
                                        </p:tgtEl>
                                        <p:attrNameLst>
                                          <p:attrName>ppt_x</p:attrName>
                                        </p:attrNameLst>
                                      </p:cBhvr>
                                      <p:tavLst>
                                        <p:tav tm="0">
                                          <p:val>
                                            <p:strVal val="0-#ppt_w/2"/>
                                          </p:val>
                                        </p:tav>
                                        <p:tav tm="100000">
                                          <p:val>
                                            <p:strVal val="#ppt_x"/>
                                          </p:val>
                                        </p:tav>
                                      </p:tavLst>
                                    </p:anim>
                                    <p:anim calcmode="lin" valueType="num">
                                      <p:cBhvr additive="base">
                                        <p:cTn id="188" dur="3000" fill="hold"/>
                                        <p:tgtEl>
                                          <p:spTgt spid="14"/>
                                        </p:tgtEl>
                                        <p:attrNameLst>
                                          <p:attrName>ppt_y</p:attrName>
                                        </p:attrNameLst>
                                      </p:cBhvr>
                                      <p:tavLst>
                                        <p:tav tm="0">
                                          <p:val>
                                            <p:strVal val="1+#ppt_h/2"/>
                                          </p:val>
                                        </p:tav>
                                        <p:tav tm="100000">
                                          <p:val>
                                            <p:strVal val="#ppt_y"/>
                                          </p:val>
                                        </p:tav>
                                      </p:tavLst>
                                    </p:anim>
                                  </p:childTnLst>
                                </p:cTn>
                              </p:par>
                              <p:par>
                                <p:cTn id="189" presetID="2" presetClass="entr" presetSubtype="6" fill="hold" grpId="1" nodeType="withEffect">
                                  <p:stCondLst>
                                    <p:cond delay="0"/>
                                  </p:stCondLst>
                                  <p:childTnLst>
                                    <p:set>
                                      <p:cBhvr>
                                        <p:cTn id="190" dur="1" fill="hold">
                                          <p:stCondLst>
                                            <p:cond delay="0"/>
                                          </p:stCondLst>
                                        </p:cTn>
                                        <p:tgtEl>
                                          <p:spTgt spid="15"/>
                                        </p:tgtEl>
                                        <p:attrNameLst>
                                          <p:attrName>style.visibility</p:attrName>
                                        </p:attrNameLst>
                                      </p:cBhvr>
                                      <p:to>
                                        <p:strVal val="visible"/>
                                      </p:to>
                                    </p:set>
                                    <p:anim calcmode="lin" valueType="num">
                                      <p:cBhvr additive="base">
                                        <p:cTn id="191" dur="3000" fill="hold"/>
                                        <p:tgtEl>
                                          <p:spTgt spid="15"/>
                                        </p:tgtEl>
                                        <p:attrNameLst>
                                          <p:attrName>ppt_x</p:attrName>
                                        </p:attrNameLst>
                                      </p:cBhvr>
                                      <p:tavLst>
                                        <p:tav tm="0">
                                          <p:val>
                                            <p:strVal val="1+#ppt_w/2"/>
                                          </p:val>
                                        </p:tav>
                                        <p:tav tm="100000">
                                          <p:val>
                                            <p:strVal val="#ppt_x"/>
                                          </p:val>
                                        </p:tav>
                                      </p:tavLst>
                                    </p:anim>
                                    <p:anim calcmode="lin" valueType="num">
                                      <p:cBhvr additive="base">
                                        <p:cTn id="192" dur="3000" fill="hold"/>
                                        <p:tgtEl>
                                          <p:spTgt spid="15"/>
                                        </p:tgtEl>
                                        <p:attrNameLst>
                                          <p:attrName>ppt_y</p:attrName>
                                        </p:attrNameLst>
                                      </p:cBhvr>
                                      <p:tavLst>
                                        <p:tav tm="0">
                                          <p:val>
                                            <p:strVal val="1+#ppt_h/2"/>
                                          </p:val>
                                        </p:tav>
                                        <p:tav tm="100000">
                                          <p:val>
                                            <p:strVal val="#ppt_y"/>
                                          </p:val>
                                        </p:tav>
                                      </p:tavLst>
                                    </p:anim>
                                  </p:childTnLst>
                                </p:cTn>
                              </p:par>
                              <p:par>
                                <p:cTn id="193" presetID="2" presetClass="entr" presetSubtype="6" fill="hold" grpId="1" nodeType="withEffect">
                                  <p:stCondLst>
                                    <p:cond delay="0"/>
                                  </p:stCondLst>
                                  <p:childTnLst>
                                    <p:set>
                                      <p:cBhvr>
                                        <p:cTn id="194" dur="1" fill="hold">
                                          <p:stCondLst>
                                            <p:cond delay="0"/>
                                          </p:stCondLst>
                                        </p:cTn>
                                        <p:tgtEl>
                                          <p:spTgt spid="16"/>
                                        </p:tgtEl>
                                        <p:attrNameLst>
                                          <p:attrName>style.visibility</p:attrName>
                                        </p:attrNameLst>
                                      </p:cBhvr>
                                      <p:to>
                                        <p:strVal val="visible"/>
                                      </p:to>
                                    </p:set>
                                    <p:anim calcmode="lin" valueType="num">
                                      <p:cBhvr additive="base">
                                        <p:cTn id="195" dur="3000" fill="hold"/>
                                        <p:tgtEl>
                                          <p:spTgt spid="16"/>
                                        </p:tgtEl>
                                        <p:attrNameLst>
                                          <p:attrName>ppt_x</p:attrName>
                                        </p:attrNameLst>
                                      </p:cBhvr>
                                      <p:tavLst>
                                        <p:tav tm="0">
                                          <p:val>
                                            <p:strVal val="1+#ppt_w/2"/>
                                          </p:val>
                                        </p:tav>
                                        <p:tav tm="100000">
                                          <p:val>
                                            <p:strVal val="#ppt_x"/>
                                          </p:val>
                                        </p:tav>
                                      </p:tavLst>
                                    </p:anim>
                                    <p:anim calcmode="lin" valueType="num">
                                      <p:cBhvr additive="base">
                                        <p:cTn id="196" dur="3000" fill="hold"/>
                                        <p:tgtEl>
                                          <p:spTgt spid="16"/>
                                        </p:tgtEl>
                                        <p:attrNameLst>
                                          <p:attrName>ppt_y</p:attrName>
                                        </p:attrNameLst>
                                      </p:cBhvr>
                                      <p:tavLst>
                                        <p:tav tm="0">
                                          <p:val>
                                            <p:strVal val="1+#ppt_h/2"/>
                                          </p:val>
                                        </p:tav>
                                        <p:tav tm="100000">
                                          <p:val>
                                            <p:strVal val="#ppt_y"/>
                                          </p:val>
                                        </p:tav>
                                      </p:tavLst>
                                    </p:anim>
                                  </p:childTnLst>
                                </p:cTn>
                              </p:par>
                              <p:par>
                                <p:cTn id="197" presetID="2" presetClass="entr" presetSubtype="6" fill="hold" grpId="1" nodeType="withEffect">
                                  <p:stCondLst>
                                    <p:cond delay="0"/>
                                  </p:stCondLst>
                                  <p:childTnLst>
                                    <p:set>
                                      <p:cBhvr>
                                        <p:cTn id="198" dur="1" fill="hold">
                                          <p:stCondLst>
                                            <p:cond delay="0"/>
                                          </p:stCondLst>
                                        </p:cTn>
                                        <p:tgtEl>
                                          <p:spTgt spid="17"/>
                                        </p:tgtEl>
                                        <p:attrNameLst>
                                          <p:attrName>style.visibility</p:attrName>
                                        </p:attrNameLst>
                                      </p:cBhvr>
                                      <p:to>
                                        <p:strVal val="visible"/>
                                      </p:to>
                                    </p:set>
                                    <p:anim calcmode="lin" valueType="num">
                                      <p:cBhvr additive="base">
                                        <p:cTn id="199" dur="3000" fill="hold"/>
                                        <p:tgtEl>
                                          <p:spTgt spid="17"/>
                                        </p:tgtEl>
                                        <p:attrNameLst>
                                          <p:attrName>ppt_x</p:attrName>
                                        </p:attrNameLst>
                                      </p:cBhvr>
                                      <p:tavLst>
                                        <p:tav tm="0">
                                          <p:val>
                                            <p:strVal val="1+#ppt_w/2"/>
                                          </p:val>
                                        </p:tav>
                                        <p:tav tm="100000">
                                          <p:val>
                                            <p:strVal val="#ppt_x"/>
                                          </p:val>
                                        </p:tav>
                                      </p:tavLst>
                                    </p:anim>
                                    <p:anim calcmode="lin" valueType="num">
                                      <p:cBhvr additive="base">
                                        <p:cTn id="200" dur="3000" fill="hold"/>
                                        <p:tgtEl>
                                          <p:spTgt spid="17"/>
                                        </p:tgtEl>
                                        <p:attrNameLst>
                                          <p:attrName>ppt_y</p:attrName>
                                        </p:attrNameLst>
                                      </p:cBhvr>
                                      <p:tavLst>
                                        <p:tav tm="0">
                                          <p:val>
                                            <p:strVal val="1+#ppt_h/2"/>
                                          </p:val>
                                        </p:tav>
                                        <p:tav tm="100000">
                                          <p:val>
                                            <p:strVal val="#ppt_y"/>
                                          </p:val>
                                        </p:tav>
                                      </p:tavLst>
                                    </p:anim>
                                  </p:childTnLst>
                                </p:cTn>
                              </p:par>
                              <p:par>
                                <p:cTn id="201" presetID="2" presetClass="entr" presetSubtype="6" fill="hold" grpId="1" nodeType="withEffect">
                                  <p:stCondLst>
                                    <p:cond delay="0"/>
                                  </p:stCondLst>
                                  <p:childTnLst>
                                    <p:set>
                                      <p:cBhvr>
                                        <p:cTn id="202" dur="1" fill="hold">
                                          <p:stCondLst>
                                            <p:cond delay="0"/>
                                          </p:stCondLst>
                                        </p:cTn>
                                        <p:tgtEl>
                                          <p:spTgt spid="18"/>
                                        </p:tgtEl>
                                        <p:attrNameLst>
                                          <p:attrName>style.visibility</p:attrName>
                                        </p:attrNameLst>
                                      </p:cBhvr>
                                      <p:to>
                                        <p:strVal val="visible"/>
                                      </p:to>
                                    </p:set>
                                    <p:anim calcmode="lin" valueType="num">
                                      <p:cBhvr additive="base">
                                        <p:cTn id="203" dur="3000" fill="hold"/>
                                        <p:tgtEl>
                                          <p:spTgt spid="18"/>
                                        </p:tgtEl>
                                        <p:attrNameLst>
                                          <p:attrName>ppt_x</p:attrName>
                                        </p:attrNameLst>
                                      </p:cBhvr>
                                      <p:tavLst>
                                        <p:tav tm="0">
                                          <p:val>
                                            <p:strVal val="1+#ppt_w/2"/>
                                          </p:val>
                                        </p:tav>
                                        <p:tav tm="100000">
                                          <p:val>
                                            <p:strVal val="#ppt_x"/>
                                          </p:val>
                                        </p:tav>
                                      </p:tavLst>
                                    </p:anim>
                                    <p:anim calcmode="lin" valueType="num">
                                      <p:cBhvr additive="base">
                                        <p:cTn id="204" dur="3000" fill="hold"/>
                                        <p:tgtEl>
                                          <p:spTgt spid="18"/>
                                        </p:tgtEl>
                                        <p:attrNameLst>
                                          <p:attrName>ppt_y</p:attrName>
                                        </p:attrNameLst>
                                      </p:cBhvr>
                                      <p:tavLst>
                                        <p:tav tm="0">
                                          <p:val>
                                            <p:strVal val="1+#ppt_h/2"/>
                                          </p:val>
                                        </p:tav>
                                        <p:tav tm="100000">
                                          <p:val>
                                            <p:strVal val="#ppt_y"/>
                                          </p:val>
                                        </p:tav>
                                      </p:tavLst>
                                    </p:anim>
                                  </p:childTnLst>
                                </p:cTn>
                              </p:par>
                              <p:par>
                                <p:cTn id="205" presetID="2" presetClass="entr" presetSubtype="6" fill="hold" grpId="1" nodeType="withEffect">
                                  <p:stCondLst>
                                    <p:cond delay="0"/>
                                  </p:stCondLst>
                                  <p:childTnLst>
                                    <p:set>
                                      <p:cBhvr>
                                        <p:cTn id="206" dur="1" fill="hold">
                                          <p:stCondLst>
                                            <p:cond delay="0"/>
                                          </p:stCondLst>
                                        </p:cTn>
                                        <p:tgtEl>
                                          <p:spTgt spid="19"/>
                                        </p:tgtEl>
                                        <p:attrNameLst>
                                          <p:attrName>style.visibility</p:attrName>
                                        </p:attrNameLst>
                                      </p:cBhvr>
                                      <p:to>
                                        <p:strVal val="visible"/>
                                      </p:to>
                                    </p:set>
                                    <p:anim calcmode="lin" valueType="num">
                                      <p:cBhvr additive="base">
                                        <p:cTn id="207" dur="3000" fill="hold"/>
                                        <p:tgtEl>
                                          <p:spTgt spid="19"/>
                                        </p:tgtEl>
                                        <p:attrNameLst>
                                          <p:attrName>ppt_x</p:attrName>
                                        </p:attrNameLst>
                                      </p:cBhvr>
                                      <p:tavLst>
                                        <p:tav tm="0">
                                          <p:val>
                                            <p:strVal val="1+#ppt_w/2"/>
                                          </p:val>
                                        </p:tav>
                                        <p:tav tm="100000">
                                          <p:val>
                                            <p:strVal val="#ppt_x"/>
                                          </p:val>
                                        </p:tav>
                                      </p:tavLst>
                                    </p:anim>
                                    <p:anim calcmode="lin" valueType="num">
                                      <p:cBhvr additive="base">
                                        <p:cTn id="208" dur="3000" fill="hold"/>
                                        <p:tgtEl>
                                          <p:spTgt spid="19"/>
                                        </p:tgtEl>
                                        <p:attrNameLst>
                                          <p:attrName>ppt_y</p:attrName>
                                        </p:attrNameLst>
                                      </p:cBhvr>
                                      <p:tavLst>
                                        <p:tav tm="0">
                                          <p:val>
                                            <p:strVal val="1+#ppt_h/2"/>
                                          </p:val>
                                        </p:tav>
                                        <p:tav tm="100000">
                                          <p:val>
                                            <p:strVal val="#ppt_y"/>
                                          </p:val>
                                        </p:tav>
                                      </p:tavLst>
                                    </p:anim>
                                  </p:childTnLst>
                                </p:cTn>
                              </p:par>
                              <p:par>
                                <p:cTn id="209" presetID="2" presetClass="entr" presetSubtype="6" fill="hold" grpId="1" nodeType="withEffect">
                                  <p:stCondLst>
                                    <p:cond delay="0"/>
                                  </p:stCondLst>
                                  <p:childTnLst>
                                    <p:set>
                                      <p:cBhvr>
                                        <p:cTn id="210" dur="1" fill="hold">
                                          <p:stCondLst>
                                            <p:cond delay="0"/>
                                          </p:stCondLst>
                                        </p:cTn>
                                        <p:tgtEl>
                                          <p:spTgt spid="20"/>
                                        </p:tgtEl>
                                        <p:attrNameLst>
                                          <p:attrName>style.visibility</p:attrName>
                                        </p:attrNameLst>
                                      </p:cBhvr>
                                      <p:to>
                                        <p:strVal val="visible"/>
                                      </p:to>
                                    </p:set>
                                    <p:anim calcmode="lin" valueType="num">
                                      <p:cBhvr additive="base">
                                        <p:cTn id="211" dur="3000" fill="hold"/>
                                        <p:tgtEl>
                                          <p:spTgt spid="20"/>
                                        </p:tgtEl>
                                        <p:attrNameLst>
                                          <p:attrName>ppt_x</p:attrName>
                                        </p:attrNameLst>
                                      </p:cBhvr>
                                      <p:tavLst>
                                        <p:tav tm="0">
                                          <p:val>
                                            <p:strVal val="1+#ppt_w/2"/>
                                          </p:val>
                                        </p:tav>
                                        <p:tav tm="100000">
                                          <p:val>
                                            <p:strVal val="#ppt_x"/>
                                          </p:val>
                                        </p:tav>
                                      </p:tavLst>
                                    </p:anim>
                                    <p:anim calcmode="lin" valueType="num">
                                      <p:cBhvr additive="base">
                                        <p:cTn id="212" dur="3000" fill="hold"/>
                                        <p:tgtEl>
                                          <p:spTgt spid="20"/>
                                        </p:tgtEl>
                                        <p:attrNameLst>
                                          <p:attrName>ppt_y</p:attrName>
                                        </p:attrNameLst>
                                      </p:cBhvr>
                                      <p:tavLst>
                                        <p:tav tm="0">
                                          <p:val>
                                            <p:strVal val="1+#ppt_h/2"/>
                                          </p:val>
                                        </p:tav>
                                        <p:tav tm="100000">
                                          <p:val>
                                            <p:strVal val="#ppt_y"/>
                                          </p:val>
                                        </p:tav>
                                      </p:tavLst>
                                    </p:anim>
                                  </p:childTnLst>
                                </p:cTn>
                              </p:par>
                              <p:par>
                                <p:cTn id="213" presetID="2" presetClass="entr" presetSubtype="6" fill="hold" grpId="1" nodeType="withEffect">
                                  <p:stCondLst>
                                    <p:cond delay="0"/>
                                  </p:stCondLst>
                                  <p:childTnLst>
                                    <p:set>
                                      <p:cBhvr>
                                        <p:cTn id="214" dur="1" fill="hold">
                                          <p:stCondLst>
                                            <p:cond delay="0"/>
                                          </p:stCondLst>
                                        </p:cTn>
                                        <p:tgtEl>
                                          <p:spTgt spid="21"/>
                                        </p:tgtEl>
                                        <p:attrNameLst>
                                          <p:attrName>style.visibility</p:attrName>
                                        </p:attrNameLst>
                                      </p:cBhvr>
                                      <p:to>
                                        <p:strVal val="visible"/>
                                      </p:to>
                                    </p:set>
                                    <p:anim calcmode="lin" valueType="num">
                                      <p:cBhvr additive="base">
                                        <p:cTn id="215" dur="3000" fill="hold"/>
                                        <p:tgtEl>
                                          <p:spTgt spid="21"/>
                                        </p:tgtEl>
                                        <p:attrNameLst>
                                          <p:attrName>ppt_x</p:attrName>
                                        </p:attrNameLst>
                                      </p:cBhvr>
                                      <p:tavLst>
                                        <p:tav tm="0">
                                          <p:val>
                                            <p:strVal val="1+#ppt_w/2"/>
                                          </p:val>
                                        </p:tav>
                                        <p:tav tm="100000">
                                          <p:val>
                                            <p:strVal val="#ppt_x"/>
                                          </p:val>
                                        </p:tav>
                                      </p:tavLst>
                                    </p:anim>
                                    <p:anim calcmode="lin" valueType="num">
                                      <p:cBhvr additive="base">
                                        <p:cTn id="216" dur="3000" fill="hold"/>
                                        <p:tgtEl>
                                          <p:spTgt spid="21"/>
                                        </p:tgtEl>
                                        <p:attrNameLst>
                                          <p:attrName>ppt_y</p:attrName>
                                        </p:attrNameLst>
                                      </p:cBhvr>
                                      <p:tavLst>
                                        <p:tav tm="0">
                                          <p:val>
                                            <p:strVal val="1+#ppt_h/2"/>
                                          </p:val>
                                        </p:tav>
                                        <p:tav tm="100000">
                                          <p:val>
                                            <p:strVal val="#ppt_y"/>
                                          </p:val>
                                        </p:tav>
                                      </p:tavLst>
                                    </p:anim>
                                  </p:childTnLst>
                                </p:cTn>
                              </p:par>
                              <p:par>
                                <p:cTn id="217" presetID="2" presetClass="entr" presetSubtype="6" fill="hold" grpId="1" nodeType="withEffect">
                                  <p:stCondLst>
                                    <p:cond delay="0"/>
                                  </p:stCondLst>
                                  <p:childTnLst>
                                    <p:set>
                                      <p:cBhvr>
                                        <p:cTn id="218" dur="1" fill="hold">
                                          <p:stCondLst>
                                            <p:cond delay="0"/>
                                          </p:stCondLst>
                                        </p:cTn>
                                        <p:tgtEl>
                                          <p:spTgt spid="22"/>
                                        </p:tgtEl>
                                        <p:attrNameLst>
                                          <p:attrName>style.visibility</p:attrName>
                                        </p:attrNameLst>
                                      </p:cBhvr>
                                      <p:to>
                                        <p:strVal val="visible"/>
                                      </p:to>
                                    </p:set>
                                    <p:anim calcmode="lin" valueType="num">
                                      <p:cBhvr additive="base">
                                        <p:cTn id="219" dur="3000" fill="hold"/>
                                        <p:tgtEl>
                                          <p:spTgt spid="22"/>
                                        </p:tgtEl>
                                        <p:attrNameLst>
                                          <p:attrName>ppt_x</p:attrName>
                                        </p:attrNameLst>
                                      </p:cBhvr>
                                      <p:tavLst>
                                        <p:tav tm="0">
                                          <p:val>
                                            <p:strVal val="1+#ppt_w/2"/>
                                          </p:val>
                                        </p:tav>
                                        <p:tav tm="100000">
                                          <p:val>
                                            <p:strVal val="#ppt_x"/>
                                          </p:val>
                                        </p:tav>
                                      </p:tavLst>
                                    </p:anim>
                                    <p:anim calcmode="lin" valueType="num">
                                      <p:cBhvr additive="base">
                                        <p:cTn id="220" dur="3000" fill="hold"/>
                                        <p:tgtEl>
                                          <p:spTgt spid="22"/>
                                        </p:tgtEl>
                                        <p:attrNameLst>
                                          <p:attrName>ppt_y</p:attrName>
                                        </p:attrNameLst>
                                      </p:cBhvr>
                                      <p:tavLst>
                                        <p:tav tm="0">
                                          <p:val>
                                            <p:strVal val="1+#ppt_h/2"/>
                                          </p:val>
                                        </p:tav>
                                        <p:tav tm="100000">
                                          <p:val>
                                            <p:strVal val="#ppt_y"/>
                                          </p:val>
                                        </p:tav>
                                      </p:tavLst>
                                    </p:anim>
                                  </p:childTnLst>
                                </p:cTn>
                              </p:par>
                              <p:par>
                                <p:cTn id="221" presetID="2" presetClass="entr" presetSubtype="6" fill="hold" grpId="1" nodeType="withEffect">
                                  <p:stCondLst>
                                    <p:cond delay="0"/>
                                  </p:stCondLst>
                                  <p:childTnLst>
                                    <p:set>
                                      <p:cBhvr>
                                        <p:cTn id="222" dur="1" fill="hold">
                                          <p:stCondLst>
                                            <p:cond delay="0"/>
                                          </p:stCondLst>
                                        </p:cTn>
                                        <p:tgtEl>
                                          <p:spTgt spid="23"/>
                                        </p:tgtEl>
                                        <p:attrNameLst>
                                          <p:attrName>style.visibility</p:attrName>
                                        </p:attrNameLst>
                                      </p:cBhvr>
                                      <p:to>
                                        <p:strVal val="visible"/>
                                      </p:to>
                                    </p:set>
                                    <p:anim calcmode="lin" valueType="num">
                                      <p:cBhvr additive="base">
                                        <p:cTn id="223" dur="3000" fill="hold"/>
                                        <p:tgtEl>
                                          <p:spTgt spid="23"/>
                                        </p:tgtEl>
                                        <p:attrNameLst>
                                          <p:attrName>ppt_x</p:attrName>
                                        </p:attrNameLst>
                                      </p:cBhvr>
                                      <p:tavLst>
                                        <p:tav tm="0">
                                          <p:val>
                                            <p:strVal val="1+#ppt_w/2"/>
                                          </p:val>
                                        </p:tav>
                                        <p:tav tm="100000">
                                          <p:val>
                                            <p:strVal val="#ppt_x"/>
                                          </p:val>
                                        </p:tav>
                                      </p:tavLst>
                                    </p:anim>
                                    <p:anim calcmode="lin" valueType="num">
                                      <p:cBhvr additive="base">
                                        <p:cTn id="224" dur="3000" fill="hold"/>
                                        <p:tgtEl>
                                          <p:spTgt spid="23"/>
                                        </p:tgtEl>
                                        <p:attrNameLst>
                                          <p:attrName>ppt_y</p:attrName>
                                        </p:attrNameLst>
                                      </p:cBhvr>
                                      <p:tavLst>
                                        <p:tav tm="0">
                                          <p:val>
                                            <p:strVal val="1+#ppt_h/2"/>
                                          </p:val>
                                        </p:tav>
                                        <p:tav tm="100000">
                                          <p:val>
                                            <p:strVal val="#ppt_y"/>
                                          </p:val>
                                        </p:tav>
                                      </p:tavLst>
                                    </p:anim>
                                  </p:childTnLst>
                                </p:cTn>
                              </p:par>
                              <p:par>
                                <p:cTn id="225" presetID="2" presetClass="entr" presetSubtype="6" fill="hold" grpId="1" nodeType="withEffect">
                                  <p:stCondLst>
                                    <p:cond delay="0"/>
                                  </p:stCondLst>
                                  <p:childTnLst>
                                    <p:set>
                                      <p:cBhvr>
                                        <p:cTn id="226" dur="1" fill="hold">
                                          <p:stCondLst>
                                            <p:cond delay="0"/>
                                          </p:stCondLst>
                                        </p:cTn>
                                        <p:tgtEl>
                                          <p:spTgt spid="24"/>
                                        </p:tgtEl>
                                        <p:attrNameLst>
                                          <p:attrName>style.visibility</p:attrName>
                                        </p:attrNameLst>
                                      </p:cBhvr>
                                      <p:to>
                                        <p:strVal val="visible"/>
                                      </p:to>
                                    </p:set>
                                    <p:anim calcmode="lin" valueType="num">
                                      <p:cBhvr additive="base">
                                        <p:cTn id="227" dur="3000" fill="hold"/>
                                        <p:tgtEl>
                                          <p:spTgt spid="24"/>
                                        </p:tgtEl>
                                        <p:attrNameLst>
                                          <p:attrName>ppt_x</p:attrName>
                                        </p:attrNameLst>
                                      </p:cBhvr>
                                      <p:tavLst>
                                        <p:tav tm="0">
                                          <p:val>
                                            <p:strVal val="1+#ppt_w/2"/>
                                          </p:val>
                                        </p:tav>
                                        <p:tav tm="100000">
                                          <p:val>
                                            <p:strVal val="#ppt_x"/>
                                          </p:val>
                                        </p:tav>
                                      </p:tavLst>
                                    </p:anim>
                                    <p:anim calcmode="lin" valueType="num">
                                      <p:cBhvr additive="base">
                                        <p:cTn id="228" dur="3000" fill="hold"/>
                                        <p:tgtEl>
                                          <p:spTgt spid="24"/>
                                        </p:tgtEl>
                                        <p:attrNameLst>
                                          <p:attrName>ppt_y</p:attrName>
                                        </p:attrNameLst>
                                      </p:cBhvr>
                                      <p:tavLst>
                                        <p:tav tm="0">
                                          <p:val>
                                            <p:strVal val="1+#ppt_h/2"/>
                                          </p:val>
                                        </p:tav>
                                        <p:tav tm="100000">
                                          <p:val>
                                            <p:strVal val="#ppt_y"/>
                                          </p:val>
                                        </p:tav>
                                      </p:tavLst>
                                    </p:anim>
                                  </p:childTnLst>
                                </p:cTn>
                              </p:par>
                              <p:par>
                                <p:cTn id="229" presetID="2" presetClass="entr" presetSubtype="6" fill="hold" grpId="1" nodeType="withEffect">
                                  <p:stCondLst>
                                    <p:cond delay="0"/>
                                  </p:stCondLst>
                                  <p:childTnLst>
                                    <p:set>
                                      <p:cBhvr>
                                        <p:cTn id="230" dur="1" fill="hold">
                                          <p:stCondLst>
                                            <p:cond delay="0"/>
                                          </p:stCondLst>
                                        </p:cTn>
                                        <p:tgtEl>
                                          <p:spTgt spid="25"/>
                                        </p:tgtEl>
                                        <p:attrNameLst>
                                          <p:attrName>style.visibility</p:attrName>
                                        </p:attrNameLst>
                                      </p:cBhvr>
                                      <p:to>
                                        <p:strVal val="visible"/>
                                      </p:to>
                                    </p:set>
                                    <p:anim calcmode="lin" valueType="num">
                                      <p:cBhvr additive="base">
                                        <p:cTn id="231" dur="3000" fill="hold"/>
                                        <p:tgtEl>
                                          <p:spTgt spid="25"/>
                                        </p:tgtEl>
                                        <p:attrNameLst>
                                          <p:attrName>ppt_x</p:attrName>
                                        </p:attrNameLst>
                                      </p:cBhvr>
                                      <p:tavLst>
                                        <p:tav tm="0">
                                          <p:val>
                                            <p:strVal val="1+#ppt_w/2"/>
                                          </p:val>
                                        </p:tav>
                                        <p:tav tm="100000">
                                          <p:val>
                                            <p:strVal val="#ppt_x"/>
                                          </p:val>
                                        </p:tav>
                                      </p:tavLst>
                                    </p:anim>
                                    <p:anim calcmode="lin" valueType="num">
                                      <p:cBhvr additive="base">
                                        <p:cTn id="232" dur="30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830deb2587bcc16f6ffd62e19a9aa7d.gif"/>
          <p:cNvPicPr>
            <a:picLocks noChangeAspect="1"/>
          </p:cNvPicPr>
          <p:nvPr/>
        </p:nvPicPr>
        <p:blipFill>
          <a:blip r:embed="rId2"/>
          <a:stretch>
            <a:fillRect/>
          </a:stretch>
        </p:blipFill>
        <p:spPr>
          <a:xfrm>
            <a:off x="6215074" y="571486"/>
            <a:ext cx="2744046" cy="3714776"/>
          </a:xfrm>
          <a:prstGeom prst="rect">
            <a:avLst/>
          </a:prstGeom>
        </p:spPr>
      </p:pic>
      <p:sp>
        <p:nvSpPr>
          <p:cNvPr id="5" name="4 Rectángulo"/>
          <p:cNvSpPr/>
          <p:nvPr/>
        </p:nvSpPr>
        <p:spPr>
          <a:xfrm>
            <a:off x="6286512" y="4071948"/>
            <a:ext cx="285752" cy="28573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Preparación"/>
          <p:cNvSpPr/>
          <p:nvPr/>
        </p:nvSpPr>
        <p:spPr>
          <a:xfrm>
            <a:off x="142844" y="214296"/>
            <a:ext cx="6215106" cy="4714908"/>
          </a:xfrm>
          <a:prstGeom prst="flowChartPreparation">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Estrella de 32 puntas"/>
          <p:cNvSpPr/>
          <p:nvPr/>
        </p:nvSpPr>
        <p:spPr>
          <a:xfrm>
            <a:off x="428596" y="357172"/>
            <a:ext cx="5286412" cy="4357718"/>
          </a:xfrm>
          <a:prstGeom prst="star32">
            <a:avLst/>
          </a:prstGeom>
          <a:ln>
            <a:solidFill>
              <a:schemeClr val="tx2">
                <a:lumMod val="25000"/>
              </a:schemeClr>
            </a:solidFill>
          </a:ln>
          <a:scene3d>
            <a:camera prst="orthographicFront"/>
            <a:lightRig rig="threePt" dir="t"/>
          </a:scene3d>
          <a:sp3d>
            <a:bevelT prst="angle"/>
          </a:sp3d>
        </p:spPr>
        <p:style>
          <a:lnRef idx="2">
            <a:schemeClr val="dk1">
              <a:shade val="50000"/>
            </a:schemeClr>
          </a:lnRef>
          <a:fillRef idx="1">
            <a:schemeClr val="dk1"/>
          </a:fillRef>
          <a:effectRef idx="0">
            <a:schemeClr val="dk1"/>
          </a:effectRef>
          <a:fontRef idx="minor">
            <a:schemeClr val="lt1"/>
          </a:fontRef>
        </p:style>
        <p:txBody>
          <a:bodyPr rtlCol="0" anchor="ctr"/>
          <a:lstStyle/>
          <a:p>
            <a:endParaRPr lang="es-PE" dirty="0"/>
          </a:p>
        </p:txBody>
      </p:sp>
      <p:sp>
        <p:nvSpPr>
          <p:cNvPr id="9" name="8 CuadroTexto"/>
          <p:cNvSpPr txBox="1"/>
          <p:nvPr/>
        </p:nvSpPr>
        <p:spPr>
          <a:xfrm>
            <a:off x="1785918" y="1071552"/>
            <a:ext cx="2928958" cy="3416320"/>
          </a:xfrm>
          <a:prstGeom prst="rect">
            <a:avLst/>
          </a:prstGeom>
          <a:noFill/>
        </p:spPr>
        <p:txBody>
          <a:bodyPr wrap="square" rtlCol="0">
            <a:spAutoFit/>
          </a:bodyPr>
          <a:lstStyle/>
          <a:p>
            <a:pPr algn="ct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En 1899 Daniel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Swarovski</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empezó utilizando una flor de las nieves (flor edelweiss en alemán) como logotipo, que simbolizaba a Austria, el alpinismo y la pureza. Ese logotipo fue utilizado desde 1976 hasta 1988. Justo después en la historia de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Swarovski</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apareció el cisne, famoso logotipo que todos conocemos.</a:t>
            </a:r>
          </a:p>
          <a:p>
            <a:pPr algn="ctr"/>
            <a:endParaRPr lang="es-PE" b="1" dirty="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endParaRPr>
          </a:p>
        </p:txBody>
      </p:sp>
      <p:pic>
        <p:nvPicPr>
          <p:cNvPr id="10" name="9 Imagen" descr="2915.jpg"/>
          <p:cNvPicPr>
            <a:picLocks noChangeAspect="1"/>
          </p:cNvPicPr>
          <p:nvPr/>
        </p:nvPicPr>
        <p:blipFill>
          <a:blip r:embed="rId4"/>
          <a:stretch>
            <a:fillRect/>
          </a:stretch>
        </p:blipFill>
        <p:spPr>
          <a:xfrm>
            <a:off x="2232" y="0"/>
            <a:ext cx="9141768" cy="5143500"/>
          </a:xfrm>
          <a:prstGeom prst="rect">
            <a:avLst/>
          </a:prstGeom>
        </p:spPr>
      </p:pic>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19835833ac8ff34b2b0a8fe5b3988ac.jpg"/>
          <p:cNvPicPr>
            <a:picLocks noGrp="1" noChangeAspect="1"/>
          </p:cNvPicPr>
          <p:nvPr isPhoto="1"/>
        </p:nvPicPr>
        <p:blipFill>
          <a:blip r:embed="rId2">
            <a:lum/>
          </a:blip>
          <a:stretch>
            <a:fillRect/>
          </a:stretch>
        </p:blipFill>
        <p:spPr>
          <a:xfrm>
            <a:off x="1071538" y="0"/>
            <a:ext cx="3571867" cy="5143500"/>
          </a:xfrm>
          <a:prstGeom prst="rect">
            <a:avLst/>
          </a:prstGeom>
          <a:noFill/>
          <a:ln>
            <a:noFill/>
          </a:ln>
          <a:scene3d>
            <a:camera prst="orthographicFront"/>
            <a:lightRig rig="threePt" dir="t"/>
          </a:scene3d>
          <a:sp3d>
            <a:bevelT prst="angle"/>
          </a:sp3d>
        </p:spPr>
      </p:pic>
      <p:pic>
        <p:nvPicPr>
          <p:cNvPr id="3" name="2 Imagen" descr="a45e50a9e076675300e9297f7ebe7309.jpg"/>
          <p:cNvPicPr>
            <a:picLocks noGrp="1" noChangeAspect="1"/>
          </p:cNvPicPr>
          <p:nvPr isPhoto="1"/>
        </p:nvPicPr>
        <p:blipFill>
          <a:blip r:embed="rId3">
            <a:lum/>
          </a:blip>
          <a:stretch>
            <a:fillRect/>
          </a:stretch>
        </p:blipFill>
        <p:spPr>
          <a:xfrm>
            <a:off x="4643438" y="0"/>
            <a:ext cx="3500430" cy="5143500"/>
          </a:xfrm>
          <a:prstGeom prst="rect">
            <a:avLst/>
          </a:prstGeom>
          <a:noFill/>
          <a:ln>
            <a:noFill/>
          </a:ln>
          <a:scene3d>
            <a:camera prst="orthographicFront"/>
            <a:lightRig rig="threePt" dir="t"/>
          </a:scene3d>
          <a:sp3d>
            <a:bevelT prst="angle"/>
          </a:sp3d>
        </p:spPr>
      </p:pic>
      <p:pic>
        <p:nvPicPr>
          <p:cNvPr id="4" name="3 Imagen" descr="_BxukQ2_m9qlkjBuhJJvZbdm0os.png"/>
          <p:cNvPicPr>
            <a:picLocks noChangeAspect="1"/>
          </p:cNvPicPr>
          <p:nvPr/>
        </p:nvPicPr>
        <p:blipFill>
          <a:blip r:embed="rId4">
            <a:grayscl/>
            <a:lum contrast="40000"/>
          </a:blip>
          <a:srcRect l="11308" r="20846"/>
          <a:stretch>
            <a:fillRect/>
          </a:stretch>
        </p:blipFill>
        <p:spPr>
          <a:xfrm>
            <a:off x="0" y="0"/>
            <a:ext cx="1000132" cy="1203864"/>
          </a:xfrm>
          <a:prstGeom prst="rect">
            <a:avLst/>
          </a:prstGeom>
          <a:effectLst>
            <a:reflection blurRad="6350" stA="50000" endA="300" endPos="90000" dir="5400000" sy="-100000" algn="bl" rotWithShape="0"/>
          </a:effectLst>
        </p:spPr>
      </p:pic>
      <p:pic>
        <p:nvPicPr>
          <p:cNvPr id="5" name="4 Imagen" descr="_BxukQ2_m9qlkjBuhJJvZbdm0os.png"/>
          <p:cNvPicPr>
            <a:picLocks noChangeAspect="1"/>
          </p:cNvPicPr>
          <p:nvPr/>
        </p:nvPicPr>
        <p:blipFill>
          <a:blip r:embed="rId4">
            <a:grayscl/>
            <a:lum contrast="40000"/>
          </a:blip>
          <a:srcRect l="11308" r="20846"/>
          <a:stretch>
            <a:fillRect/>
          </a:stretch>
        </p:blipFill>
        <p:spPr>
          <a:xfrm>
            <a:off x="0" y="785800"/>
            <a:ext cx="1000132" cy="1203864"/>
          </a:xfrm>
          <a:prstGeom prst="rect">
            <a:avLst/>
          </a:prstGeom>
          <a:effectLst>
            <a:reflection blurRad="6350" stA="50000" endA="300" endPos="90000" dir="5400000" sy="-100000" algn="bl" rotWithShape="0"/>
          </a:effectLst>
        </p:spPr>
      </p:pic>
      <p:pic>
        <p:nvPicPr>
          <p:cNvPr id="6" name="5 Imagen" descr="_BxukQ2_m9qlkjBuhJJvZbdm0os.png"/>
          <p:cNvPicPr>
            <a:picLocks noChangeAspect="1"/>
          </p:cNvPicPr>
          <p:nvPr/>
        </p:nvPicPr>
        <p:blipFill>
          <a:blip r:embed="rId4">
            <a:grayscl/>
            <a:lum contrast="40000"/>
          </a:blip>
          <a:srcRect l="11308" r="20846"/>
          <a:stretch>
            <a:fillRect/>
          </a:stretch>
        </p:blipFill>
        <p:spPr>
          <a:xfrm>
            <a:off x="0" y="1571618"/>
            <a:ext cx="1000132" cy="1203864"/>
          </a:xfrm>
          <a:prstGeom prst="rect">
            <a:avLst/>
          </a:prstGeom>
          <a:effectLst>
            <a:reflection blurRad="6350" stA="50000" endA="300" endPos="90000" dir="5400000" sy="-100000" algn="bl" rotWithShape="0"/>
          </a:effectLst>
        </p:spPr>
      </p:pic>
      <p:pic>
        <p:nvPicPr>
          <p:cNvPr id="7" name="6 Imagen" descr="_BxukQ2_m9qlkjBuhJJvZbdm0os.png"/>
          <p:cNvPicPr>
            <a:picLocks noChangeAspect="1"/>
          </p:cNvPicPr>
          <p:nvPr/>
        </p:nvPicPr>
        <p:blipFill>
          <a:blip r:embed="rId4">
            <a:grayscl/>
            <a:lum contrast="40000"/>
          </a:blip>
          <a:srcRect l="11308" r="20846"/>
          <a:stretch>
            <a:fillRect/>
          </a:stretch>
        </p:blipFill>
        <p:spPr>
          <a:xfrm>
            <a:off x="0" y="2428874"/>
            <a:ext cx="1000132" cy="1203864"/>
          </a:xfrm>
          <a:prstGeom prst="rect">
            <a:avLst/>
          </a:prstGeom>
          <a:effectLst>
            <a:reflection blurRad="6350" stA="50000" endA="300" endPos="90000" dir="5400000" sy="-100000" algn="bl" rotWithShape="0"/>
          </a:effectLst>
        </p:spPr>
      </p:pic>
      <p:pic>
        <p:nvPicPr>
          <p:cNvPr id="8" name="7 Imagen" descr="_BxukQ2_m9qlkjBuhJJvZbdm0os.png"/>
          <p:cNvPicPr>
            <a:picLocks noChangeAspect="1"/>
          </p:cNvPicPr>
          <p:nvPr/>
        </p:nvPicPr>
        <p:blipFill>
          <a:blip r:embed="rId4">
            <a:grayscl/>
            <a:lum contrast="40000"/>
          </a:blip>
          <a:srcRect l="11308" r="20846"/>
          <a:stretch>
            <a:fillRect/>
          </a:stretch>
        </p:blipFill>
        <p:spPr>
          <a:xfrm>
            <a:off x="0" y="3214692"/>
            <a:ext cx="1000132" cy="1203864"/>
          </a:xfrm>
          <a:prstGeom prst="rect">
            <a:avLst/>
          </a:prstGeom>
          <a:effectLst>
            <a:reflection blurRad="6350" stA="50000" endA="300" endPos="90000" dir="5400000" sy="-100000" algn="bl" rotWithShape="0"/>
          </a:effectLst>
        </p:spPr>
      </p:pic>
      <p:pic>
        <p:nvPicPr>
          <p:cNvPr id="9" name="8 Imagen" descr="_BxukQ2_m9qlkjBuhJJvZbdm0os.png"/>
          <p:cNvPicPr>
            <a:picLocks noChangeAspect="1"/>
          </p:cNvPicPr>
          <p:nvPr/>
        </p:nvPicPr>
        <p:blipFill>
          <a:blip r:embed="rId4">
            <a:grayscl/>
            <a:lum contrast="40000"/>
          </a:blip>
          <a:srcRect l="11308" r="20846"/>
          <a:stretch>
            <a:fillRect/>
          </a:stretch>
        </p:blipFill>
        <p:spPr>
          <a:xfrm>
            <a:off x="0" y="3939636"/>
            <a:ext cx="1000132" cy="1203864"/>
          </a:xfrm>
          <a:prstGeom prst="rect">
            <a:avLst/>
          </a:prstGeom>
          <a:effectLst>
            <a:reflection blurRad="6350" stA="50000" endA="300" endPos="90000" dir="5400000" sy="-100000" algn="bl" rotWithShape="0"/>
          </a:effectLst>
        </p:spPr>
      </p:pic>
      <p:pic>
        <p:nvPicPr>
          <p:cNvPr id="10" name="9 Imagen" descr="_BxukQ2_m9qlkjBuhJJvZbdm0os.png"/>
          <p:cNvPicPr>
            <a:picLocks noChangeAspect="1"/>
          </p:cNvPicPr>
          <p:nvPr/>
        </p:nvPicPr>
        <p:blipFill>
          <a:blip r:embed="rId4">
            <a:grayscl/>
            <a:lum contrast="40000"/>
          </a:blip>
          <a:srcRect l="11308" r="20846"/>
          <a:stretch>
            <a:fillRect/>
          </a:stretch>
        </p:blipFill>
        <p:spPr>
          <a:xfrm flipH="1">
            <a:off x="8143900" y="0"/>
            <a:ext cx="1000100" cy="1203864"/>
          </a:xfrm>
          <a:prstGeom prst="rect">
            <a:avLst/>
          </a:prstGeom>
          <a:effectLst>
            <a:reflection blurRad="6350" stA="50000" endA="300" endPos="90000" dir="5400000" sy="-100000" algn="bl" rotWithShape="0"/>
          </a:effectLst>
        </p:spPr>
      </p:pic>
      <p:pic>
        <p:nvPicPr>
          <p:cNvPr id="11" name="10 Imagen" descr="_BxukQ2_m9qlkjBuhJJvZbdm0os.png"/>
          <p:cNvPicPr>
            <a:picLocks noChangeAspect="1"/>
          </p:cNvPicPr>
          <p:nvPr/>
        </p:nvPicPr>
        <p:blipFill>
          <a:blip r:embed="rId4">
            <a:grayscl/>
            <a:lum contrast="40000"/>
          </a:blip>
          <a:srcRect l="11308" r="20846"/>
          <a:stretch>
            <a:fillRect/>
          </a:stretch>
        </p:blipFill>
        <p:spPr>
          <a:xfrm flipH="1">
            <a:off x="8143900" y="785800"/>
            <a:ext cx="1000100" cy="1203864"/>
          </a:xfrm>
          <a:prstGeom prst="rect">
            <a:avLst/>
          </a:prstGeom>
          <a:effectLst>
            <a:reflection blurRad="6350" stA="50000" endA="300" endPos="90000" dir="5400000" sy="-100000" algn="bl" rotWithShape="0"/>
          </a:effectLst>
        </p:spPr>
      </p:pic>
      <p:pic>
        <p:nvPicPr>
          <p:cNvPr id="12" name="11 Imagen" descr="_BxukQ2_m9qlkjBuhJJvZbdm0os.png"/>
          <p:cNvPicPr>
            <a:picLocks noChangeAspect="1"/>
          </p:cNvPicPr>
          <p:nvPr/>
        </p:nvPicPr>
        <p:blipFill>
          <a:blip r:embed="rId4">
            <a:grayscl/>
            <a:lum contrast="40000"/>
          </a:blip>
          <a:srcRect l="11308" r="20846"/>
          <a:stretch>
            <a:fillRect/>
          </a:stretch>
        </p:blipFill>
        <p:spPr>
          <a:xfrm flipH="1">
            <a:off x="8143900" y="1643056"/>
            <a:ext cx="1000100" cy="1203864"/>
          </a:xfrm>
          <a:prstGeom prst="rect">
            <a:avLst/>
          </a:prstGeom>
          <a:effectLst>
            <a:reflection blurRad="6350" stA="50000" endA="300" endPos="90000" dir="5400000" sy="-100000" algn="bl" rotWithShape="0"/>
          </a:effectLst>
        </p:spPr>
      </p:pic>
      <p:pic>
        <p:nvPicPr>
          <p:cNvPr id="13" name="12 Imagen" descr="_BxukQ2_m9qlkjBuhJJvZbdm0os.png"/>
          <p:cNvPicPr>
            <a:picLocks noChangeAspect="1"/>
          </p:cNvPicPr>
          <p:nvPr/>
        </p:nvPicPr>
        <p:blipFill>
          <a:blip r:embed="rId4">
            <a:grayscl/>
            <a:lum contrast="40000"/>
          </a:blip>
          <a:srcRect l="11308" r="20846"/>
          <a:stretch>
            <a:fillRect/>
          </a:stretch>
        </p:blipFill>
        <p:spPr>
          <a:xfrm flipH="1">
            <a:off x="8143900" y="2428874"/>
            <a:ext cx="1000100" cy="1203864"/>
          </a:xfrm>
          <a:prstGeom prst="rect">
            <a:avLst/>
          </a:prstGeom>
          <a:effectLst>
            <a:reflection blurRad="6350" stA="50000" endA="300" endPos="90000" dir="5400000" sy="-100000" algn="bl" rotWithShape="0"/>
          </a:effectLst>
        </p:spPr>
      </p:pic>
      <p:pic>
        <p:nvPicPr>
          <p:cNvPr id="14" name="13 Imagen" descr="_BxukQ2_m9qlkjBuhJJvZbdm0os.png"/>
          <p:cNvPicPr>
            <a:picLocks noChangeAspect="1"/>
          </p:cNvPicPr>
          <p:nvPr/>
        </p:nvPicPr>
        <p:blipFill>
          <a:blip r:embed="rId4">
            <a:grayscl/>
            <a:lum contrast="40000"/>
          </a:blip>
          <a:srcRect l="11308" r="20846"/>
          <a:stretch>
            <a:fillRect/>
          </a:stretch>
        </p:blipFill>
        <p:spPr>
          <a:xfrm flipH="1">
            <a:off x="8143900" y="3143254"/>
            <a:ext cx="1000100" cy="1203864"/>
          </a:xfrm>
          <a:prstGeom prst="rect">
            <a:avLst/>
          </a:prstGeom>
          <a:effectLst>
            <a:reflection blurRad="6350" stA="50000" endA="300" endPos="90000" dir="5400000" sy="-100000" algn="bl" rotWithShape="0"/>
          </a:effectLst>
        </p:spPr>
      </p:pic>
      <p:pic>
        <p:nvPicPr>
          <p:cNvPr id="15" name="14 Imagen" descr="_BxukQ2_m9qlkjBuhJJvZbdm0os.png"/>
          <p:cNvPicPr>
            <a:picLocks noChangeAspect="1"/>
          </p:cNvPicPr>
          <p:nvPr/>
        </p:nvPicPr>
        <p:blipFill>
          <a:blip r:embed="rId4">
            <a:grayscl/>
            <a:lum contrast="40000"/>
          </a:blip>
          <a:srcRect l="11308" r="20846"/>
          <a:stretch>
            <a:fillRect/>
          </a:stretch>
        </p:blipFill>
        <p:spPr>
          <a:xfrm flipH="1">
            <a:off x="8143900" y="3939636"/>
            <a:ext cx="1000100" cy="1203864"/>
          </a:xfrm>
          <a:prstGeom prst="rect">
            <a:avLst/>
          </a:prstGeom>
          <a:effectLst>
            <a:reflection blurRad="6350" stA="50000" endA="300" endPos="90000" dir="5400000" sy="-100000" algn="bl" rotWithShape="0"/>
          </a:effectLst>
        </p:spPr>
      </p:pic>
      <p:pic>
        <p:nvPicPr>
          <p:cNvPr id="16" name="15 Imagen" descr="2915.jpg"/>
          <p:cNvPicPr>
            <a:picLocks noChangeAspect="1"/>
          </p:cNvPicPr>
          <p:nvPr/>
        </p:nvPicPr>
        <p:blipFill>
          <a:blip r:embed="rId5"/>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8" presetClass="emph" presetSubtype="0" autoRev="1" fill="hold" nodeType="withEffect">
                                  <p:stCondLst>
                                    <p:cond delay="0"/>
                                  </p:stCondLst>
                                  <p:childTnLst>
                                    <p:animRot by="21600000">
                                      <p:cBhvr>
                                        <p:cTn id="8" dur="3000" fill="hold"/>
                                        <p:tgtEl>
                                          <p:spTgt spid="4"/>
                                        </p:tgtEl>
                                        <p:attrNameLst>
                                          <p:attrName>r</p:attrName>
                                        </p:attrNameLst>
                                      </p:cBhvr>
                                    </p:animRot>
                                  </p:childTnLst>
                                </p:cTn>
                              </p:par>
                              <p:par>
                                <p:cTn id="9" presetID="8" presetClass="emph" presetSubtype="0" autoRev="1" fill="hold" nodeType="withEffect">
                                  <p:stCondLst>
                                    <p:cond delay="0"/>
                                  </p:stCondLst>
                                  <p:childTnLst>
                                    <p:animRot by="21600000">
                                      <p:cBhvr>
                                        <p:cTn id="10" dur="3000" fill="hold"/>
                                        <p:tgtEl>
                                          <p:spTgt spid="5"/>
                                        </p:tgtEl>
                                        <p:attrNameLst>
                                          <p:attrName>r</p:attrName>
                                        </p:attrNameLst>
                                      </p:cBhvr>
                                    </p:animRot>
                                  </p:childTnLst>
                                </p:cTn>
                              </p:par>
                              <p:par>
                                <p:cTn id="11" presetID="8" presetClass="emph" presetSubtype="0" autoRev="1" fill="hold" nodeType="withEffect">
                                  <p:stCondLst>
                                    <p:cond delay="0"/>
                                  </p:stCondLst>
                                  <p:childTnLst>
                                    <p:animRot by="21600000">
                                      <p:cBhvr>
                                        <p:cTn id="12" dur="3000" fill="hold"/>
                                        <p:tgtEl>
                                          <p:spTgt spid="6"/>
                                        </p:tgtEl>
                                        <p:attrNameLst>
                                          <p:attrName>r</p:attrName>
                                        </p:attrNameLst>
                                      </p:cBhvr>
                                    </p:animRot>
                                  </p:childTnLst>
                                </p:cTn>
                              </p:par>
                              <p:par>
                                <p:cTn id="13" presetID="8" presetClass="emph" presetSubtype="0" autoRev="1" fill="hold" nodeType="withEffect">
                                  <p:stCondLst>
                                    <p:cond delay="0"/>
                                  </p:stCondLst>
                                  <p:childTnLst>
                                    <p:animRot by="21600000">
                                      <p:cBhvr>
                                        <p:cTn id="14" dur="3000" fill="hold"/>
                                        <p:tgtEl>
                                          <p:spTgt spid="7"/>
                                        </p:tgtEl>
                                        <p:attrNameLst>
                                          <p:attrName>r</p:attrName>
                                        </p:attrNameLst>
                                      </p:cBhvr>
                                    </p:animRot>
                                  </p:childTnLst>
                                </p:cTn>
                              </p:par>
                              <p:par>
                                <p:cTn id="15" presetID="8" presetClass="emph" presetSubtype="0" autoRev="1" fill="hold" nodeType="withEffect">
                                  <p:stCondLst>
                                    <p:cond delay="0"/>
                                  </p:stCondLst>
                                  <p:childTnLst>
                                    <p:animRot by="21600000">
                                      <p:cBhvr>
                                        <p:cTn id="16" dur="3000" fill="hold"/>
                                        <p:tgtEl>
                                          <p:spTgt spid="8"/>
                                        </p:tgtEl>
                                        <p:attrNameLst>
                                          <p:attrName>r</p:attrName>
                                        </p:attrNameLst>
                                      </p:cBhvr>
                                    </p:animRot>
                                  </p:childTnLst>
                                </p:cTn>
                              </p:par>
                              <p:par>
                                <p:cTn id="17" presetID="8" presetClass="emph" presetSubtype="0" autoRev="1" fill="hold" nodeType="withEffect">
                                  <p:stCondLst>
                                    <p:cond delay="0"/>
                                  </p:stCondLst>
                                  <p:childTnLst>
                                    <p:animRot by="21600000">
                                      <p:cBhvr>
                                        <p:cTn id="18" dur="3000" fill="hold"/>
                                        <p:tgtEl>
                                          <p:spTgt spid="9"/>
                                        </p:tgtEl>
                                        <p:attrNameLst>
                                          <p:attrName>r</p:attrName>
                                        </p:attrNameLst>
                                      </p:cBhvr>
                                    </p:animRot>
                                  </p:childTnLst>
                                </p:cTn>
                              </p:par>
                              <p:par>
                                <p:cTn id="19" presetID="2" presetClass="entr" presetSubtype="1"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ppt_x"/>
                                          </p:val>
                                        </p:tav>
                                        <p:tav tm="100000">
                                          <p:val>
                                            <p:strVal val="#ppt_x"/>
                                          </p:val>
                                        </p:tav>
                                      </p:tavLst>
                                    </p:anim>
                                    <p:anim calcmode="lin" valueType="num">
                                      <p:cBhvr additive="base">
                                        <p:cTn id="22" dur="3000" fill="hold"/>
                                        <p:tgtEl>
                                          <p:spTgt spid="4"/>
                                        </p:tgtEl>
                                        <p:attrNameLst>
                                          <p:attrName>ppt_y</p:attrName>
                                        </p:attrNameLst>
                                      </p:cBhvr>
                                      <p:tavLst>
                                        <p:tav tm="0">
                                          <p:val>
                                            <p:strVal val="0-#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3000" fill="hold"/>
                                        <p:tgtEl>
                                          <p:spTgt spid="5"/>
                                        </p:tgtEl>
                                        <p:attrNameLst>
                                          <p:attrName>ppt_x</p:attrName>
                                        </p:attrNameLst>
                                      </p:cBhvr>
                                      <p:tavLst>
                                        <p:tav tm="0">
                                          <p:val>
                                            <p:strVal val="#ppt_x"/>
                                          </p:val>
                                        </p:tav>
                                        <p:tav tm="100000">
                                          <p:val>
                                            <p:strVal val="#ppt_x"/>
                                          </p:val>
                                        </p:tav>
                                      </p:tavLst>
                                    </p:anim>
                                    <p:anim calcmode="lin" valueType="num">
                                      <p:cBhvr additive="base">
                                        <p:cTn id="26" dur="3000" fill="hold"/>
                                        <p:tgtEl>
                                          <p:spTgt spid="5"/>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3000" fill="hold"/>
                                        <p:tgtEl>
                                          <p:spTgt spid="6"/>
                                        </p:tgtEl>
                                        <p:attrNameLst>
                                          <p:attrName>ppt_x</p:attrName>
                                        </p:attrNameLst>
                                      </p:cBhvr>
                                      <p:tavLst>
                                        <p:tav tm="0">
                                          <p:val>
                                            <p:strVal val="#ppt_x"/>
                                          </p:val>
                                        </p:tav>
                                        <p:tav tm="100000">
                                          <p:val>
                                            <p:strVal val="#ppt_x"/>
                                          </p:val>
                                        </p:tav>
                                      </p:tavLst>
                                    </p:anim>
                                    <p:anim calcmode="lin" valueType="num">
                                      <p:cBhvr additive="base">
                                        <p:cTn id="30" dur="3000" fill="hold"/>
                                        <p:tgtEl>
                                          <p:spTgt spid="6"/>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3000" fill="hold"/>
                                        <p:tgtEl>
                                          <p:spTgt spid="7"/>
                                        </p:tgtEl>
                                        <p:attrNameLst>
                                          <p:attrName>ppt_x</p:attrName>
                                        </p:attrNameLst>
                                      </p:cBhvr>
                                      <p:tavLst>
                                        <p:tav tm="0">
                                          <p:val>
                                            <p:strVal val="#ppt_x"/>
                                          </p:val>
                                        </p:tav>
                                        <p:tav tm="100000">
                                          <p:val>
                                            <p:strVal val="#ppt_x"/>
                                          </p:val>
                                        </p:tav>
                                      </p:tavLst>
                                    </p:anim>
                                    <p:anim calcmode="lin" valueType="num">
                                      <p:cBhvr additive="base">
                                        <p:cTn id="34" dur="3000" fill="hold"/>
                                        <p:tgtEl>
                                          <p:spTgt spid="7"/>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3000" fill="hold"/>
                                        <p:tgtEl>
                                          <p:spTgt spid="8"/>
                                        </p:tgtEl>
                                        <p:attrNameLst>
                                          <p:attrName>ppt_x</p:attrName>
                                        </p:attrNameLst>
                                      </p:cBhvr>
                                      <p:tavLst>
                                        <p:tav tm="0">
                                          <p:val>
                                            <p:strVal val="#ppt_x"/>
                                          </p:val>
                                        </p:tav>
                                        <p:tav tm="100000">
                                          <p:val>
                                            <p:strVal val="#ppt_x"/>
                                          </p:val>
                                        </p:tav>
                                      </p:tavLst>
                                    </p:anim>
                                    <p:anim calcmode="lin" valueType="num">
                                      <p:cBhvr additive="base">
                                        <p:cTn id="38" dur="3000" fill="hold"/>
                                        <p:tgtEl>
                                          <p:spTgt spid="8"/>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ppt_x"/>
                                          </p:val>
                                        </p:tav>
                                        <p:tav tm="100000">
                                          <p:val>
                                            <p:strVal val="#ppt_x"/>
                                          </p:val>
                                        </p:tav>
                                      </p:tavLst>
                                    </p:anim>
                                    <p:anim calcmode="lin" valueType="num">
                                      <p:cBhvr additive="base">
                                        <p:cTn id="42" dur="3000" fill="hold"/>
                                        <p:tgtEl>
                                          <p:spTgt spid="9"/>
                                        </p:tgtEl>
                                        <p:attrNameLst>
                                          <p:attrName>ppt_y</p:attrName>
                                        </p:attrNameLst>
                                      </p:cBhvr>
                                      <p:tavLst>
                                        <p:tav tm="0">
                                          <p:val>
                                            <p:strVal val="0-#ppt_h/2"/>
                                          </p:val>
                                        </p:tav>
                                        <p:tav tm="100000">
                                          <p:val>
                                            <p:strVal val="#ppt_y"/>
                                          </p:val>
                                        </p:tav>
                                      </p:tavLst>
                                    </p:anim>
                                  </p:childTnLst>
                                </p:cTn>
                              </p:par>
                              <p:par>
                                <p:cTn id="43" presetID="8" presetClass="emph" presetSubtype="0" autoRev="1" fill="hold" nodeType="withEffect">
                                  <p:stCondLst>
                                    <p:cond delay="0"/>
                                  </p:stCondLst>
                                  <p:childTnLst>
                                    <p:animRot by="-21600000">
                                      <p:cBhvr>
                                        <p:cTn id="44" dur="3000" fill="hold"/>
                                        <p:tgtEl>
                                          <p:spTgt spid="10"/>
                                        </p:tgtEl>
                                        <p:attrNameLst>
                                          <p:attrName>r</p:attrName>
                                        </p:attrNameLst>
                                      </p:cBhvr>
                                    </p:animRot>
                                  </p:childTnLst>
                                </p:cTn>
                              </p:par>
                              <p:par>
                                <p:cTn id="45" presetID="8" presetClass="emph" presetSubtype="0" autoRev="1" fill="hold" nodeType="withEffect">
                                  <p:stCondLst>
                                    <p:cond delay="0"/>
                                  </p:stCondLst>
                                  <p:childTnLst>
                                    <p:animRot by="-21600000">
                                      <p:cBhvr>
                                        <p:cTn id="46" dur="3000" fill="hold"/>
                                        <p:tgtEl>
                                          <p:spTgt spid="11"/>
                                        </p:tgtEl>
                                        <p:attrNameLst>
                                          <p:attrName>r</p:attrName>
                                        </p:attrNameLst>
                                      </p:cBhvr>
                                    </p:animRot>
                                  </p:childTnLst>
                                </p:cTn>
                              </p:par>
                              <p:par>
                                <p:cTn id="47" presetID="8" presetClass="emph" presetSubtype="0" autoRev="1" fill="hold" nodeType="withEffect">
                                  <p:stCondLst>
                                    <p:cond delay="0"/>
                                  </p:stCondLst>
                                  <p:childTnLst>
                                    <p:animRot by="-21600000">
                                      <p:cBhvr>
                                        <p:cTn id="48" dur="3000" fill="hold"/>
                                        <p:tgtEl>
                                          <p:spTgt spid="12"/>
                                        </p:tgtEl>
                                        <p:attrNameLst>
                                          <p:attrName>r</p:attrName>
                                        </p:attrNameLst>
                                      </p:cBhvr>
                                    </p:animRot>
                                  </p:childTnLst>
                                </p:cTn>
                              </p:par>
                              <p:par>
                                <p:cTn id="49" presetID="8" presetClass="emph" presetSubtype="0" autoRev="1" fill="hold" nodeType="withEffect">
                                  <p:stCondLst>
                                    <p:cond delay="0"/>
                                  </p:stCondLst>
                                  <p:childTnLst>
                                    <p:animRot by="-21600000">
                                      <p:cBhvr>
                                        <p:cTn id="50" dur="3000" fill="hold"/>
                                        <p:tgtEl>
                                          <p:spTgt spid="13"/>
                                        </p:tgtEl>
                                        <p:attrNameLst>
                                          <p:attrName>r</p:attrName>
                                        </p:attrNameLst>
                                      </p:cBhvr>
                                    </p:animRot>
                                  </p:childTnLst>
                                </p:cTn>
                              </p:par>
                              <p:par>
                                <p:cTn id="51" presetID="8" presetClass="emph" presetSubtype="0" autoRev="1" fill="hold" nodeType="withEffect">
                                  <p:stCondLst>
                                    <p:cond delay="0"/>
                                  </p:stCondLst>
                                  <p:childTnLst>
                                    <p:animRot by="-21600000">
                                      <p:cBhvr>
                                        <p:cTn id="52" dur="3000" fill="hold"/>
                                        <p:tgtEl>
                                          <p:spTgt spid="14"/>
                                        </p:tgtEl>
                                        <p:attrNameLst>
                                          <p:attrName>r</p:attrName>
                                        </p:attrNameLst>
                                      </p:cBhvr>
                                    </p:animRot>
                                  </p:childTnLst>
                                </p:cTn>
                              </p:par>
                              <p:par>
                                <p:cTn id="53" presetID="8" presetClass="emph" presetSubtype="0" autoRev="1" fill="hold" nodeType="withEffect">
                                  <p:stCondLst>
                                    <p:cond delay="0"/>
                                  </p:stCondLst>
                                  <p:childTnLst>
                                    <p:animRot by="-21600000">
                                      <p:cBhvr>
                                        <p:cTn id="54" dur="3000" fill="hold"/>
                                        <p:tgtEl>
                                          <p:spTgt spid="15"/>
                                        </p:tgtEl>
                                        <p:attrNameLst>
                                          <p:attrName>r</p:attrName>
                                        </p:attrNameLst>
                                      </p:cBhvr>
                                    </p:animRot>
                                  </p:childTnLst>
                                </p:cTn>
                              </p:par>
                              <p:par>
                                <p:cTn id="55" presetID="2" presetClass="entr" presetSubtype="1"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3000" fill="hold"/>
                                        <p:tgtEl>
                                          <p:spTgt spid="10"/>
                                        </p:tgtEl>
                                        <p:attrNameLst>
                                          <p:attrName>ppt_x</p:attrName>
                                        </p:attrNameLst>
                                      </p:cBhvr>
                                      <p:tavLst>
                                        <p:tav tm="0">
                                          <p:val>
                                            <p:strVal val="#ppt_x"/>
                                          </p:val>
                                        </p:tav>
                                        <p:tav tm="100000">
                                          <p:val>
                                            <p:strVal val="#ppt_x"/>
                                          </p:val>
                                        </p:tav>
                                      </p:tavLst>
                                    </p:anim>
                                    <p:anim calcmode="lin" valueType="num">
                                      <p:cBhvr additive="base">
                                        <p:cTn id="58" dur="3000" fill="hold"/>
                                        <p:tgtEl>
                                          <p:spTgt spid="10"/>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3000" fill="hold"/>
                                        <p:tgtEl>
                                          <p:spTgt spid="11"/>
                                        </p:tgtEl>
                                        <p:attrNameLst>
                                          <p:attrName>ppt_x</p:attrName>
                                        </p:attrNameLst>
                                      </p:cBhvr>
                                      <p:tavLst>
                                        <p:tav tm="0">
                                          <p:val>
                                            <p:strVal val="#ppt_x"/>
                                          </p:val>
                                        </p:tav>
                                        <p:tav tm="100000">
                                          <p:val>
                                            <p:strVal val="#ppt_x"/>
                                          </p:val>
                                        </p:tav>
                                      </p:tavLst>
                                    </p:anim>
                                    <p:anim calcmode="lin" valueType="num">
                                      <p:cBhvr additive="base">
                                        <p:cTn id="62" dur="3000" fill="hold"/>
                                        <p:tgtEl>
                                          <p:spTgt spid="11"/>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3000" fill="hold"/>
                                        <p:tgtEl>
                                          <p:spTgt spid="12"/>
                                        </p:tgtEl>
                                        <p:attrNameLst>
                                          <p:attrName>ppt_x</p:attrName>
                                        </p:attrNameLst>
                                      </p:cBhvr>
                                      <p:tavLst>
                                        <p:tav tm="0">
                                          <p:val>
                                            <p:strVal val="#ppt_x"/>
                                          </p:val>
                                        </p:tav>
                                        <p:tav tm="100000">
                                          <p:val>
                                            <p:strVal val="#ppt_x"/>
                                          </p:val>
                                        </p:tav>
                                      </p:tavLst>
                                    </p:anim>
                                    <p:anim calcmode="lin" valueType="num">
                                      <p:cBhvr additive="base">
                                        <p:cTn id="66" dur="3000" fill="hold"/>
                                        <p:tgtEl>
                                          <p:spTgt spid="12"/>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3000" fill="hold"/>
                                        <p:tgtEl>
                                          <p:spTgt spid="13"/>
                                        </p:tgtEl>
                                        <p:attrNameLst>
                                          <p:attrName>ppt_x</p:attrName>
                                        </p:attrNameLst>
                                      </p:cBhvr>
                                      <p:tavLst>
                                        <p:tav tm="0">
                                          <p:val>
                                            <p:strVal val="#ppt_x"/>
                                          </p:val>
                                        </p:tav>
                                        <p:tav tm="100000">
                                          <p:val>
                                            <p:strVal val="#ppt_x"/>
                                          </p:val>
                                        </p:tav>
                                      </p:tavLst>
                                    </p:anim>
                                    <p:anim calcmode="lin" valueType="num">
                                      <p:cBhvr additive="base">
                                        <p:cTn id="70" dur="3000" fill="hold"/>
                                        <p:tgtEl>
                                          <p:spTgt spid="13"/>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3000" fill="hold"/>
                                        <p:tgtEl>
                                          <p:spTgt spid="14"/>
                                        </p:tgtEl>
                                        <p:attrNameLst>
                                          <p:attrName>ppt_x</p:attrName>
                                        </p:attrNameLst>
                                      </p:cBhvr>
                                      <p:tavLst>
                                        <p:tav tm="0">
                                          <p:val>
                                            <p:strVal val="#ppt_x"/>
                                          </p:val>
                                        </p:tav>
                                        <p:tav tm="100000">
                                          <p:val>
                                            <p:strVal val="#ppt_x"/>
                                          </p:val>
                                        </p:tav>
                                      </p:tavLst>
                                    </p:anim>
                                    <p:anim calcmode="lin" valueType="num">
                                      <p:cBhvr additive="base">
                                        <p:cTn id="74" dur="3000" fill="hold"/>
                                        <p:tgtEl>
                                          <p:spTgt spid="14"/>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3000" fill="hold"/>
                                        <p:tgtEl>
                                          <p:spTgt spid="15"/>
                                        </p:tgtEl>
                                        <p:attrNameLst>
                                          <p:attrName>ppt_x</p:attrName>
                                        </p:attrNameLst>
                                      </p:cBhvr>
                                      <p:tavLst>
                                        <p:tav tm="0">
                                          <p:val>
                                            <p:strVal val="#ppt_x"/>
                                          </p:val>
                                        </p:tav>
                                        <p:tav tm="100000">
                                          <p:val>
                                            <p:strVal val="#ppt_x"/>
                                          </p:val>
                                        </p:tav>
                                      </p:tavLst>
                                    </p:anim>
                                    <p:anim calcmode="lin" valueType="num">
                                      <p:cBhvr additive="base">
                                        <p:cTn id="78" dur="3000" fill="hold"/>
                                        <p:tgtEl>
                                          <p:spTgt spid="15"/>
                                        </p:tgtEl>
                                        <p:attrNameLst>
                                          <p:attrName>ppt_y</p:attrName>
                                        </p:attrNameLst>
                                      </p:cBhvr>
                                      <p:tavLst>
                                        <p:tav tm="0">
                                          <p:val>
                                            <p:strVal val="0-#ppt_h/2"/>
                                          </p:val>
                                        </p:tav>
                                        <p:tav tm="100000">
                                          <p:val>
                                            <p:strVal val="#ppt_y"/>
                                          </p:val>
                                        </p:tav>
                                      </p:tavLst>
                                    </p:anim>
                                  </p:childTnLst>
                                </p:cTn>
                              </p:par>
                              <p:par>
                                <p:cTn id="79" presetID="17" presetClass="entr" presetSubtype="1" fill="hold" nodeType="withEffect">
                                  <p:stCondLst>
                                    <p:cond delay="0"/>
                                  </p:stCondLst>
                                  <p:childTnLst>
                                    <p:set>
                                      <p:cBhvr>
                                        <p:cTn id="80" dur="1" fill="hold">
                                          <p:stCondLst>
                                            <p:cond delay="0"/>
                                          </p:stCondLst>
                                        </p:cTn>
                                        <p:tgtEl>
                                          <p:spTgt spid="2"/>
                                        </p:tgtEl>
                                        <p:attrNameLst>
                                          <p:attrName>style.visibility</p:attrName>
                                        </p:attrNameLst>
                                      </p:cBhvr>
                                      <p:to>
                                        <p:strVal val="visible"/>
                                      </p:to>
                                    </p:set>
                                    <p:anim calcmode="lin" valueType="num">
                                      <p:cBhvr>
                                        <p:cTn id="81" dur="3000" fill="hold"/>
                                        <p:tgtEl>
                                          <p:spTgt spid="2"/>
                                        </p:tgtEl>
                                        <p:attrNameLst>
                                          <p:attrName>ppt_x</p:attrName>
                                        </p:attrNameLst>
                                      </p:cBhvr>
                                      <p:tavLst>
                                        <p:tav tm="0">
                                          <p:val>
                                            <p:strVal val="#ppt_x"/>
                                          </p:val>
                                        </p:tav>
                                        <p:tav tm="100000">
                                          <p:val>
                                            <p:strVal val="#ppt_x"/>
                                          </p:val>
                                        </p:tav>
                                      </p:tavLst>
                                    </p:anim>
                                    <p:anim calcmode="lin" valueType="num">
                                      <p:cBhvr>
                                        <p:cTn id="82" dur="3000" fill="hold"/>
                                        <p:tgtEl>
                                          <p:spTgt spid="2"/>
                                        </p:tgtEl>
                                        <p:attrNameLst>
                                          <p:attrName>ppt_y</p:attrName>
                                        </p:attrNameLst>
                                      </p:cBhvr>
                                      <p:tavLst>
                                        <p:tav tm="0">
                                          <p:val>
                                            <p:strVal val="#ppt_y-#ppt_h/2"/>
                                          </p:val>
                                        </p:tav>
                                        <p:tav tm="100000">
                                          <p:val>
                                            <p:strVal val="#ppt_y"/>
                                          </p:val>
                                        </p:tav>
                                      </p:tavLst>
                                    </p:anim>
                                    <p:anim calcmode="lin" valueType="num">
                                      <p:cBhvr>
                                        <p:cTn id="83" dur="3000" fill="hold"/>
                                        <p:tgtEl>
                                          <p:spTgt spid="2"/>
                                        </p:tgtEl>
                                        <p:attrNameLst>
                                          <p:attrName>ppt_w</p:attrName>
                                        </p:attrNameLst>
                                      </p:cBhvr>
                                      <p:tavLst>
                                        <p:tav tm="0">
                                          <p:val>
                                            <p:strVal val="#ppt_w"/>
                                          </p:val>
                                        </p:tav>
                                        <p:tav tm="100000">
                                          <p:val>
                                            <p:strVal val="#ppt_w"/>
                                          </p:val>
                                        </p:tav>
                                      </p:tavLst>
                                    </p:anim>
                                    <p:anim calcmode="lin" valueType="num">
                                      <p:cBhvr>
                                        <p:cTn id="84" dur="3000" fill="hold"/>
                                        <p:tgtEl>
                                          <p:spTgt spid="2"/>
                                        </p:tgtEl>
                                        <p:attrNameLst>
                                          <p:attrName>ppt_h</p:attrName>
                                        </p:attrNameLst>
                                      </p:cBhvr>
                                      <p:tavLst>
                                        <p:tav tm="0">
                                          <p:val>
                                            <p:fltVal val="0"/>
                                          </p:val>
                                        </p:tav>
                                        <p:tav tm="100000">
                                          <p:val>
                                            <p:strVal val="#ppt_h"/>
                                          </p:val>
                                        </p:tav>
                                      </p:tavLst>
                                    </p:anim>
                                  </p:childTnLst>
                                </p:cTn>
                              </p:par>
                              <p:par>
                                <p:cTn id="85" presetID="17" presetClass="entr" presetSubtype="1" fill="hold" nodeType="withEffect">
                                  <p:stCondLst>
                                    <p:cond delay="0"/>
                                  </p:stCondLst>
                                  <p:childTnLst>
                                    <p:set>
                                      <p:cBhvr>
                                        <p:cTn id="86" dur="1" fill="hold">
                                          <p:stCondLst>
                                            <p:cond delay="0"/>
                                          </p:stCondLst>
                                        </p:cTn>
                                        <p:tgtEl>
                                          <p:spTgt spid="3"/>
                                        </p:tgtEl>
                                        <p:attrNameLst>
                                          <p:attrName>style.visibility</p:attrName>
                                        </p:attrNameLst>
                                      </p:cBhvr>
                                      <p:to>
                                        <p:strVal val="visible"/>
                                      </p:to>
                                    </p:set>
                                    <p:anim calcmode="lin" valueType="num">
                                      <p:cBhvr>
                                        <p:cTn id="87" dur="3000" fill="hold"/>
                                        <p:tgtEl>
                                          <p:spTgt spid="3"/>
                                        </p:tgtEl>
                                        <p:attrNameLst>
                                          <p:attrName>ppt_x</p:attrName>
                                        </p:attrNameLst>
                                      </p:cBhvr>
                                      <p:tavLst>
                                        <p:tav tm="0">
                                          <p:val>
                                            <p:strVal val="#ppt_x"/>
                                          </p:val>
                                        </p:tav>
                                        <p:tav tm="100000">
                                          <p:val>
                                            <p:strVal val="#ppt_x"/>
                                          </p:val>
                                        </p:tav>
                                      </p:tavLst>
                                    </p:anim>
                                    <p:anim calcmode="lin" valueType="num">
                                      <p:cBhvr>
                                        <p:cTn id="88" dur="3000" fill="hold"/>
                                        <p:tgtEl>
                                          <p:spTgt spid="3"/>
                                        </p:tgtEl>
                                        <p:attrNameLst>
                                          <p:attrName>ppt_y</p:attrName>
                                        </p:attrNameLst>
                                      </p:cBhvr>
                                      <p:tavLst>
                                        <p:tav tm="0">
                                          <p:val>
                                            <p:strVal val="#ppt_y-#ppt_h/2"/>
                                          </p:val>
                                        </p:tav>
                                        <p:tav tm="100000">
                                          <p:val>
                                            <p:strVal val="#ppt_y"/>
                                          </p:val>
                                        </p:tav>
                                      </p:tavLst>
                                    </p:anim>
                                    <p:anim calcmode="lin" valueType="num">
                                      <p:cBhvr>
                                        <p:cTn id="89" dur="3000" fill="hold"/>
                                        <p:tgtEl>
                                          <p:spTgt spid="3"/>
                                        </p:tgtEl>
                                        <p:attrNameLst>
                                          <p:attrName>ppt_w</p:attrName>
                                        </p:attrNameLst>
                                      </p:cBhvr>
                                      <p:tavLst>
                                        <p:tav tm="0">
                                          <p:val>
                                            <p:strVal val="#ppt_w"/>
                                          </p:val>
                                        </p:tav>
                                        <p:tav tm="100000">
                                          <p:val>
                                            <p:strVal val="#ppt_w"/>
                                          </p:val>
                                        </p:tav>
                                      </p:tavLst>
                                    </p:anim>
                                    <p:anim calcmode="lin" valueType="num">
                                      <p:cBhvr>
                                        <p:cTn id="90" dur="3000" fill="hold"/>
                                        <p:tgtEl>
                                          <p:spTgt spid="3"/>
                                        </p:tgtEl>
                                        <p:attrNameLst>
                                          <p:attrName>ppt_h</p:attrName>
                                        </p:attrNameLst>
                                      </p:cBhvr>
                                      <p:tavLst>
                                        <p:tav tm="0">
                                          <p:val>
                                            <p:fltVal val="0"/>
                                          </p:val>
                                        </p:tav>
                                        <p:tav tm="100000">
                                          <p:val>
                                            <p:strVal val="#ppt_h"/>
                                          </p:val>
                                        </p:tav>
                                      </p:tavLst>
                                    </p:anim>
                                  </p:childTnLst>
                                </p:cTn>
                              </p:par>
                              <p:par>
                                <p:cTn id="91" presetID="16" presetClass="entr" presetSubtype="37" fill="hold" nodeType="withEffect">
                                  <p:stCondLst>
                                    <p:cond delay="0"/>
                                  </p:stCondLst>
                                  <p:childTnLst>
                                    <p:set>
                                      <p:cBhvr>
                                        <p:cTn id="92" dur="1" fill="hold">
                                          <p:stCondLst>
                                            <p:cond delay="0"/>
                                          </p:stCondLst>
                                        </p:cTn>
                                        <p:tgtEl>
                                          <p:spTgt spid="2"/>
                                        </p:tgtEl>
                                        <p:attrNameLst>
                                          <p:attrName>style.visibility</p:attrName>
                                        </p:attrNameLst>
                                      </p:cBhvr>
                                      <p:to>
                                        <p:strVal val="visible"/>
                                      </p:to>
                                    </p:set>
                                    <p:animEffect transition="in" filter="barn(outVertical)">
                                      <p:cBhvr>
                                        <p:cTn id="93" dur="3000"/>
                                        <p:tgtEl>
                                          <p:spTgt spid="2"/>
                                        </p:tgtEl>
                                      </p:cBhvr>
                                    </p:animEffect>
                                  </p:childTnLst>
                                </p:cTn>
                              </p:par>
                              <p:par>
                                <p:cTn id="94" presetID="16" presetClass="entr" presetSubtype="37" fill="hold" nodeType="withEffect">
                                  <p:stCondLst>
                                    <p:cond delay="0"/>
                                  </p:stCondLst>
                                  <p:childTnLst>
                                    <p:set>
                                      <p:cBhvr>
                                        <p:cTn id="95" dur="1" fill="hold">
                                          <p:stCondLst>
                                            <p:cond delay="0"/>
                                          </p:stCondLst>
                                        </p:cTn>
                                        <p:tgtEl>
                                          <p:spTgt spid="3"/>
                                        </p:tgtEl>
                                        <p:attrNameLst>
                                          <p:attrName>style.visibility</p:attrName>
                                        </p:attrNameLst>
                                      </p:cBhvr>
                                      <p:to>
                                        <p:strVal val="visible"/>
                                      </p:to>
                                    </p:set>
                                    <p:animEffect transition="in" filter="barn(outVertical)">
                                      <p:cBhvr>
                                        <p:cTn id="96"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tswarovs_6dbj3odq.gif"/>
          <p:cNvPicPr>
            <a:picLocks noChangeAspect="1"/>
          </p:cNvPicPr>
          <p:nvPr/>
        </p:nvPicPr>
        <p:blipFill>
          <a:blip r:embed="rId2">
            <a:lum contrast="40000"/>
          </a:blip>
          <a:stretch>
            <a:fillRect/>
          </a:stretch>
        </p:blipFill>
        <p:spPr>
          <a:xfrm>
            <a:off x="0" y="928676"/>
            <a:ext cx="3089646" cy="4214824"/>
          </a:xfrm>
          <a:prstGeom prst="rect">
            <a:avLst/>
          </a:prstGeom>
        </p:spPr>
      </p:pic>
      <p:sp>
        <p:nvSpPr>
          <p:cNvPr id="3" name="2 Rectángulo"/>
          <p:cNvSpPr/>
          <p:nvPr/>
        </p:nvSpPr>
        <p:spPr>
          <a:xfrm>
            <a:off x="2571736" y="4714890"/>
            <a:ext cx="642942" cy="4286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Preparación"/>
          <p:cNvSpPr/>
          <p:nvPr/>
        </p:nvSpPr>
        <p:spPr>
          <a:xfrm>
            <a:off x="2285984" y="142858"/>
            <a:ext cx="6643734" cy="4857784"/>
          </a:xfrm>
          <a:prstGeom prst="flowChartPreparation">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strella de 32 puntas"/>
          <p:cNvSpPr/>
          <p:nvPr/>
        </p:nvSpPr>
        <p:spPr>
          <a:xfrm>
            <a:off x="2786050" y="214296"/>
            <a:ext cx="5572164" cy="4643470"/>
          </a:xfrm>
          <a:prstGeom prst="star32">
            <a:avLst/>
          </a:prstGeom>
          <a:ln>
            <a:solidFill>
              <a:schemeClr val="tx2">
                <a:lumMod val="25000"/>
              </a:schemeClr>
            </a:solidFill>
          </a:ln>
          <a:scene3d>
            <a:camera prst="orthographicFront"/>
            <a:lightRig rig="threePt" dir="t"/>
          </a:scene3d>
          <a:sp3d>
            <a:bevelT prst="angle"/>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PE"/>
          </a:p>
        </p:txBody>
      </p:sp>
      <p:sp>
        <p:nvSpPr>
          <p:cNvPr id="7" name="6 CuadroTexto"/>
          <p:cNvSpPr txBox="1"/>
          <p:nvPr/>
        </p:nvSpPr>
        <p:spPr>
          <a:xfrm>
            <a:off x="3786182" y="1714494"/>
            <a:ext cx="3571900" cy="1754326"/>
          </a:xfrm>
          <a:prstGeom prst="rect">
            <a:avLst/>
          </a:prstGeom>
          <a:noFill/>
        </p:spPr>
        <p:txBody>
          <a:bodyPr wrap="square" rtlCol="0">
            <a:spAutoFit/>
          </a:bodyPr>
          <a:lstStyle/>
          <a:p>
            <a:pPr algn="ctr"/>
            <a:r>
              <a:rPr lang="es-PE" b="1" dirty="0" smtClean="0">
                <a:effectLst>
                  <a:outerShdw blurRad="38100" dist="38100" dir="2700000" algn="tl">
                    <a:srgbClr val="000000">
                      <a:alpha val="43137"/>
                    </a:srgbClr>
                  </a:outerShdw>
                </a:effectLst>
              </a:rPr>
              <a:t>A</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Daniel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Swarovski</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y a su empresa le fue bien desde el principio, con la excepción, naturalmente, del período correspondiente a la I Guerra Mundial. Es importante saber que cuando la economía floreció en los dorados años veinte, </a:t>
            </a:r>
            <a:endParaRPr lang="es-PE" b="1" dirty="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endParaRPr>
          </a:p>
        </p:txBody>
      </p:sp>
      <p:pic>
        <p:nvPicPr>
          <p:cNvPr id="8" name="7 Imagen" descr="2915.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74a5742a6046fb2ff2dbb8889c5ecec--glass-butterfly-pink-butterfly.jpg"/>
          <p:cNvPicPr>
            <a:picLocks noGrp="1" noChangeAspect="1"/>
          </p:cNvPicPr>
          <p:nvPr isPhoto="1"/>
        </p:nvPicPr>
        <p:blipFill>
          <a:blip r:embed="rId2">
            <a:lum/>
          </a:blip>
          <a:stretch>
            <a:fillRect/>
          </a:stretch>
        </p:blipFill>
        <p:spPr>
          <a:xfrm>
            <a:off x="4500562" y="0"/>
            <a:ext cx="3500430" cy="5143500"/>
          </a:xfrm>
          <a:prstGeom prst="rect">
            <a:avLst/>
          </a:prstGeom>
          <a:noFill/>
          <a:ln>
            <a:noFill/>
          </a:ln>
          <a:scene3d>
            <a:camera prst="orthographicFront"/>
            <a:lightRig rig="threePt" dir="t"/>
          </a:scene3d>
          <a:sp3d>
            <a:bevelT prst="angle"/>
          </a:sp3d>
        </p:spPr>
      </p:pic>
      <p:pic>
        <p:nvPicPr>
          <p:cNvPr id="3" name="2 Imagen" descr="b502049908ad7bd66388388385197a4c.jpg"/>
          <p:cNvPicPr>
            <a:picLocks noGrp="1" noChangeAspect="1"/>
          </p:cNvPicPr>
          <p:nvPr isPhoto="1"/>
        </p:nvPicPr>
        <p:blipFill>
          <a:blip r:embed="rId3">
            <a:lum/>
          </a:blip>
          <a:stretch>
            <a:fillRect/>
          </a:stretch>
        </p:blipFill>
        <p:spPr>
          <a:xfrm>
            <a:off x="1214414" y="0"/>
            <a:ext cx="3316297" cy="5143500"/>
          </a:xfrm>
          <a:prstGeom prst="rect">
            <a:avLst/>
          </a:prstGeom>
          <a:noFill/>
          <a:ln>
            <a:noFill/>
          </a:ln>
          <a:scene3d>
            <a:camera prst="orthographicFront"/>
            <a:lightRig rig="threePt" dir="t"/>
          </a:scene3d>
          <a:sp3d>
            <a:bevelT prst="angle"/>
          </a:sp3d>
        </p:spPr>
      </p:pic>
      <p:pic>
        <p:nvPicPr>
          <p:cNvPr id="4" name="3 Imagen" descr="82753342.png"/>
          <p:cNvPicPr>
            <a:picLocks noChangeAspect="1"/>
          </p:cNvPicPr>
          <p:nvPr/>
        </p:nvPicPr>
        <p:blipFill>
          <a:blip r:embed="rId4"/>
          <a:stretch>
            <a:fillRect/>
          </a:stretch>
        </p:blipFill>
        <p:spPr>
          <a:xfrm>
            <a:off x="7929586" y="0"/>
            <a:ext cx="1214414" cy="564703"/>
          </a:xfrm>
          <a:prstGeom prst="rect">
            <a:avLst/>
          </a:prstGeom>
        </p:spPr>
      </p:pic>
      <p:pic>
        <p:nvPicPr>
          <p:cNvPr id="5" name="4 Imagen" descr="82753342.png"/>
          <p:cNvPicPr>
            <a:picLocks noChangeAspect="1"/>
          </p:cNvPicPr>
          <p:nvPr/>
        </p:nvPicPr>
        <p:blipFill>
          <a:blip r:embed="rId4"/>
          <a:stretch>
            <a:fillRect/>
          </a:stretch>
        </p:blipFill>
        <p:spPr>
          <a:xfrm>
            <a:off x="7929586" y="571486"/>
            <a:ext cx="1214414" cy="564703"/>
          </a:xfrm>
          <a:prstGeom prst="rect">
            <a:avLst/>
          </a:prstGeom>
        </p:spPr>
      </p:pic>
      <p:pic>
        <p:nvPicPr>
          <p:cNvPr id="6" name="5 Imagen" descr="82753342.png"/>
          <p:cNvPicPr>
            <a:picLocks noChangeAspect="1"/>
          </p:cNvPicPr>
          <p:nvPr/>
        </p:nvPicPr>
        <p:blipFill>
          <a:blip r:embed="rId4"/>
          <a:stretch>
            <a:fillRect/>
          </a:stretch>
        </p:blipFill>
        <p:spPr>
          <a:xfrm>
            <a:off x="7929586" y="1071570"/>
            <a:ext cx="1214414" cy="564703"/>
          </a:xfrm>
          <a:prstGeom prst="rect">
            <a:avLst/>
          </a:prstGeom>
        </p:spPr>
      </p:pic>
      <p:pic>
        <p:nvPicPr>
          <p:cNvPr id="7" name="6 Imagen" descr="82753342.png"/>
          <p:cNvPicPr>
            <a:picLocks noChangeAspect="1"/>
          </p:cNvPicPr>
          <p:nvPr/>
        </p:nvPicPr>
        <p:blipFill>
          <a:blip r:embed="rId4"/>
          <a:stretch>
            <a:fillRect/>
          </a:stretch>
        </p:blipFill>
        <p:spPr>
          <a:xfrm>
            <a:off x="7929586" y="1643056"/>
            <a:ext cx="1214414" cy="564703"/>
          </a:xfrm>
          <a:prstGeom prst="rect">
            <a:avLst/>
          </a:prstGeom>
        </p:spPr>
      </p:pic>
      <p:pic>
        <p:nvPicPr>
          <p:cNvPr id="8" name="7 Imagen" descr="82753342.png"/>
          <p:cNvPicPr>
            <a:picLocks noChangeAspect="1"/>
          </p:cNvPicPr>
          <p:nvPr/>
        </p:nvPicPr>
        <p:blipFill>
          <a:blip r:embed="rId4"/>
          <a:stretch>
            <a:fillRect/>
          </a:stretch>
        </p:blipFill>
        <p:spPr>
          <a:xfrm>
            <a:off x="7929586" y="2214578"/>
            <a:ext cx="1214414" cy="564703"/>
          </a:xfrm>
          <a:prstGeom prst="rect">
            <a:avLst/>
          </a:prstGeom>
        </p:spPr>
      </p:pic>
      <p:pic>
        <p:nvPicPr>
          <p:cNvPr id="9" name="8 Imagen" descr="82753342.png"/>
          <p:cNvPicPr>
            <a:picLocks noChangeAspect="1"/>
          </p:cNvPicPr>
          <p:nvPr/>
        </p:nvPicPr>
        <p:blipFill>
          <a:blip r:embed="rId4"/>
          <a:stretch>
            <a:fillRect/>
          </a:stretch>
        </p:blipFill>
        <p:spPr>
          <a:xfrm>
            <a:off x="7929586" y="2786064"/>
            <a:ext cx="1214414" cy="564703"/>
          </a:xfrm>
          <a:prstGeom prst="rect">
            <a:avLst/>
          </a:prstGeom>
        </p:spPr>
      </p:pic>
      <p:pic>
        <p:nvPicPr>
          <p:cNvPr id="10" name="9 Imagen" descr="82753342.png"/>
          <p:cNvPicPr>
            <a:picLocks noChangeAspect="1"/>
          </p:cNvPicPr>
          <p:nvPr/>
        </p:nvPicPr>
        <p:blipFill>
          <a:blip r:embed="rId4"/>
          <a:stretch>
            <a:fillRect/>
          </a:stretch>
        </p:blipFill>
        <p:spPr>
          <a:xfrm>
            <a:off x="7929586" y="3286148"/>
            <a:ext cx="1214414" cy="564703"/>
          </a:xfrm>
          <a:prstGeom prst="rect">
            <a:avLst/>
          </a:prstGeom>
        </p:spPr>
      </p:pic>
      <p:pic>
        <p:nvPicPr>
          <p:cNvPr id="11" name="10 Imagen" descr="82753342.png"/>
          <p:cNvPicPr>
            <a:picLocks noChangeAspect="1"/>
          </p:cNvPicPr>
          <p:nvPr/>
        </p:nvPicPr>
        <p:blipFill>
          <a:blip r:embed="rId4"/>
          <a:stretch>
            <a:fillRect/>
          </a:stretch>
        </p:blipFill>
        <p:spPr>
          <a:xfrm>
            <a:off x="7929586" y="3857634"/>
            <a:ext cx="1214414" cy="564703"/>
          </a:xfrm>
          <a:prstGeom prst="rect">
            <a:avLst/>
          </a:prstGeom>
        </p:spPr>
      </p:pic>
      <p:pic>
        <p:nvPicPr>
          <p:cNvPr id="12" name="11 Imagen" descr="82753342.png"/>
          <p:cNvPicPr>
            <a:picLocks noChangeAspect="1"/>
          </p:cNvPicPr>
          <p:nvPr/>
        </p:nvPicPr>
        <p:blipFill>
          <a:blip r:embed="rId4"/>
          <a:stretch>
            <a:fillRect/>
          </a:stretch>
        </p:blipFill>
        <p:spPr>
          <a:xfrm>
            <a:off x="7929586" y="4429138"/>
            <a:ext cx="1214414" cy="564703"/>
          </a:xfrm>
          <a:prstGeom prst="rect">
            <a:avLst/>
          </a:prstGeom>
        </p:spPr>
      </p:pic>
      <p:pic>
        <p:nvPicPr>
          <p:cNvPr id="13" name="12 Imagen" descr="82753342.png"/>
          <p:cNvPicPr>
            <a:picLocks noChangeAspect="1"/>
          </p:cNvPicPr>
          <p:nvPr/>
        </p:nvPicPr>
        <p:blipFill>
          <a:blip r:embed="rId4"/>
          <a:stretch>
            <a:fillRect/>
          </a:stretch>
        </p:blipFill>
        <p:spPr>
          <a:xfrm flipH="1">
            <a:off x="0" y="-71456"/>
            <a:ext cx="1285852" cy="571504"/>
          </a:xfrm>
          <a:prstGeom prst="rect">
            <a:avLst/>
          </a:prstGeom>
        </p:spPr>
      </p:pic>
      <p:pic>
        <p:nvPicPr>
          <p:cNvPr id="14" name="13 Imagen" descr="82753342.png"/>
          <p:cNvPicPr>
            <a:picLocks noChangeAspect="1"/>
          </p:cNvPicPr>
          <p:nvPr/>
        </p:nvPicPr>
        <p:blipFill>
          <a:blip r:embed="rId4"/>
          <a:stretch>
            <a:fillRect/>
          </a:stretch>
        </p:blipFill>
        <p:spPr>
          <a:xfrm flipH="1">
            <a:off x="0" y="428610"/>
            <a:ext cx="1285852" cy="642924"/>
          </a:xfrm>
          <a:prstGeom prst="rect">
            <a:avLst/>
          </a:prstGeom>
        </p:spPr>
      </p:pic>
      <p:pic>
        <p:nvPicPr>
          <p:cNvPr id="15" name="14 Imagen" descr="82753342.png"/>
          <p:cNvPicPr>
            <a:picLocks noChangeAspect="1"/>
          </p:cNvPicPr>
          <p:nvPr/>
        </p:nvPicPr>
        <p:blipFill>
          <a:blip r:embed="rId4"/>
          <a:stretch>
            <a:fillRect/>
          </a:stretch>
        </p:blipFill>
        <p:spPr>
          <a:xfrm flipH="1">
            <a:off x="0" y="1000114"/>
            <a:ext cx="1285852" cy="642924"/>
          </a:xfrm>
          <a:prstGeom prst="rect">
            <a:avLst/>
          </a:prstGeom>
        </p:spPr>
      </p:pic>
      <p:pic>
        <p:nvPicPr>
          <p:cNvPr id="16" name="15 Imagen" descr="82753342.png"/>
          <p:cNvPicPr>
            <a:picLocks noChangeAspect="1"/>
          </p:cNvPicPr>
          <p:nvPr/>
        </p:nvPicPr>
        <p:blipFill>
          <a:blip r:embed="rId4"/>
          <a:stretch>
            <a:fillRect/>
          </a:stretch>
        </p:blipFill>
        <p:spPr>
          <a:xfrm flipH="1">
            <a:off x="0" y="1643074"/>
            <a:ext cx="1285852" cy="642924"/>
          </a:xfrm>
          <a:prstGeom prst="rect">
            <a:avLst/>
          </a:prstGeom>
        </p:spPr>
      </p:pic>
      <p:pic>
        <p:nvPicPr>
          <p:cNvPr id="17" name="16 Imagen" descr="82753342.png"/>
          <p:cNvPicPr>
            <a:picLocks noChangeAspect="1"/>
          </p:cNvPicPr>
          <p:nvPr/>
        </p:nvPicPr>
        <p:blipFill>
          <a:blip r:embed="rId4"/>
          <a:stretch>
            <a:fillRect/>
          </a:stretch>
        </p:blipFill>
        <p:spPr>
          <a:xfrm flipH="1">
            <a:off x="0" y="2214560"/>
            <a:ext cx="1285852" cy="642924"/>
          </a:xfrm>
          <a:prstGeom prst="rect">
            <a:avLst/>
          </a:prstGeom>
        </p:spPr>
      </p:pic>
      <p:pic>
        <p:nvPicPr>
          <p:cNvPr id="18" name="17 Imagen" descr="82753342.png"/>
          <p:cNvPicPr>
            <a:picLocks noChangeAspect="1"/>
          </p:cNvPicPr>
          <p:nvPr/>
        </p:nvPicPr>
        <p:blipFill>
          <a:blip r:embed="rId4"/>
          <a:stretch>
            <a:fillRect/>
          </a:stretch>
        </p:blipFill>
        <p:spPr>
          <a:xfrm flipH="1">
            <a:off x="0" y="2786064"/>
            <a:ext cx="1285852" cy="642924"/>
          </a:xfrm>
          <a:prstGeom prst="rect">
            <a:avLst/>
          </a:prstGeom>
        </p:spPr>
      </p:pic>
      <p:pic>
        <p:nvPicPr>
          <p:cNvPr id="19" name="18 Imagen" descr="82753342.png"/>
          <p:cNvPicPr>
            <a:picLocks noChangeAspect="1"/>
          </p:cNvPicPr>
          <p:nvPr/>
        </p:nvPicPr>
        <p:blipFill>
          <a:blip r:embed="rId4"/>
          <a:stretch>
            <a:fillRect/>
          </a:stretch>
        </p:blipFill>
        <p:spPr>
          <a:xfrm flipH="1">
            <a:off x="0" y="3357586"/>
            <a:ext cx="1285852" cy="642924"/>
          </a:xfrm>
          <a:prstGeom prst="rect">
            <a:avLst/>
          </a:prstGeom>
        </p:spPr>
      </p:pic>
      <p:pic>
        <p:nvPicPr>
          <p:cNvPr id="20" name="19 Imagen" descr="82753342.png"/>
          <p:cNvPicPr>
            <a:picLocks noChangeAspect="1"/>
          </p:cNvPicPr>
          <p:nvPr/>
        </p:nvPicPr>
        <p:blipFill>
          <a:blip r:embed="rId4"/>
          <a:stretch>
            <a:fillRect/>
          </a:stretch>
        </p:blipFill>
        <p:spPr>
          <a:xfrm flipH="1">
            <a:off x="0" y="3929072"/>
            <a:ext cx="1285852" cy="642924"/>
          </a:xfrm>
          <a:prstGeom prst="rect">
            <a:avLst/>
          </a:prstGeom>
        </p:spPr>
      </p:pic>
      <p:pic>
        <p:nvPicPr>
          <p:cNvPr id="21" name="20 Imagen" descr="82753342.png"/>
          <p:cNvPicPr>
            <a:picLocks noChangeAspect="1"/>
          </p:cNvPicPr>
          <p:nvPr/>
        </p:nvPicPr>
        <p:blipFill>
          <a:blip r:embed="rId4"/>
          <a:stretch>
            <a:fillRect/>
          </a:stretch>
        </p:blipFill>
        <p:spPr>
          <a:xfrm flipH="1">
            <a:off x="0" y="4500576"/>
            <a:ext cx="1285852" cy="642924"/>
          </a:xfrm>
          <a:prstGeom prst="rect">
            <a:avLst/>
          </a:prstGeom>
        </p:spPr>
      </p:pic>
      <p:pic>
        <p:nvPicPr>
          <p:cNvPr id="22" name="21 Imagen" descr="2915.jpg"/>
          <p:cNvPicPr>
            <a:picLocks noChangeAspect="1"/>
          </p:cNvPicPr>
          <p:nvPr/>
        </p:nvPicPr>
        <p:blipFill>
          <a:blip r:embed="rId5"/>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31" presetClass="entr" presetSubtype="0" fill="hold" nodeType="withEffect">
                                  <p:stCondLst>
                                    <p:cond delay="0"/>
                                  </p:stCondLst>
                                  <p:iterate type="lt">
                                    <p:tmPct val="5000"/>
                                  </p:iterate>
                                  <p:childTnLst>
                                    <p:set>
                                      <p:cBhvr>
                                        <p:cTn id="8" dur="1" fill="hold">
                                          <p:stCondLst>
                                            <p:cond delay="0"/>
                                          </p:stCondLst>
                                        </p:cTn>
                                        <p:tgtEl>
                                          <p:spTgt spid="13"/>
                                        </p:tgtEl>
                                        <p:attrNameLst>
                                          <p:attrName>style.visibility</p:attrName>
                                        </p:attrNameLst>
                                      </p:cBhvr>
                                      <p:to>
                                        <p:strVal val="visible"/>
                                      </p:to>
                                    </p:set>
                                    <p:anim calcmode="lin" valueType="num">
                                      <p:cBhvr>
                                        <p:cTn id="9" dur="3000" fill="hold"/>
                                        <p:tgtEl>
                                          <p:spTgt spid="13"/>
                                        </p:tgtEl>
                                        <p:attrNameLst>
                                          <p:attrName>ppt_w</p:attrName>
                                        </p:attrNameLst>
                                      </p:cBhvr>
                                      <p:tavLst>
                                        <p:tav tm="0">
                                          <p:val>
                                            <p:fltVal val="0"/>
                                          </p:val>
                                        </p:tav>
                                        <p:tav tm="100000">
                                          <p:val>
                                            <p:strVal val="#ppt_w"/>
                                          </p:val>
                                        </p:tav>
                                      </p:tavLst>
                                    </p:anim>
                                    <p:anim calcmode="lin" valueType="num">
                                      <p:cBhvr>
                                        <p:cTn id="10" dur="3000" fill="hold"/>
                                        <p:tgtEl>
                                          <p:spTgt spid="13"/>
                                        </p:tgtEl>
                                        <p:attrNameLst>
                                          <p:attrName>ppt_h</p:attrName>
                                        </p:attrNameLst>
                                      </p:cBhvr>
                                      <p:tavLst>
                                        <p:tav tm="0">
                                          <p:val>
                                            <p:fltVal val="0"/>
                                          </p:val>
                                        </p:tav>
                                        <p:tav tm="100000">
                                          <p:val>
                                            <p:strVal val="#ppt_h"/>
                                          </p:val>
                                        </p:tav>
                                      </p:tavLst>
                                    </p:anim>
                                    <p:anim calcmode="lin" valueType="num">
                                      <p:cBhvr>
                                        <p:cTn id="11" dur="3000" fill="hold"/>
                                        <p:tgtEl>
                                          <p:spTgt spid="13"/>
                                        </p:tgtEl>
                                        <p:attrNameLst>
                                          <p:attrName>style.rotation</p:attrName>
                                        </p:attrNameLst>
                                      </p:cBhvr>
                                      <p:tavLst>
                                        <p:tav tm="0">
                                          <p:val>
                                            <p:fltVal val="90"/>
                                          </p:val>
                                        </p:tav>
                                        <p:tav tm="100000">
                                          <p:val>
                                            <p:fltVal val="0"/>
                                          </p:val>
                                        </p:tav>
                                      </p:tavLst>
                                    </p:anim>
                                    <p:animEffect transition="in" filter="fade">
                                      <p:cBhvr>
                                        <p:cTn id="12" dur="3000"/>
                                        <p:tgtEl>
                                          <p:spTgt spid="13"/>
                                        </p:tgtEl>
                                      </p:cBhvr>
                                    </p:animEffect>
                                  </p:childTnLst>
                                </p:cTn>
                              </p:par>
                              <p:par>
                                <p:cTn id="13" presetID="31" presetClass="entr" presetSubtype="0" fill="hold" nodeType="withEffect">
                                  <p:stCondLst>
                                    <p:cond delay="0"/>
                                  </p:stCondLst>
                                  <p:iterate type="lt">
                                    <p:tmPct val="5000"/>
                                  </p:iterate>
                                  <p:childTnLst>
                                    <p:set>
                                      <p:cBhvr>
                                        <p:cTn id="14" dur="1" fill="hold">
                                          <p:stCondLst>
                                            <p:cond delay="0"/>
                                          </p:stCondLst>
                                        </p:cTn>
                                        <p:tgtEl>
                                          <p:spTgt spid="14"/>
                                        </p:tgtEl>
                                        <p:attrNameLst>
                                          <p:attrName>style.visibility</p:attrName>
                                        </p:attrNameLst>
                                      </p:cBhvr>
                                      <p:to>
                                        <p:strVal val="visible"/>
                                      </p:to>
                                    </p:set>
                                    <p:anim calcmode="lin" valueType="num">
                                      <p:cBhvr>
                                        <p:cTn id="15" dur="3000" fill="hold"/>
                                        <p:tgtEl>
                                          <p:spTgt spid="14"/>
                                        </p:tgtEl>
                                        <p:attrNameLst>
                                          <p:attrName>ppt_w</p:attrName>
                                        </p:attrNameLst>
                                      </p:cBhvr>
                                      <p:tavLst>
                                        <p:tav tm="0">
                                          <p:val>
                                            <p:fltVal val="0"/>
                                          </p:val>
                                        </p:tav>
                                        <p:tav tm="100000">
                                          <p:val>
                                            <p:strVal val="#ppt_w"/>
                                          </p:val>
                                        </p:tav>
                                      </p:tavLst>
                                    </p:anim>
                                    <p:anim calcmode="lin" valueType="num">
                                      <p:cBhvr>
                                        <p:cTn id="16" dur="3000" fill="hold"/>
                                        <p:tgtEl>
                                          <p:spTgt spid="14"/>
                                        </p:tgtEl>
                                        <p:attrNameLst>
                                          <p:attrName>ppt_h</p:attrName>
                                        </p:attrNameLst>
                                      </p:cBhvr>
                                      <p:tavLst>
                                        <p:tav tm="0">
                                          <p:val>
                                            <p:fltVal val="0"/>
                                          </p:val>
                                        </p:tav>
                                        <p:tav tm="100000">
                                          <p:val>
                                            <p:strVal val="#ppt_h"/>
                                          </p:val>
                                        </p:tav>
                                      </p:tavLst>
                                    </p:anim>
                                    <p:anim calcmode="lin" valueType="num">
                                      <p:cBhvr>
                                        <p:cTn id="17" dur="3000" fill="hold"/>
                                        <p:tgtEl>
                                          <p:spTgt spid="14"/>
                                        </p:tgtEl>
                                        <p:attrNameLst>
                                          <p:attrName>style.rotation</p:attrName>
                                        </p:attrNameLst>
                                      </p:cBhvr>
                                      <p:tavLst>
                                        <p:tav tm="0">
                                          <p:val>
                                            <p:fltVal val="90"/>
                                          </p:val>
                                        </p:tav>
                                        <p:tav tm="100000">
                                          <p:val>
                                            <p:fltVal val="0"/>
                                          </p:val>
                                        </p:tav>
                                      </p:tavLst>
                                    </p:anim>
                                    <p:animEffect transition="in" filter="fade">
                                      <p:cBhvr>
                                        <p:cTn id="18" dur="3000"/>
                                        <p:tgtEl>
                                          <p:spTgt spid="14"/>
                                        </p:tgtEl>
                                      </p:cBhvr>
                                    </p:animEffect>
                                  </p:childTnLst>
                                </p:cTn>
                              </p:par>
                              <p:par>
                                <p:cTn id="19" presetID="31" presetClass="entr" presetSubtype="0" fill="hold" nodeType="withEffect">
                                  <p:stCondLst>
                                    <p:cond delay="0"/>
                                  </p:stCondLst>
                                  <p:iterate type="lt">
                                    <p:tmPct val="5000"/>
                                  </p:iterate>
                                  <p:childTnLst>
                                    <p:set>
                                      <p:cBhvr>
                                        <p:cTn id="20" dur="1" fill="hold">
                                          <p:stCondLst>
                                            <p:cond delay="0"/>
                                          </p:stCondLst>
                                        </p:cTn>
                                        <p:tgtEl>
                                          <p:spTgt spid="15"/>
                                        </p:tgtEl>
                                        <p:attrNameLst>
                                          <p:attrName>style.visibility</p:attrName>
                                        </p:attrNameLst>
                                      </p:cBhvr>
                                      <p:to>
                                        <p:strVal val="visible"/>
                                      </p:to>
                                    </p:set>
                                    <p:anim calcmode="lin" valueType="num">
                                      <p:cBhvr>
                                        <p:cTn id="21" dur="3000" fill="hold"/>
                                        <p:tgtEl>
                                          <p:spTgt spid="15"/>
                                        </p:tgtEl>
                                        <p:attrNameLst>
                                          <p:attrName>ppt_w</p:attrName>
                                        </p:attrNameLst>
                                      </p:cBhvr>
                                      <p:tavLst>
                                        <p:tav tm="0">
                                          <p:val>
                                            <p:fltVal val="0"/>
                                          </p:val>
                                        </p:tav>
                                        <p:tav tm="100000">
                                          <p:val>
                                            <p:strVal val="#ppt_w"/>
                                          </p:val>
                                        </p:tav>
                                      </p:tavLst>
                                    </p:anim>
                                    <p:anim calcmode="lin" valueType="num">
                                      <p:cBhvr>
                                        <p:cTn id="22" dur="3000" fill="hold"/>
                                        <p:tgtEl>
                                          <p:spTgt spid="15"/>
                                        </p:tgtEl>
                                        <p:attrNameLst>
                                          <p:attrName>ppt_h</p:attrName>
                                        </p:attrNameLst>
                                      </p:cBhvr>
                                      <p:tavLst>
                                        <p:tav tm="0">
                                          <p:val>
                                            <p:fltVal val="0"/>
                                          </p:val>
                                        </p:tav>
                                        <p:tav tm="100000">
                                          <p:val>
                                            <p:strVal val="#ppt_h"/>
                                          </p:val>
                                        </p:tav>
                                      </p:tavLst>
                                    </p:anim>
                                    <p:anim calcmode="lin" valueType="num">
                                      <p:cBhvr>
                                        <p:cTn id="23" dur="3000" fill="hold"/>
                                        <p:tgtEl>
                                          <p:spTgt spid="15"/>
                                        </p:tgtEl>
                                        <p:attrNameLst>
                                          <p:attrName>style.rotation</p:attrName>
                                        </p:attrNameLst>
                                      </p:cBhvr>
                                      <p:tavLst>
                                        <p:tav tm="0">
                                          <p:val>
                                            <p:fltVal val="90"/>
                                          </p:val>
                                        </p:tav>
                                        <p:tav tm="100000">
                                          <p:val>
                                            <p:fltVal val="0"/>
                                          </p:val>
                                        </p:tav>
                                      </p:tavLst>
                                    </p:anim>
                                    <p:animEffect transition="in" filter="fade">
                                      <p:cBhvr>
                                        <p:cTn id="24" dur="3000"/>
                                        <p:tgtEl>
                                          <p:spTgt spid="15"/>
                                        </p:tgtEl>
                                      </p:cBhvr>
                                    </p:animEffect>
                                  </p:childTnLst>
                                </p:cTn>
                              </p:par>
                              <p:par>
                                <p:cTn id="25" presetID="31" presetClass="entr" presetSubtype="0" fill="hold" nodeType="withEffect">
                                  <p:stCondLst>
                                    <p:cond delay="0"/>
                                  </p:stCondLst>
                                  <p:iterate type="lt">
                                    <p:tmPct val="5000"/>
                                  </p:iterate>
                                  <p:childTnLst>
                                    <p:set>
                                      <p:cBhvr>
                                        <p:cTn id="26" dur="1" fill="hold">
                                          <p:stCondLst>
                                            <p:cond delay="0"/>
                                          </p:stCondLst>
                                        </p:cTn>
                                        <p:tgtEl>
                                          <p:spTgt spid="16"/>
                                        </p:tgtEl>
                                        <p:attrNameLst>
                                          <p:attrName>style.visibility</p:attrName>
                                        </p:attrNameLst>
                                      </p:cBhvr>
                                      <p:to>
                                        <p:strVal val="visible"/>
                                      </p:to>
                                    </p:set>
                                    <p:anim calcmode="lin" valueType="num">
                                      <p:cBhvr>
                                        <p:cTn id="27" dur="3000" fill="hold"/>
                                        <p:tgtEl>
                                          <p:spTgt spid="16"/>
                                        </p:tgtEl>
                                        <p:attrNameLst>
                                          <p:attrName>ppt_w</p:attrName>
                                        </p:attrNameLst>
                                      </p:cBhvr>
                                      <p:tavLst>
                                        <p:tav tm="0">
                                          <p:val>
                                            <p:fltVal val="0"/>
                                          </p:val>
                                        </p:tav>
                                        <p:tav tm="100000">
                                          <p:val>
                                            <p:strVal val="#ppt_w"/>
                                          </p:val>
                                        </p:tav>
                                      </p:tavLst>
                                    </p:anim>
                                    <p:anim calcmode="lin" valueType="num">
                                      <p:cBhvr>
                                        <p:cTn id="28" dur="3000" fill="hold"/>
                                        <p:tgtEl>
                                          <p:spTgt spid="16"/>
                                        </p:tgtEl>
                                        <p:attrNameLst>
                                          <p:attrName>ppt_h</p:attrName>
                                        </p:attrNameLst>
                                      </p:cBhvr>
                                      <p:tavLst>
                                        <p:tav tm="0">
                                          <p:val>
                                            <p:fltVal val="0"/>
                                          </p:val>
                                        </p:tav>
                                        <p:tav tm="100000">
                                          <p:val>
                                            <p:strVal val="#ppt_h"/>
                                          </p:val>
                                        </p:tav>
                                      </p:tavLst>
                                    </p:anim>
                                    <p:anim calcmode="lin" valueType="num">
                                      <p:cBhvr>
                                        <p:cTn id="29" dur="3000" fill="hold"/>
                                        <p:tgtEl>
                                          <p:spTgt spid="16"/>
                                        </p:tgtEl>
                                        <p:attrNameLst>
                                          <p:attrName>style.rotation</p:attrName>
                                        </p:attrNameLst>
                                      </p:cBhvr>
                                      <p:tavLst>
                                        <p:tav tm="0">
                                          <p:val>
                                            <p:fltVal val="90"/>
                                          </p:val>
                                        </p:tav>
                                        <p:tav tm="100000">
                                          <p:val>
                                            <p:fltVal val="0"/>
                                          </p:val>
                                        </p:tav>
                                      </p:tavLst>
                                    </p:anim>
                                    <p:animEffect transition="in" filter="fade">
                                      <p:cBhvr>
                                        <p:cTn id="30" dur="3000"/>
                                        <p:tgtEl>
                                          <p:spTgt spid="16"/>
                                        </p:tgtEl>
                                      </p:cBhvr>
                                    </p:animEffect>
                                  </p:childTnLst>
                                </p:cTn>
                              </p:par>
                              <p:par>
                                <p:cTn id="31" presetID="31" presetClass="entr" presetSubtype="0" fill="hold" nodeType="withEffect">
                                  <p:stCondLst>
                                    <p:cond delay="0"/>
                                  </p:stCondLst>
                                  <p:iterate type="lt">
                                    <p:tmPct val="5000"/>
                                  </p:iterate>
                                  <p:childTnLst>
                                    <p:set>
                                      <p:cBhvr>
                                        <p:cTn id="32" dur="1" fill="hold">
                                          <p:stCondLst>
                                            <p:cond delay="0"/>
                                          </p:stCondLst>
                                        </p:cTn>
                                        <p:tgtEl>
                                          <p:spTgt spid="17"/>
                                        </p:tgtEl>
                                        <p:attrNameLst>
                                          <p:attrName>style.visibility</p:attrName>
                                        </p:attrNameLst>
                                      </p:cBhvr>
                                      <p:to>
                                        <p:strVal val="visible"/>
                                      </p:to>
                                    </p:set>
                                    <p:anim calcmode="lin" valueType="num">
                                      <p:cBhvr>
                                        <p:cTn id="33" dur="3000" fill="hold"/>
                                        <p:tgtEl>
                                          <p:spTgt spid="17"/>
                                        </p:tgtEl>
                                        <p:attrNameLst>
                                          <p:attrName>ppt_w</p:attrName>
                                        </p:attrNameLst>
                                      </p:cBhvr>
                                      <p:tavLst>
                                        <p:tav tm="0">
                                          <p:val>
                                            <p:fltVal val="0"/>
                                          </p:val>
                                        </p:tav>
                                        <p:tav tm="100000">
                                          <p:val>
                                            <p:strVal val="#ppt_w"/>
                                          </p:val>
                                        </p:tav>
                                      </p:tavLst>
                                    </p:anim>
                                    <p:anim calcmode="lin" valueType="num">
                                      <p:cBhvr>
                                        <p:cTn id="34" dur="3000" fill="hold"/>
                                        <p:tgtEl>
                                          <p:spTgt spid="17"/>
                                        </p:tgtEl>
                                        <p:attrNameLst>
                                          <p:attrName>ppt_h</p:attrName>
                                        </p:attrNameLst>
                                      </p:cBhvr>
                                      <p:tavLst>
                                        <p:tav tm="0">
                                          <p:val>
                                            <p:fltVal val="0"/>
                                          </p:val>
                                        </p:tav>
                                        <p:tav tm="100000">
                                          <p:val>
                                            <p:strVal val="#ppt_h"/>
                                          </p:val>
                                        </p:tav>
                                      </p:tavLst>
                                    </p:anim>
                                    <p:anim calcmode="lin" valueType="num">
                                      <p:cBhvr>
                                        <p:cTn id="35" dur="3000" fill="hold"/>
                                        <p:tgtEl>
                                          <p:spTgt spid="17"/>
                                        </p:tgtEl>
                                        <p:attrNameLst>
                                          <p:attrName>style.rotation</p:attrName>
                                        </p:attrNameLst>
                                      </p:cBhvr>
                                      <p:tavLst>
                                        <p:tav tm="0">
                                          <p:val>
                                            <p:fltVal val="90"/>
                                          </p:val>
                                        </p:tav>
                                        <p:tav tm="100000">
                                          <p:val>
                                            <p:fltVal val="0"/>
                                          </p:val>
                                        </p:tav>
                                      </p:tavLst>
                                    </p:anim>
                                    <p:animEffect transition="in" filter="fade">
                                      <p:cBhvr>
                                        <p:cTn id="36" dur="3000"/>
                                        <p:tgtEl>
                                          <p:spTgt spid="17"/>
                                        </p:tgtEl>
                                      </p:cBhvr>
                                    </p:animEffect>
                                  </p:childTnLst>
                                </p:cTn>
                              </p:par>
                              <p:par>
                                <p:cTn id="37" presetID="31" presetClass="entr" presetSubtype="0" fill="hold" nodeType="withEffect">
                                  <p:stCondLst>
                                    <p:cond delay="0"/>
                                  </p:stCondLst>
                                  <p:iterate type="lt">
                                    <p:tmPct val="5000"/>
                                  </p:iterate>
                                  <p:childTnLst>
                                    <p:set>
                                      <p:cBhvr>
                                        <p:cTn id="38" dur="1" fill="hold">
                                          <p:stCondLst>
                                            <p:cond delay="0"/>
                                          </p:stCondLst>
                                        </p:cTn>
                                        <p:tgtEl>
                                          <p:spTgt spid="18"/>
                                        </p:tgtEl>
                                        <p:attrNameLst>
                                          <p:attrName>style.visibility</p:attrName>
                                        </p:attrNameLst>
                                      </p:cBhvr>
                                      <p:to>
                                        <p:strVal val="visible"/>
                                      </p:to>
                                    </p:set>
                                    <p:anim calcmode="lin" valueType="num">
                                      <p:cBhvr>
                                        <p:cTn id="39" dur="3000" fill="hold"/>
                                        <p:tgtEl>
                                          <p:spTgt spid="18"/>
                                        </p:tgtEl>
                                        <p:attrNameLst>
                                          <p:attrName>ppt_w</p:attrName>
                                        </p:attrNameLst>
                                      </p:cBhvr>
                                      <p:tavLst>
                                        <p:tav tm="0">
                                          <p:val>
                                            <p:fltVal val="0"/>
                                          </p:val>
                                        </p:tav>
                                        <p:tav tm="100000">
                                          <p:val>
                                            <p:strVal val="#ppt_w"/>
                                          </p:val>
                                        </p:tav>
                                      </p:tavLst>
                                    </p:anim>
                                    <p:anim calcmode="lin" valueType="num">
                                      <p:cBhvr>
                                        <p:cTn id="40" dur="3000" fill="hold"/>
                                        <p:tgtEl>
                                          <p:spTgt spid="18"/>
                                        </p:tgtEl>
                                        <p:attrNameLst>
                                          <p:attrName>ppt_h</p:attrName>
                                        </p:attrNameLst>
                                      </p:cBhvr>
                                      <p:tavLst>
                                        <p:tav tm="0">
                                          <p:val>
                                            <p:fltVal val="0"/>
                                          </p:val>
                                        </p:tav>
                                        <p:tav tm="100000">
                                          <p:val>
                                            <p:strVal val="#ppt_h"/>
                                          </p:val>
                                        </p:tav>
                                      </p:tavLst>
                                    </p:anim>
                                    <p:anim calcmode="lin" valueType="num">
                                      <p:cBhvr>
                                        <p:cTn id="41" dur="3000" fill="hold"/>
                                        <p:tgtEl>
                                          <p:spTgt spid="18"/>
                                        </p:tgtEl>
                                        <p:attrNameLst>
                                          <p:attrName>style.rotation</p:attrName>
                                        </p:attrNameLst>
                                      </p:cBhvr>
                                      <p:tavLst>
                                        <p:tav tm="0">
                                          <p:val>
                                            <p:fltVal val="90"/>
                                          </p:val>
                                        </p:tav>
                                        <p:tav tm="100000">
                                          <p:val>
                                            <p:fltVal val="0"/>
                                          </p:val>
                                        </p:tav>
                                      </p:tavLst>
                                    </p:anim>
                                    <p:animEffect transition="in" filter="fade">
                                      <p:cBhvr>
                                        <p:cTn id="42" dur="3000"/>
                                        <p:tgtEl>
                                          <p:spTgt spid="18"/>
                                        </p:tgtEl>
                                      </p:cBhvr>
                                    </p:animEffect>
                                  </p:childTnLst>
                                </p:cTn>
                              </p:par>
                              <p:par>
                                <p:cTn id="43" presetID="31" presetClass="entr" presetSubtype="0" fill="hold" nodeType="withEffect">
                                  <p:stCondLst>
                                    <p:cond delay="0"/>
                                  </p:stCondLst>
                                  <p:iterate type="lt">
                                    <p:tmPct val="5000"/>
                                  </p:iterate>
                                  <p:childTnLst>
                                    <p:set>
                                      <p:cBhvr>
                                        <p:cTn id="44" dur="1" fill="hold">
                                          <p:stCondLst>
                                            <p:cond delay="0"/>
                                          </p:stCondLst>
                                        </p:cTn>
                                        <p:tgtEl>
                                          <p:spTgt spid="19"/>
                                        </p:tgtEl>
                                        <p:attrNameLst>
                                          <p:attrName>style.visibility</p:attrName>
                                        </p:attrNameLst>
                                      </p:cBhvr>
                                      <p:to>
                                        <p:strVal val="visible"/>
                                      </p:to>
                                    </p:set>
                                    <p:anim calcmode="lin" valueType="num">
                                      <p:cBhvr>
                                        <p:cTn id="45" dur="3000" fill="hold"/>
                                        <p:tgtEl>
                                          <p:spTgt spid="19"/>
                                        </p:tgtEl>
                                        <p:attrNameLst>
                                          <p:attrName>ppt_w</p:attrName>
                                        </p:attrNameLst>
                                      </p:cBhvr>
                                      <p:tavLst>
                                        <p:tav tm="0">
                                          <p:val>
                                            <p:fltVal val="0"/>
                                          </p:val>
                                        </p:tav>
                                        <p:tav tm="100000">
                                          <p:val>
                                            <p:strVal val="#ppt_w"/>
                                          </p:val>
                                        </p:tav>
                                      </p:tavLst>
                                    </p:anim>
                                    <p:anim calcmode="lin" valueType="num">
                                      <p:cBhvr>
                                        <p:cTn id="46" dur="3000" fill="hold"/>
                                        <p:tgtEl>
                                          <p:spTgt spid="19"/>
                                        </p:tgtEl>
                                        <p:attrNameLst>
                                          <p:attrName>ppt_h</p:attrName>
                                        </p:attrNameLst>
                                      </p:cBhvr>
                                      <p:tavLst>
                                        <p:tav tm="0">
                                          <p:val>
                                            <p:fltVal val="0"/>
                                          </p:val>
                                        </p:tav>
                                        <p:tav tm="100000">
                                          <p:val>
                                            <p:strVal val="#ppt_h"/>
                                          </p:val>
                                        </p:tav>
                                      </p:tavLst>
                                    </p:anim>
                                    <p:anim calcmode="lin" valueType="num">
                                      <p:cBhvr>
                                        <p:cTn id="47" dur="3000" fill="hold"/>
                                        <p:tgtEl>
                                          <p:spTgt spid="19"/>
                                        </p:tgtEl>
                                        <p:attrNameLst>
                                          <p:attrName>style.rotation</p:attrName>
                                        </p:attrNameLst>
                                      </p:cBhvr>
                                      <p:tavLst>
                                        <p:tav tm="0">
                                          <p:val>
                                            <p:fltVal val="90"/>
                                          </p:val>
                                        </p:tav>
                                        <p:tav tm="100000">
                                          <p:val>
                                            <p:fltVal val="0"/>
                                          </p:val>
                                        </p:tav>
                                      </p:tavLst>
                                    </p:anim>
                                    <p:animEffect transition="in" filter="fade">
                                      <p:cBhvr>
                                        <p:cTn id="48" dur="3000"/>
                                        <p:tgtEl>
                                          <p:spTgt spid="19"/>
                                        </p:tgtEl>
                                      </p:cBhvr>
                                    </p:animEffect>
                                  </p:childTnLst>
                                </p:cTn>
                              </p:par>
                              <p:par>
                                <p:cTn id="49" presetID="31" presetClass="entr" presetSubtype="0" fill="hold" nodeType="withEffect">
                                  <p:stCondLst>
                                    <p:cond delay="0"/>
                                  </p:stCondLst>
                                  <p:iterate type="lt">
                                    <p:tmPct val="5000"/>
                                  </p:iterate>
                                  <p:childTnLst>
                                    <p:set>
                                      <p:cBhvr>
                                        <p:cTn id="50" dur="1" fill="hold">
                                          <p:stCondLst>
                                            <p:cond delay="0"/>
                                          </p:stCondLst>
                                        </p:cTn>
                                        <p:tgtEl>
                                          <p:spTgt spid="20"/>
                                        </p:tgtEl>
                                        <p:attrNameLst>
                                          <p:attrName>style.visibility</p:attrName>
                                        </p:attrNameLst>
                                      </p:cBhvr>
                                      <p:to>
                                        <p:strVal val="visible"/>
                                      </p:to>
                                    </p:set>
                                    <p:anim calcmode="lin" valueType="num">
                                      <p:cBhvr>
                                        <p:cTn id="51" dur="3000" fill="hold"/>
                                        <p:tgtEl>
                                          <p:spTgt spid="20"/>
                                        </p:tgtEl>
                                        <p:attrNameLst>
                                          <p:attrName>ppt_w</p:attrName>
                                        </p:attrNameLst>
                                      </p:cBhvr>
                                      <p:tavLst>
                                        <p:tav tm="0">
                                          <p:val>
                                            <p:fltVal val="0"/>
                                          </p:val>
                                        </p:tav>
                                        <p:tav tm="100000">
                                          <p:val>
                                            <p:strVal val="#ppt_w"/>
                                          </p:val>
                                        </p:tav>
                                      </p:tavLst>
                                    </p:anim>
                                    <p:anim calcmode="lin" valueType="num">
                                      <p:cBhvr>
                                        <p:cTn id="52" dur="3000" fill="hold"/>
                                        <p:tgtEl>
                                          <p:spTgt spid="20"/>
                                        </p:tgtEl>
                                        <p:attrNameLst>
                                          <p:attrName>ppt_h</p:attrName>
                                        </p:attrNameLst>
                                      </p:cBhvr>
                                      <p:tavLst>
                                        <p:tav tm="0">
                                          <p:val>
                                            <p:fltVal val="0"/>
                                          </p:val>
                                        </p:tav>
                                        <p:tav tm="100000">
                                          <p:val>
                                            <p:strVal val="#ppt_h"/>
                                          </p:val>
                                        </p:tav>
                                      </p:tavLst>
                                    </p:anim>
                                    <p:anim calcmode="lin" valueType="num">
                                      <p:cBhvr>
                                        <p:cTn id="53" dur="3000" fill="hold"/>
                                        <p:tgtEl>
                                          <p:spTgt spid="20"/>
                                        </p:tgtEl>
                                        <p:attrNameLst>
                                          <p:attrName>style.rotation</p:attrName>
                                        </p:attrNameLst>
                                      </p:cBhvr>
                                      <p:tavLst>
                                        <p:tav tm="0">
                                          <p:val>
                                            <p:fltVal val="90"/>
                                          </p:val>
                                        </p:tav>
                                        <p:tav tm="100000">
                                          <p:val>
                                            <p:fltVal val="0"/>
                                          </p:val>
                                        </p:tav>
                                      </p:tavLst>
                                    </p:anim>
                                    <p:animEffect transition="in" filter="fade">
                                      <p:cBhvr>
                                        <p:cTn id="54" dur="3000"/>
                                        <p:tgtEl>
                                          <p:spTgt spid="20"/>
                                        </p:tgtEl>
                                      </p:cBhvr>
                                    </p:animEffect>
                                  </p:childTnLst>
                                </p:cTn>
                              </p:par>
                              <p:par>
                                <p:cTn id="55" presetID="31" presetClass="entr" presetSubtype="0" fill="hold" nodeType="withEffect">
                                  <p:stCondLst>
                                    <p:cond delay="0"/>
                                  </p:stCondLst>
                                  <p:iterate type="lt">
                                    <p:tmPct val="5000"/>
                                  </p:iterate>
                                  <p:childTnLst>
                                    <p:set>
                                      <p:cBhvr>
                                        <p:cTn id="56" dur="1" fill="hold">
                                          <p:stCondLst>
                                            <p:cond delay="0"/>
                                          </p:stCondLst>
                                        </p:cTn>
                                        <p:tgtEl>
                                          <p:spTgt spid="21"/>
                                        </p:tgtEl>
                                        <p:attrNameLst>
                                          <p:attrName>style.visibility</p:attrName>
                                        </p:attrNameLst>
                                      </p:cBhvr>
                                      <p:to>
                                        <p:strVal val="visible"/>
                                      </p:to>
                                    </p:set>
                                    <p:anim calcmode="lin" valueType="num">
                                      <p:cBhvr>
                                        <p:cTn id="57" dur="3000" fill="hold"/>
                                        <p:tgtEl>
                                          <p:spTgt spid="21"/>
                                        </p:tgtEl>
                                        <p:attrNameLst>
                                          <p:attrName>ppt_w</p:attrName>
                                        </p:attrNameLst>
                                      </p:cBhvr>
                                      <p:tavLst>
                                        <p:tav tm="0">
                                          <p:val>
                                            <p:fltVal val="0"/>
                                          </p:val>
                                        </p:tav>
                                        <p:tav tm="100000">
                                          <p:val>
                                            <p:strVal val="#ppt_w"/>
                                          </p:val>
                                        </p:tav>
                                      </p:tavLst>
                                    </p:anim>
                                    <p:anim calcmode="lin" valueType="num">
                                      <p:cBhvr>
                                        <p:cTn id="58" dur="3000" fill="hold"/>
                                        <p:tgtEl>
                                          <p:spTgt spid="21"/>
                                        </p:tgtEl>
                                        <p:attrNameLst>
                                          <p:attrName>ppt_h</p:attrName>
                                        </p:attrNameLst>
                                      </p:cBhvr>
                                      <p:tavLst>
                                        <p:tav tm="0">
                                          <p:val>
                                            <p:fltVal val="0"/>
                                          </p:val>
                                        </p:tav>
                                        <p:tav tm="100000">
                                          <p:val>
                                            <p:strVal val="#ppt_h"/>
                                          </p:val>
                                        </p:tav>
                                      </p:tavLst>
                                    </p:anim>
                                    <p:anim calcmode="lin" valueType="num">
                                      <p:cBhvr>
                                        <p:cTn id="59" dur="3000" fill="hold"/>
                                        <p:tgtEl>
                                          <p:spTgt spid="21"/>
                                        </p:tgtEl>
                                        <p:attrNameLst>
                                          <p:attrName>style.rotation</p:attrName>
                                        </p:attrNameLst>
                                      </p:cBhvr>
                                      <p:tavLst>
                                        <p:tav tm="0">
                                          <p:val>
                                            <p:fltVal val="90"/>
                                          </p:val>
                                        </p:tav>
                                        <p:tav tm="100000">
                                          <p:val>
                                            <p:fltVal val="0"/>
                                          </p:val>
                                        </p:tav>
                                      </p:tavLst>
                                    </p:anim>
                                    <p:animEffect transition="in" filter="fade">
                                      <p:cBhvr>
                                        <p:cTn id="60" dur="3000"/>
                                        <p:tgtEl>
                                          <p:spTgt spid="21"/>
                                        </p:tgtEl>
                                      </p:cBhvr>
                                    </p:animEffect>
                                  </p:childTnLst>
                                </p:cTn>
                              </p:par>
                              <p:par>
                                <p:cTn id="61" presetID="31" presetClass="entr" presetSubtype="0" fill="hold" nodeType="withEffect">
                                  <p:stCondLst>
                                    <p:cond delay="0"/>
                                  </p:stCondLst>
                                  <p:iterate type="lt">
                                    <p:tmPct val="5000"/>
                                  </p:iterate>
                                  <p:childTnLst>
                                    <p:set>
                                      <p:cBhvr>
                                        <p:cTn id="62" dur="1" fill="hold">
                                          <p:stCondLst>
                                            <p:cond delay="0"/>
                                          </p:stCondLst>
                                        </p:cTn>
                                        <p:tgtEl>
                                          <p:spTgt spid="4"/>
                                        </p:tgtEl>
                                        <p:attrNameLst>
                                          <p:attrName>style.visibility</p:attrName>
                                        </p:attrNameLst>
                                      </p:cBhvr>
                                      <p:to>
                                        <p:strVal val="visible"/>
                                      </p:to>
                                    </p:set>
                                    <p:anim calcmode="lin" valueType="num">
                                      <p:cBhvr>
                                        <p:cTn id="63" dur="3000" fill="hold"/>
                                        <p:tgtEl>
                                          <p:spTgt spid="4"/>
                                        </p:tgtEl>
                                        <p:attrNameLst>
                                          <p:attrName>ppt_w</p:attrName>
                                        </p:attrNameLst>
                                      </p:cBhvr>
                                      <p:tavLst>
                                        <p:tav tm="0">
                                          <p:val>
                                            <p:fltVal val="0"/>
                                          </p:val>
                                        </p:tav>
                                        <p:tav tm="100000">
                                          <p:val>
                                            <p:strVal val="#ppt_w"/>
                                          </p:val>
                                        </p:tav>
                                      </p:tavLst>
                                    </p:anim>
                                    <p:anim calcmode="lin" valueType="num">
                                      <p:cBhvr>
                                        <p:cTn id="64" dur="3000" fill="hold"/>
                                        <p:tgtEl>
                                          <p:spTgt spid="4"/>
                                        </p:tgtEl>
                                        <p:attrNameLst>
                                          <p:attrName>ppt_h</p:attrName>
                                        </p:attrNameLst>
                                      </p:cBhvr>
                                      <p:tavLst>
                                        <p:tav tm="0">
                                          <p:val>
                                            <p:fltVal val="0"/>
                                          </p:val>
                                        </p:tav>
                                        <p:tav tm="100000">
                                          <p:val>
                                            <p:strVal val="#ppt_h"/>
                                          </p:val>
                                        </p:tav>
                                      </p:tavLst>
                                    </p:anim>
                                    <p:anim calcmode="lin" valueType="num">
                                      <p:cBhvr>
                                        <p:cTn id="65" dur="3000" fill="hold"/>
                                        <p:tgtEl>
                                          <p:spTgt spid="4"/>
                                        </p:tgtEl>
                                        <p:attrNameLst>
                                          <p:attrName>style.rotation</p:attrName>
                                        </p:attrNameLst>
                                      </p:cBhvr>
                                      <p:tavLst>
                                        <p:tav tm="0">
                                          <p:val>
                                            <p:fltVal val="90"/>
                                          </p:val>
                                        </p:tav>
                                        <p:tav tm="100000">
                                          <p:val>
                                            <p:fltVal val="0"/>
                                          </p:val>
                                        </p:tav>
                                      </p:tavLst>
                                    </p:anim>
                                    <p:animEffect transition="in" filter="fade">
                                      <p:cBhvr>
                                        <p:cTn id="66" dur="3000"/>
                                        <p:tgtEl>
                                          <p:spTgt spid="4"/>
                                        </p:tgtEl>
                                      </p:cBhvr>
                                    </p:animEffect>
                                  </p:childTnLst>
                                </p:cTn>
                              </p:par>
                              <p:par>
                                <p:cTn id="67" presetID="31" presetClass="entr" presetSubtype="0" fill="hold" nodeType="withEffect">
                                  <p:stCondLst>
                                    <p:cond delay="0"/>
                                  </p:stCondLst>
                                  <p:iterate type="lt">
                                    <p:tmPct val="5000"/>
                                  </p:iterate>
                                  <p:childTnLst>
                                    <p:set>
                                      <p:cBhvr>
                                        <p:cTn id="68" dur="1" fill="hold">
                                          <p:stCondLst>
                                            <p:cond delay="0"/>
                                          </p:stCondLst>
                                        </p:cTn>
                                        <p:tgtEl>
                                          <p:spTgt spid="5"/>
                                        </p:tgtEl>
                                        <p:attrNameLst>
                                          <p:attrName>style.visibility</p:attrName>
                                        </p:attrNameLst>
                                      </p:cBhvr>
                                      <p:to>
                                        <p:strVal val="visible"/>
                                      </p:to>
                                    </p:set>
                                    <p:anim calcmode="lin" valueType="num">
                                      <p:cBhvr>
                                        <p:cTn id="69" dur="3000" fill="hold"/>
                                        <p:tgtEl>
                                          <p:spTgt spid="5"/>
                                        </p:tgtEl>
                                        <p:attrNameLst>
                                          <p:attrName>ppt_w</p:attrName>
                                        </p:attrNameLst>
                                      </p:cBhvr>
                                      <p:tavLst>
                                        <p:tav tm="0">
                                          <p:val>
                                            <p:fltVal val="0"/>
                                          </p:val>
                                        </p:tav>
                                        <p:tav tm="100000">
                                          <p:val>
                                            <p:strVal val="#ppt_w"/>
                                          </p:val>
                                        </p:tav>
                                      </p:tavLst>
                                    </p:anim>
                                    <p:anim calcmode="lin" valueType="num">
                                      <p:cBhvr>
                                        <p:cTn id="70" dur="3000" fill="hold"/>
                                        <p:tgtEl>
                                          <p:spTgt spid="5"/>
                                        </p:tgtEl>
                                        <p:attrNameLst>
                                          <p:attrName>ppt_h</p:attrName>
                                        </p:attrNameLst>
                                      </p:cBhvr>
                                      <p:tavLst>
                                        <p:tav tm="0">
                                          <p:val>
                                            <p:fltVal val="0"/>
                                          </p:val>
                                        </p:tav>
                                        <p:tav tm="100000">
                                          <p:val>
                                            <p:strVal val="#ppt_h"/>
                                          </p:val>
                                        </p:tav>
                                      </p:tavLst>
                                    </p:anim>
                                    <p:anim calcmode="lin" valueType="num">
                                      <p:cBhvr>
                                        <p:cTn id="71" dur="3000" fill="hold"/>
                                        <p:tgtEl>
                                          <p:spTgt spid="5"/>
                                        </p:tgtEl>
                                        <p:attrNameLst>
                                          <p:attrName>style.rotation</p:attrName>
                                        </p:attrNameLst>
                                      </p:cBhvr>
                                      <p:tavLst>
                                        <p:tav tm="0">
                                          <p:val>
                                            <p:fltVal val="90"/>
                                          </p:val>
                                        </p:tav>
                                        <p:tav tm="100000">
                                          <p:val>
                                            <p:fltVal val="0"/>
                                          </p:val>
                                        </p:tav>
                                      </p:tavLst>
                                    </p:anim>
                                    <p:animEffect transition="in" filter="fade">
                                      <p:cBhvr>
                                        <p:cTn id="72" dur="3000"/>
                                        <p:tgtEl>
                                          <p:spTgt spid="5"/>
                                        </p:tgtEl>
                                      </p:cBhvr>
                                    </p:animEffect>
                                  </p:childTnLst>
                                </p:cTn>
                              </p:par>
                              <p:par>
                                <p:cTn id="73" presetID="31" presetClass="entr" presetSubtype="0" fill="hold" nodeType="withEffect">
                                  <p:stCondLst>
                                    <p:cond delay="0"/>
                                  </p:stCondLst>
                                  <p:iterate type="lt">
                                    <p:tmPct val="5000"/>
                                  </p:iterate>
                                  <p:childTnLst>
                                    <p:set>
                                      <p:cBhvr>
                                        <p:cTn id="74" dur="1" fill="hold">
                                          <p:stCondLst>
                                            <p:cond delay="0"/>
                                          </p:stCondLst>
                                        </p:cTn>
                                        <p:tgtEl>
                                          <p:spTgt spid="6"/>
                                        </p:tgtEl>
                                        <p:attrNameLst>
                                          <p:attrName>style.visibility</p:attrName>
                                        </p:attrNameLst>
                                      </p:cBhvr>
                                      <p:to>
                                        <p:strVal val="visible"/>
                                      </p:to>
                                    </p:set>
                                    <p:anim calcmode="lin" valueType="num">
                                      <p:cBhvr>
                                        <p:cTn id="75" dur="3000" fill="hold"/>
                                        <p:tgtEl>
                                          <p:spTgt spid="6"/>
                                        </p:tgtEl>
                                        <p:attrNameLst>
                                          <p:attrName>ppt_w</p:attrName>
                                        </p:attrNameLst>
                                      </p:cBhvr>
                                      <p:tavLst>
                                        <p:tav tm="0">
                                          <p:val>
                                            <p:fltVal val="0"/>
                                          </p:val>
                                        </p:tav>
                                        <p:tav tm="100000">
                                          <p:val>
                                            <p:strVal val="#ppt_w"/>
                                          </p:val>
                                        </p:tav>
                                      </p:tavLst>
                                    </p:anim>
                                    <p:anim calcmode="lin" valueType="num">
                                      <p:cBhvr>
                                        <p:cTn id="76" dur="3000" fill="hold"/>
                                        <p:tgtEl>
                                          <p:spTgt spid="6"/>
                                        </p:tgtEl>
                                        <p:attrNameLst>
                                          <p:attrName>ppt_h</p:attrName>
                                        </p:attrNameLst>
                                      </p:cBhvr>
                                      <p:tavLst>
                                        <p:tav tm="0">
                                          <p:val>
                                            <p:fltVal val="0"/>
                                          </p:val>
                                        </p:tav>
                                        <p:tav tm="100000">
                                          <p:val>
                                            <p:strVal val="#ppt_h"/>
                                          </p:val>
                                        </p:tav>
                                      </p:tavLst>
                                    </p:anim>
                                    <p:anim calcmode="lin" valueType="num">
                                      <p:cBhvr>
                                        <p:cTn id="77" dur="3000" fill="hold"/>
                                        <p:tgtEl>
                                          <p:spTgt spid="6"/>
                                        </p:tgtEl>
                                        <p:attrNameLst>
                                          <p:attrName>style.rotation</p:attrName>
                                        </p:attrNameLst>
                                      </p:cBhvr>
                                      <p:tavLst>
                                        <p:tav tm="0">
                                          <p:val>
                                            <p:fltVal val="90"/>
                                          </p:val>
                                        </p:tav>
                                        <p:tav tm="100000">
                                          <p:val>
                                            <p:fltVal val="0"/>
                                          </p:val>
                                        </p:tav>
                                      </p:tavLst>
                                    </p:anim>
                                    <p:animEffect transition="in" filter="fade">
                                      <p:cBhvr>
                                        <p:cTn id="78" dur="3000"/>
                                        <p:tgtEl>
                                          <p:spTgt spid="6"/>
                                        </p:tgtEl>
                                      </p:cBhvr>
                                    </p:animEffect>
                                  </p:childTnLst>
                                </p:cTn>
                              </p:par>
                              <p:par>
                                <p:cTn id="79" presetID="31" presetClass="entr" presetSubtype="0" fill="hold" nodeType="withEffect">
                                  <p:stCondLst>
                                    <p:cond delay="0"/>
                                  </p:stCondLst>
                                  <p:iterate type="lt">
                                    <p:tmPct val="5000"/>
                                  </p:iterate>
                                  <p:childTnLst>
                                    <p:set>
                                      <p:cBhvr>
                                        <p:cTn id="80" dur="1" fill="hold">
                                          <p:stCondLst>
                                            <p:cond delay="0"/>
                                          </p:stCondLst>
                                        </p:cTn>
                                        <p:tgtEl>
                                          <p:spTgt spid="7"/>
                                        </p:tgtEl>
                                        <p:attrNameLst>
                                          <p:attrName>style.visibility</p:attrName>
                                        </p:attrNameLst>
                                      </p:cBhvr>
                                      <p:to>
                                        <p:strVal val="visible"/>
                                      </p:to>
                                    </p:set>
                                    <p:anim calcmode="lin" valueType="num">
                                      <p:cBhvr>
                                        <p:cTn id="81" dur="3000" fill="hold"/>
                                        <p:tgtEl>
                                          <p:spTgt spid="7"/>
                                        </p:tgtEl>
                                        <p:attrNameLst>
                                          <p:attrName>ppt_w</p:attrName>
                                        </p:attrNameLst>
                                      </p:cBhvr>
                                      <p:tavLst>
                                        <p:tav tm="0">
                                          <p:val>
                                            <p:fltVal val="0"/>
                                          </p:val>
                                        </p:tav>
                                        <p:tav tm="100000">
                                          <p:val>
                                            <p:strVal val="#ppt_w"/>
                                          </p:val>
                                        </p:tav>
                                      </p:tavLst>
                                    </p:anim>
                                    <p:anim calcmode="lin" valueType="num">
                                      <p:cBhvr>
                                        <p:cTn id="82" dur="3000" fill="hold"/>
                                        <p:tgtEl>
                                          <p:spTgt spid="7"/>
                                        </p:tgtEl>
                                        <p:attrNameLst>
                                          <p:attrName>ppt_h</p:attrName>
                                        </p:attrNameLst>
                                      </p:cBhvr>
                                      <p:tavLst>
                                        <p:tav tm="0">
                                          <p:val>
                                            <p:fltVal val="0"/>
                                          </p:val>
                                        </p:tav>
                                        <p:tav tm="100000">
                                          <p:val>
                                            <p:strVal val="#ppt_h"/>
                                          </p:val>
                                        </p:tav>
                                      </p:tavLst>
                                    </p:anim>
                                    <p:anim calcmode="lin" valueType="num">
                                      <p:cBhvr>
                                        <p:cTn id="83" dur="3000" fill="hold"/>
                                        <p:tgtEl>
                                          <p:spTgt spid="7"/>
                                        </p:tgtEl>
                                        <p:attrNameLst>
                                          <p:attrName>style.rotation</p:attrName>
                                        </p:attrNameLst>
                                      </p:cBhvr>
                                      <p:tavLst>
                                        <p:tav tm="0">
                                          <p:val>
                                            <p:fltVal val="90"/>
                                          </p:val>
                                        </p:tav>
                                        <p:tav tm="100000">
                                          <p:val>
                                            <p:fltVal val="0"/>
                                          </p:val>
                                        </p:tav>
                                      </p:tavLst>
                                    </p:anim>
                                    <p:animEffect transition="in" filter="fade">
                                      <p:cBhvr>
                                        <p:cTn id="84" dur="3000"/>
                                        <p:tgtEl>
                                          <p:spTgt spid="7"/>
                                        </p:tgtEl>
                                      </p:cBhvr>
                                    </p:animEffect>
                                  </p:childTnLst>
                                </p:cTn>
                              </p:par>
                              <p:par>
                                <p:cTn id="85" presetID="31" presetClass="entr" presetSubtype="0" fill="hold" nodeType="withEffect">
                                  <p:stCondLst>
                                    <p:cond delay="0"/>
                                  </p:stCondLst>
                                  <p:iterate type="lt">
                                    <p:tmPct val="5000"/>
                                  </p:iterate>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p:val>
                                            <p:fltVal val="0"/>
                                          </p:val>
                                        </p:tav>
                                        <p:tav tm="100000">
                                          <p:val>
                                            <p:strVal val="#ppt_w"/>
                                          </p:val>
                                        </p:tav>
                                      </p:tavLst>
                                    </p:anim>
                                    <p:anim calcmode="lin" valueType="num">
                                      <p:cBhvr>
                                        <p:cTn id="88" dur="3000" fill="hold"/>
                                        <p:tgtEl>
                                          <p:spTgt spid="8"/>
                                        </p:tgtEl>
                                        <p:attrNameLst>
                                          <p:attrName>ppt_h</p:attrName>
                                        </p:attrNameLst>
                                      </p:cBhvr>
                                      <p:tavLst>
                                        <p:tav tm="0">
                                          <p:val>
                                            <p:fltVal val="0"/>
                                          </p:val>
                                        </p:tav>
                                        <p:tav tm="100000">
                                          <p:val>
                                            <p:strVal val="#ppt_h"/>
                                          </p:val>
                                        </p:tav>
                                      </p:tavLst>
                                    </p:anim>
                                    <p:anim calcmode="lin" valueType="num">
                                      <p:cBhvr>
                                        <p:cTn id="89" dur="3000" fill="hold"/>
                                        <p:tgtEl>
                                          <p:spTgt spid="8"/>
                                        </p:tgtEl>
                                        <p:attrNameLst>
                                          <p:attrName>style.rotation</p:attrName>
                                        </p:attrNameLst>
                                      </p:cBhvr>
                                      <p:tavLst>
                                        <p:tav tm="0">
                                          <p:val>
                                            <p:fltVal val="90"/>
                                          </p:val>
                                        </p:tav>
                                        <p:tav tm="100000">
                                          <p:val>
                                            <p:fltVal val="0"/>
                                          </p:val>
                                        </p:tav>
                                      </p:tavLst>
                                    </p:anim>
                                    <p:animEffect transition="in" filter="fade">
                                      <p:cBhvr>
                                        <p:cTn id="90" dur="3000"/>
                                        <p:tgtEl>
                                          <p:spTgt spid="8"/>
                                        </p:tgtEl>
                                      </p:cBhvr>
                                    </p:animEffect>
                                  </p:childTnLst>
                                </p:cTn>
                              </p:par>
                              <p:par>
                                <p:cTn id="91" presetID="31" presetClass="entr" presetSubtype="0" fill="hold" nodeType="withEffect">
                                  <p:stCondLst>
                                    <p:cond delay="0"/>
                                  </p:stCondLst>
                                  <p:iterate type="lt">
                                    <p:tmPct val="5000"/>
                                  </p:iterate>
                                  <p:childTnLst>
                                    <p:set>
                                      <p:cBhvr>
                                        <p:cTn id="92" dur="1" fill="hold">
                                          <p:stCondLst>
                                            <p:cond delay="0"/>
                                          </p:stCondLst>
                                        </p:cTn>
                                        <p:tgtEl>
                                          <p:spTgt spid="9"/>
                                        </p:tgtEl>
                                        <p:attrNameLst>
                                          <p:attrName>style.visibility</p:attrName>
                                        </p:attrNameLst>
                                      </p:cBhvr>
                                      <p:to>
                                        <p:strVal val="visible"/>
                                      </p:to>
                                    </p:set>
                                    <p:anim calcmode="lin" valueType="num">
                                      <p:cBhvr>
                                        <p:cTn id="93" dur="3000" fill="hold"/>
                                        <p:tgtEl>
                                          <p:spTgt spid="9"/>
                                        </p:tgtEl>
                                        <p:attrNameLst>
                                          <p:attrName>ppt_w</p:attrName>
                                        </p:attrNameLst>
                                      </p:cBhvr>
                                      <p:tavLst>
                                        <p:tav tm="0">
                                          <p:val>
                                            <p:fltVal val="0"/>
                                          </p:val>
                                        </p:tav>
                                        <p:tav tm="100000">
                                          <p:val>
                                            <p:strVal val="#ppt_w"/>
                                          </p:val>
                                        </p:tav>
                                      </p:tavLst>
                                    </p:anim>
                                    <p:anim calcmode="lin" valueType="num">
                                      <p:cBhvr>
                                        <p:cTn id="94" dur="3000" fill="hold"/>
                                        <p:tgtEl>
                                          <p:spTgt spid="9"/>
                                        </p:tgtEl>
                                        <p:attrNameLst>
                                          <p:attrName>ppt_h</p:attrName>
                                        </p:attrNameLst>
                                      </p:cBhvr>
                                      <p:tavLst>
                                        <p:tav tm="0">
                                          <p:val>
                                            <p:fltVal val="0"/>
                                          </p:val>
                                        </p:tav>
                                        <p:tav tm="100000">
                                          <p:val>
                                            <p:strVal val="#ppt_h"/>
                                          </p:val>
                                        </p:tav>
                                      </p:tavLst>
                                    </p:anim>
                                    <p:anim calcmode="lin" valueType="num">
                                      <p:cBhvr>
                                        <p:cTn id="95" dur="3000" fill="hold"/>
                                        <p:tgtEl>
                                          <p:spTgt spid="9"/>
                                        </p:tgtEl>
                                        <p:attrNameLst>
                                          <p:attrName>style.rotation</p:attrName>
                                        </p:attrNameLst>
                                      </p:cBhvr>
                                      <p:tavLst>
                                        <p:tav tm="0">
                                          <p:val>
                                            <p:fltVal val="90"/>
                                          </p:val>
                                        </p:tav>
                                        <p:tav tm="100000">
                                          <p:val>
                                            <p:fltVal val="0"/>
                                          </p:val>
                                        </p:tav>
                                      </p:tavLst>
                                    </p:anim>
                                    <p:animEffect transition="in" filter="fade">
                                      <p:cBhvr>
                                        <p:cTn id="96" dur="3000"/>
                                        <p:tgtEl>
                                          <p:spTgt spid="9"/>
                                        </p:tgtEl>
                                      </p:cBhvr>
                                    </p:animEffect>
                                  </p:childTnLst>
                                </p:cTn>
                              </p:par>
                              <p:par>
                                <p:cTn id="97" presetID="31" presetClass="entr" presetSubtype="0" fill="hold" nodeType="withEffect">
                                  <p:stCondLst>
                                    <p:cond delay="0"/>
                                  </p:stCondLst>
                                  <p:iterate type="lt">
                                    <p:tmPct val="5000"/>
                                  </p:iterate>
                                  <p:childTnLst>
                                    <p:set>
                                      <p:cBhvr>
                                        <p:cTn id="98" dur="1" fill="hold">
                                          <p:stCondLst>
                                            <p:cond delay="0"/>
                                          </p:stCondLst>
                                        </p:cTn>
                                        <p:tgtEl>
                                          <p:spTgt spid="10"/>
                                        </p:tgtEl>
                                        <p:attrNameLst>
                                          <p:attrName>style.visibility</p:attrName>
                                        </p:attrNameLst>
                                      </p:cBhvr>
                                      <p:to>
                                        <p:strVal val="visible"/>
                                      </p:to>
                                    </p:set>
                                    <p:anim calcmode="lin" valueType="num">
                                      <p:cBhvr>
                                        <p:cTn id="99" dur="3000" fill="hold"/>
                                        <p:tgtEl>
                                          <p:spTgt spid="10"/>
                                        </p:tgtEl>
                                        <p:attrNameLst>
                                          <p:attrName>ppt_w</p:attrName>
                                        </p:attrNameLst>
                                      </p:cBhvr>
                                      <p:tavLst>
                                        <p:tav tm="0">
                                          <p:val>
                                            <p:fltVal val="0"/>
                                          </p:val>
                                        </p:tav>
                                        <p:tav tm="100000">
                                          <p:val>
                                            <p:strVal val="#ppt_w"/>
                                          </p:val>
                                        </p:tav>
                                      </p:tavLst>
                                    </p:anim>
                                    <p:anim calcmode="lin" valueType="num">
                                      <p:cBhvr>
                                        <p:cTn id="100" dur="3000" fill="hold"/>
                                        <p:tgtEl>
                                          <p:spTgt spid="10"/>
                                        </p:tgtEl>
                                        <p:attrNameLst>
                                          <p:attrName>ppt_h</p:attrName>
                                        </p:attrNameLst>
                                      </p:cBhvr>
                                      <p:tavLst>
                                        <p:tav tm="0">
                                          <p:val>
                                            <p:fltVal val="0"/>
                                          </p:val>
                                        </p:tav>
                                        <p:tav tm="100000">
                                          <p:val>
                                            <p:strVal val="#ppt_h"/>
                                          </p:val>
                                        </p:tav>
                                      </p:tavLst>
                                    </p:anim>
                                    <p:anim calcmode="lin" valueType="num">
                                      <p:cBhvr>
                                        <p:cTn id="101" dur="3000" fill="hold"/>
                                        <p:tgtEl>
                                          <p:spTgt spid="10"/>
                                        </p:tgtEl>
                                        <p:attrNameLst>
                                          <p:attrName>style.rotation</p:attrName>
                                        </p:attrNameLst>
                                      </p:cBhvr>
                                      <p:tavLst>
                                        <p:tav tm="0">
                                          <p:val>
                                            <p:fltVal val="90"/>
                                          </p:val>
                                        </p:tav>
                                        <p:tav tm="100000">
                                          <p:val>
                                            <p:fltVal val="0"/>
                                          </p:val>
                                        </p:tav>
                                      </p:tavLst>
                                    </p:anim>
                                    <p:animEffect transition="in" filter="fade">
                                      <p:cBhvr>
                                        <p:cTn id="102" dur="3000"/>
                                        <p:tgtEl>
                                          <p:spTgt spid="10"/>
                                        </p:tgtEl>
                                      </p:cBhvr>
                                    </p:animEffect>
                                  </p:childTnLst>
                                </p:cTn>
                              </p:par>
                              <p:par>
                                <p:cTn id="103" presetID="31" presetClass="entr" presetSubtype="0" fill="hold" nodeType="withEffect">
                                  <p:stCondLst>
                                    <p:cond delay="0"/>
                                  </p:stCondLst>
                                  <p:iterate type="lt">
                                    <p:tmPct val="5000"/>
                                  </p:iterate>
                                  <p:childTnLst>
                                    <p:set>
                                      <p:cBhvr>
                                        <p:cTn id="104" dur="1" fill="hold">
                                          <p:stCondLst>
                                            <p:cond delay="0"/>
                                          </p:stCondLst>
                                        </p:cTn>
                                        <p:tgtEl>
                                          <p:spTgt spid="11"/>
                                        </p:tgtEl>
                                        <p:attrNameLst>
                                          <p:attrName>style.visibility</p:attrName>
                                        </p:attrNameLst>
                                      </p:cBhvr>
                                      <p:to>
                                        <p:strVal val="visible"/>
                                      </p:to>
                                    </p:set>
                                    <p:anim calcmode="lin" valueType="num">
                                      <p:cBhvr>
                                        <p:cTn id="105" dur="3000" fill="hold"/>
                                        <p:tgtEl>
                                          <p:spTgt spid="11"/>
                                        </p:tgtEl>
                                        <p:attrNameLst>
                                          <p:attrName>ppt_w</p:attrName>
                                        </p:attrNameLst>
                                      </p:cBhvr>
                                      <p:tavLst>
                                        <p:tav tm="0">
                                          <p:val>
                                            <p:fltVal val="0"/>
                                          </p:val>
                                        </p:tav>
                                        <p:tav tm="100000">
                                          <p:val>
                                            <p:strVal val="#ppt_w"/>
                                          </p:val>
                                        </p:tav>
                                      </p:tavLst>
                                    </p:anim>
                                    <p:anim calcmode="lin" valueType="num">
                                      <p:cBhvr>
                                        <p:cTn id="106" dur="3000" fill="hold"/>
                                        <p:tgtEl>
                                          <p:spTgt spid="11"/>
                                        </p:tgtEl>
                                        <p:attrNameLst>
                                          <p:attrName>ppt_h</p:attrName>
                                        </p:attrNameLst>
                                      </p:cBhvr>
                                      <p:tavLst>
                                        <p:tav tm="0">
                                          <p:val>
                                            <p:fltVal val="0"/>
                                          </p:val>
                                        </p:tav>
                                        <p:tav tm="100000">
                                          <p:val>
                                            <p:strVal val="#ppt_h"/>
                                          </p:val>
                                        </p:tav>
                                      </p:tavLst>
                                    </p:anim>
                                    <p:anim calcmode="lin" valueType="num">
                                      <p:cBhvr>
                                        <p:cTn id="107" dur="3000" fill="hold"/>
                                        <p:tgtEl>
                                          <p:spTgt spid="11"/>
                                        </p:tgtEl>
                                        <p:attrNameLst>
                                          <p:attrName>style.rotation</p:attrName>
                                        </p:attrNameLst>
                                      </p:cBhvr>
                                      <p:tavLst>
                                        <p:tav tm="0">
                                          <p:val>
                                            <p:fltVal val="90"/>
                                          </p:val>
                                        </p:tav>
                                        <p:tav tm="100000">
                                          <p:val>
                                            <p:fltVal val="0"/>
                                          </p:val>
                                        </p:tav>
                                      </p:tavLst>
                                    </p:anim>
                                    <p:animEffect transition="in" filter="fade">
                                      <p:cBhvr>
                                        <p:cTn id="108" dur="3000"/>
                                        <p:tgtEl>
                                          <p:spTgt spid="11"/>
                                        </p:tgtEl>
                                      </p:cBhvr>
                                    </p:animEffect>
                                  </p:childTnLst>
                                </p:cTn>
                              </p:par>
                              <p:par>
                                <p:cTn id="109" presetID="31" presetClass="entr" presetSubtype="0" fill="hold" nodeType="withEffect">
                                  <p:stCondLst>
                                    <p:cond delay="0"/>
                                  </p:stCondLst>
                                  <p:iterate type="lt">
                                    <p:tmPct val="5000"/>
                                  </p:iterate>
                                  <p:childTnLst>
                                    <p:set>
                                      <p:cBhvr>
                                        <p:cTn id="110" dur="1" fill="hold">
                                          <p:stCondLst>
                                            <p:cond delay="0"/>
                                          </p:stCondLst>
                                        </p:cTn>
                                        <p:tgtEl>
                                          <p:spTgt spid="12"/>
                                        </p:tgtEl>
                                        <p:attrNameLst>
                                          <p:attrName>style.visibility</p:attrName>
                                        </p:attrNameLst>
                                      </p:cBhvr>
                                      <p:to>
                                        <p:strVal val="visible"/>
                                      </p:to>
                                    </p:set>
                                    <p:anim calcmode="lin" valueType="num">
                                      <p:cBhvr>
                                        <p:cTn id="111" dur="3000" fill="hold"/>
                                        <p:tgtEl>
                                          <p:spTgt spid="12"/>
                                        </p:tgtEl>
                                        <p:attrNameLst>
                                          <p:attrName>ppt_w</p:attrName>
                                        </p:attrNameLst>
                                      </p:cBhvr>
                                      <p:tavLst>
                                        <p:tav tm="0">
                                          <p:val>
                                            <p:fltVal val="0"/>
                                          </p:val>
                                        </p:tav>
                                        <p:tav tm="100000">
                                          <p:val>
                                            <p:strVal val="#ppt_w"/>
                                          </p:val>
                                        </p:tav>
                                      </p:tavLst>
                                    </p:anim>
                                    <p:anim calcmode="lin" valueType="num">
                                      <p:cBhvr>
                                        <p:cTn id="112" dur="3000" fill="hold"/>
                                        <p:tgtEl>
                                          <p:spTgt spid="12"/>
                                        </p:tgtEl>
                                        <p:attrNameLst>
                                          <p:attrName>ppt_h</p:attrName>
                                        </p:attrNameLst>
                                      </p:cBhvr>
                                      <p:tavLst>
                                        <p:tav tm="0">
                                          <p:val>
                                            <p:fltVal val="0"/>
                                          </p:val>
                                        </p:tav>
                                        <p:tav tm="100000">
                                          <p:val>
                                            <p:strVal val="#ppt_h"/>
                                          </p:val>
                                        </p:tav>
                                      </p:tavLst>
                                    </p:anim>
                                    <p:anim calcmode="lin" valueType="num">
                                      <p:cBhvr>
                                        <p:cTn id="113" dur="3000" fill="hold"/>
                                        <p:tgtEl>
                                          <p:spTgt spid="12"/>
                                        </p:tgtEl>
                                        <p:attrNameLst>
                                          <p:attrName>style.rotation</p:attrName>
                                        </p:attrNameLst>
                                      </p:cBhvr>
                                      <p:tavLst>
                                        <p:tav tm="0">
                                          <p:val>
                                            <p:fltVal val="90"/>
                                          </p:val>
                                        </p:tav>
                                        <p:tav tm="100000">
                                          <p:val>
                                            <p:fltVal val="0"/>
                                          </p:val>
                                        </p:tav>
                                      </p:tavLst>
                                    </p:anim>
                                    <p:animEffect transition="in" filter="fade">
                                      <p:cBhvr>
                                        <p:cTn id="114" dur="3000"/>
                                        <p:tgtEl>
                                          <p:spTgt spid="12"/>
                                        </p:tgtEl>
                                      </p:cBhvr>
                                    </p:animEffect>
                                  </p:childTnLst>
                                </p:cTn>
                              </p:par>
                              <p:par>
                                <p:cTn id="115" presetID="23" presetClass="entr" presetSubtype="16" fill="hold" nodeType="withEffect">
                                  <p:stCondLst>
                                    <p:cond delay="0"/>
                                  </p:stCondLst>
                                  <p:childTnLst>
                                    <p:set>
                                      <p:cBhvr>
                                        <p:cTn id="116" dur="1" fill="hold">
                                          <p:stCondLst>
                                            <p:cond delay="0"/>
                                          </p:stCondLst>
                                        </p:cTn>
                                        <p:tgtEl>
                                          <p:spTgt spid="3"/>
                                        </p:tgtEl>
                                        <p:attrNameLst>
                                          <p:attrName>style.visibility</p:attrName>
                                        </p:attrNameLst>
                                      </p:cBhvr>
                                      <p:to>
                                        <p:strVal val="visible"/>
                                      </p:to>
                                    </p:set>
                                    <p:anim calcmode="lin" valueType="num">
                                      <p:cBhvr>
                                        <p:cTn id="117" dur="3000" fill="hold"/>
                                        <p:tgtEl>
                                          <p:spTgt spid="3"/>
                                        </p:tgtEl>
                                        <p:attrNameLst>
                                          <p:attrName>ppt_w</p:attrName>
                                        </p:attrNameLst>
                                      </p:cBhvr>
                                      <p:tavLst>
                                        <p:tav tm="0">
                                          <p:val>
                                            <p:fltVal val="0"/>
                                          </p:val>
                                        </p:tav>
                                        <p:tav tm="100000">
                                          <p:val>
                                            <p:strVal val="#ppt_w"/>
                                          </p:val>
                                        </p:tav>
                                      </p:tavLst>
                                    </p:anim>
                                    <p:anim calcmode="lin" valueType="num">
                                      <p:cBhvr>
                                        <p:cTn id="118" dur="3000" fill="hold"/>
                                        <p:tgtEl>
                                          <p:spTgt spid="3"/>
                                        </p:tgtEl>
                                        <p:attrNameLst>
                                          <p:attrName>ppt_h</p:attrName>
                                        </p:attrNameLst>
                                      </p:cBhvr>
                                      <p:tavLst>
                                        <p:tav tm="0">
                                          <p:val>
                                            <p:fltVal val="0"/>
                                          </p:val>
                                        </p:tav>
                                        <p:tav tm="100000">
                                          <p:val>
                                            <p:strVal val="#ppt_h"/>
                                          </p:val>
                                        </p:tav>
                                      </p:tavLst>
                                    </p:anim>
                                  </p:childTnLst>
                                </p:cTn>
                              </p:par>
                              <p:par>
                                <p:cTn id="119" presetID="13" presetClass="entr" presetSubtype="16" fill="hold" nodeType="withEffect">
                                  <p:stCondLst>
                                    <p:cond delay="0"/>
                                  </p:stCondLst>
                                  <p:childTnLst>
                                    <p:set>
                                      <p:cBhvr>
                                        <p:cTn id="120" dur="1" fill="hold">
                                          <p:stCondLst>
                                            <p:cond delay="0"/>
                                          </p:stCondLst>
                                        </p:cTn>
                                        <p:tgtEl>
                                          <p:spTgt spid="3"/>
                                        </p:tgtEl>
                                        <p:attrNameLst>
                                          <p:attrName>style.visibility</p:attrName>
                                        </p:attrNameLst>
                                      </p:cBhvr>
                                      <p:to>
                                        <p:strVal val="visible"/>
                                      </p:to>
                                    </p:set>
                                    <p:animEffect transition="in" filter="plus(in)">
                                      <p:cBhvr>
                                        <p:cTn id="121" dur="3000"/>
                                        <p:tgtEl>
                                          <p:spTgt spid="3"/>
                                        </p:tgtEl>
                                      </p:cBhvr>
                                    </p:animEffect>
                                  </p:childTnLst>
                                </p:cTn>
                              </p:par>
                              <p:par>
                                <p:cTn id="122" presetID="23" presetClass="entr" presetSubtype="16" fill="hold" nodeType="withEffect">
                                  <p:stCondLst>
                                    <p:cond delay="0"/>
                                  </p:stCondLst>
                                  <p:childTnLst>
                                    <p:set>
                                      <p:cBhvr>
                                        <p:cTn id="123" dur="1" fill="hold">
                                          <p:stCondLst>
                                            <p:cond delay="0"/>
                                          </p:stCondLst>
                                        </p:cTn>
                                        <p:tgtEl>
                                          <p:spTgt spid="2"/>
                                        </p:tgtEl>
                                        <p:attrNameLst>
                                          <p:attrName>style.visibility</p:attrName>
                                        </p:attrNameLst>
                                      </p:cBhvr>
                                      <p:to>
                                        <p:strVal val="visible"/>
                                      </p:to>
                                    </p:set>
                                    <p:anim calcmode="lin" valueType="num">
                                      <p:cBhvr>
                                        <p:cTn id="124" dur="3000" fill="hold"/>
                                        <p:tgtEl>
                                          <p:spTgt spid="2"/>
                                        </p:tgtEl>
                                        <p:attrNameLst>
                                          <p:attrName>ppt_w</p:attrName>
                                        </p:attrNameLst>
                                      </p:cBhvr>
                                      <p:tavLst>
                                        <p:tav tm="0">
                                          <p:val>
                                            <p:fltVal val="0"/>
                                          </p:val>
                                        </p:tav>
                                        <p:tav tm="100000">
                                          <p:val>
                                            <p:strVal val="#ppt_w"/>
                                          </p:val>
                                        </p:tav>
                                      </p:tavLst>
                                    </p:anim>
                                    <p:anim calcmode="lin" valueType="num">
                                      <p:cBhvr>
                                        <p:cTn id="125" dur="3000" fill="hold"/>
                                        <p:tgtEl>
                                          <p:spTgt spid="2"/>
                                        </p:tgtEl>
                                        <p:attrNameLst>
                                          <p:attrName>ppt_h</p:attrName>
                                        </p:attrNameLst>
                                      </p:cBhvr>
                                      <p:tavLst>
                                        <p:tav tm="0">
                                          <p:val>
                                            <p:fltVal val="0"/>
                                          </p:val>
                                        </p:tav>
                                        <p:tav tm="100000">
                                          <p:val>
                                            <p:strVal val="#ppt_h"/>
                                          </p:val>
                                        </p:tav>
                                      </p:tavLst>
                                    </p:anim>
                                  </p:childTnLst>
                                </p:cTn>
                              </p:par>
                              <p:par>
                                <p:cTn id="126" presetID="13" presetClass="entr" presetSubtype="16" fill="hold" nodeType="withEffect">
                                  <p:stCondLst>
                                    <p:cond delay="0"/>
                                  </p:stCondLst>
                                  <p:childTnLst>
                                    <p:set>
                                      <p:cBhvr>
                                        <p:cTn id="127" dur="1" fill="hold">
                                          <p:stCondLst>
                                            <p:cond delay="0"/>
                                          </p:stCondLst>
                                        </p:cTn>
                                        <p:tgtEl>
                                          <p:spTgt spid="2"/>
                                        </p:tgtEl>
                                        <p:attrNameLst>
                                          <p:attrName>style.visibility</p:attrName>
                                        </p:attrNameLst>
                                      </p:cBhvr>
                                      <p:to>
                                        <p:strVal val="visible"/>
                                      </p:to>
                                    </p:set>
                                    <p:animEffect transition="in" filter="plus(in)">
                                      <p:cBhvr>
                                        <p:cTn id="12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830deb2587bcc16f6ffd62e19a9aa7d.gif"/>
          <p:cNvPicPr>
            <a:picLocks noChangeAspect="1"/>
          </p:cNvPicPr>
          <p:nvPr/>
        </p:nvPicPr>
        <p:blipFill>
          <a:blip r:embed="rId2"/>
          <a:stretch>
            <a:fillRect/>
          </a:stretch>
        </p:blipFill>
        <p:spPr>
          <a:xfrm>
            <a:off x="6106300" y="428610"/>
            <a:ext cx="2919959" cy="3952920"/>
          </a:xfrm>
          <a:prstGeom prst="rect">
            <a:avLst/>
          </a:prstGeom>
        </p:spPr>
      </p:pic>
      <p:sp>
        <p:nvSpPr>
          <p:cNvPr id="5" name="4 Rectángulo"/>
          <p:cNvSpPr/>
          <p:nvPr/>
        </p:nvSpPr>
        <p:spPr>
          <a:xfrm>
            <a:off x="6072198" y="4143386"/>
            <a:ext cx="285752" cy="28573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Preparación"/>
          <p:cNvSpPr/>
          <p:nvPr/>
        </p:nvSpPr>
        <p:spPr>
          <a:xfrm>
            <a:off x="142844" y="0"/>
            <a:ext cx="6286512" cy="5143500"/>
          </a:xfrm>
          <a:prstGeom prst="flowChartPreparation">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Estrella de 32 puntas"/>
          <p:cNvSpPr/>
          <p:nvPr/>
        </p:nvSpPr>
        <p:spPr>
          <a:xfrm>
            <a:off x="642910" y="0"/>
            <a:ext cx="5286412" cy="5000642"/>
          </a:xfrm>
          <a:prstGeom prst="star32">
            <a:avLst/>
          </a:prstGeom>
          <a:ln>
            <a:solidFill>
              <a:schemeClr val="tx2">
                <a:lumMod val="25000"/>
              </a:schemeClr>
            </a:solidFill>
          </a:ln>
          <a:scene3d>
            <a:camera prst="orthographicFront"/>
            <a:lightRig rig="threePt" dir="t"/>
          </a:scene3d>
          <a:sp3d>
            <a:bevelT prst="angle"/>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PE" dirty="0"/>
          </a:p>
        </p:txBody>
      </p:sp>
      <p:sp>
        <p:nvSpPr>
          <p:cNvPr id="9" name="8 CuadroTexto"/>
          <p:cNvSpPr txBox="1"/>
          <p:nvPr/>
        </p:nvSpPr>
        <p:spPr>
          <a:xfrm>
            <a:off x="1571604" y="1357304"/>
            <a:ext cx="3571901" cy="2862322"/>
          </a:xfrm>
          <a:prstGeom prst="rect">
            <a:avLst/>
          </a:prstGeom>
          <a:noFill/>
        </p:spPr>
        <p:txBody>
          <a:bodyPr wrap="square" rtlCol="0">
            <a:spAutoFit/>
          </a:bodyPr>
          <a:lstStyle/>
          <a:p>
            <a:pPr algn="ct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Daniel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Swarovski</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se convirtió en un actor importante en el mundo de la moda. Esto permitió a la historia de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Swarovski</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alcanzar, años tras años, más relevancia. Recordamos que entre los iconos de moda con los que trabajó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Swarovski</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hubo Balenciaga, Coco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Chanel</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y Christian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Dior</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a:t>
            </a:r>
          </a:p>
          <a:p>
            <a:pPr algn="ct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a:t>
            </a:r>
          </a:p>
          <a:p>
            <a:pPr algn="ctr"/>
            <a:endParaRPr lang="es-PE" dirty="0">
              <a:gradFill>
                <a:gsLst>
                  <a:gs pos="0">
                    <a:srgbClr val="FFFFFF"/>
                  </a:gs>
                  <a:gs pos="7001">
                    <a:srgbClr val="E6E6E6"/>
                  </a:gs>
                  <a:gs pos="32001">
                    <a:srgbClr val="7D8496"/>
                  </a:gs>
                  <a:gs pos="47000">
                    <a:srgbClr val="E6E6E6"/>
                  </a:gs>
                  <a:gs pos="85001">
                    <a:srgbClr val="7D8496"/>
                  </a:gs>
                  <a:gs pos="100000">
                    <a:srgbClr val="E6E6E6"/>
                  </a:gs>
                </a:gsLst>
                <a:lin ang="5400000" scaled="0"/>
              </a:gradFill>
            </a:endParaRPr>
          </a:p>
        </p:txBody>
      </p:sp>
      <p:pic>
        <p:nvPicPr>
          <p:cNvPr id="10" name="9 Imagen" descr="2915.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7901d9bacb71200b8ad9b4d0c8a7361.jpg"/>
          <p:cNvPicPr>
            <a:picLocks noGrp="1" noChangeAspect="1"/>
          </p:cNvPicPr>
          <p:nvPr isPhoto="1"/>
        </p:nvPicPr>
        <p:blipFill>
          <a:blip r:embed="rId2">
            <a:lum/>
          </a:blip>
          <a:stretch>
            <a:fillRect/>
          </a:stretch>
        </p:blipFill>
        <p:spPr>
          <a:xfrm>
            <a:off x="4786314" y="0"/>
            <a:ext cx="3286148" cy="5143500"/>
          </a:xfrm>
          <a:prstGeom prst="rect">
            <a:avLst/>
          </a:prstGeom>
          <a:noFill/>
          <a:ln>
            <a:noFill/>
          </a:ln>
          <a:scene3d>
            <a:camera prst="orthographicFront"/>
            <a:lightRig rig="threePt" dir="t"/>
          </a:scene3d>
          <a:sp3d>
            <a:bevelT prst="angle"/>
          </a:sp3d>
        </p:spPr>
      </p:pic>
      <p:pic>
        <p:nvPicPr>
          <p:cNvPr id="3" name="2 Imagen" descr="c30b9f08351d2249f6dca2299d77a365.jpg"/>
          <p:cNvPicPr>
            <a:picLocks noGrp="1" noChangeAspect="1"/>
          </p:cNvPicPr>
          <p:nvPr isPhoto="1"/>
        </p:nvPicPr>
        <p:blipFill>
          <a:blip r:embed="rId3">
            <a:lum/>
          </a:blip>
          <a:stretch>
            <a:fillRect/>
          </a:stretch>
        </p:blipFill>
        <p:spPr>
          <a:xfrm>
            <a:off x="1071538" y="0"/>
            <a:ext cx="3714744" cy="5143500"/>
          </a:xfrm>
          <a:prstGeom prst="rect">
            <a:avLst/>
          </a:prstGeom>
          <a:noFill/>
          <a:ln>
            <a:noFill/>
          </a:ln>
          <a:scene3d>
            <a:camera prst="orthographicFront"/>
            <a:lightRig rig="threePt" dir="t"/>
          </a:scene3d>
          <a:sp3d>
            <a:bevelT prst="angle"/>
          </a:sp3d>
        </p:spPr>
      </p:pic>
      <p:pic>
        <p:nvPicPr>
          <p:cNvPr id="5" name="4 Imagen" descr="Imagen1ui8.png"/>
          <p:cNvPicPr>
            <a:picLocks noChangeAspect="1"/>
          </p:cNvPicPr>
          <p:nvPr/>
        </p:nvPicPr>
        <p:blipFill>
          <a:blip r:embed="rId4" cstate="print">
            <a:lum bright="20000" contrast="40000"/>
          </a:blip>
          <a:srcRect l="12222" t="4877" r="8336"/>
          <a:stretch>
            <a:fillRect/>
          </a:stretch>
        </p:blipFill>
        <p:spPr>
          <a:xfrm>
            <a:off x="8072462" y="0"/>
            <a:ext cx="1071538" cy="1428760"/>
          </a:xfrm>
          <a:prstGeom prst="rect">
            <a:avLst/>
          </a:prstGeom>
          <a:effectLst>
            <a:reflection blurRad="6350" stA="50000" endA="300" endPos="90000" dir="5400000" sy="-100000" algn="bl" rotWithShape="0"/>
          </a:effectLst>
        </p:spPr>
      </p:pic>
      <p:pic>
        <p:nvPicPr>
          <p:cNvPr id="6" name="5 Imagen" descr="Imagen1ui8.png"/>
          <p:cNvPicPr>
            <a:picLocks noChangeAspect="1"/>
          </p:cNvPicPr>
          <p:nvPr/>
        </p:nvPicPr>
        <p:blipFill>
          <a:blip r:embed="rId4" cstate="print">
            <a:lum bright="20000" contrast="40000"/>
          </a:blip>
          <a:srcRect l="12222" t="4877" r="8336"/>
          <a:stretch>
            <a:fillRect/>
          </a:stretch>
        </p:blipFill>
        <p:spPr>
          <a:xfrm flipH="1">
            <a:off x="0" y="0"/>
            <a:ext cx="1071538" cy="1428760"/>
          </a:xfrm>
          <a:prstGeom prst="rect">
            <a:avLst/>
          </a:prstGeom>
          <a:effectLst>
            <a:reflection blurRad="6350" stA="50000" endA="300" endPos="90000" dir="5400000" sy="-100000" algn="bl" rotWithShape="0"/>
          </a:effectLst>
        </p:spPr>
      </p:pic>
      <p:pic>
        <p:nvPicPr>
          <p:cNvPr id="7" name="6 Imagen" descr="Imagen1ui8.png"/>
          <p:cNvPicPr>
            <a:picLocks noChangeAspect="1"/>
          </p:cNvPicPr>
          <p:nvPr/>
        </p:nvPicPr>
        <p:blipFill>
          <a:blip r:embed="rId4" cstate="print">
            <a:lum bright="20000" contrast="40000"/>
          </a:blip>
          <a:srcRect l="12222" t="4877" r="8336"/>
          <a:stretch>
            <a:fillRect/>
          </a:stretch>
        </p:blipFill>
        <p:spPr>
          <a:xfrm>
            <a:off x="8072462" y="1285866"/>
            <a:ext cx="1071538" cy="1428760"/>
          </a:xfrm>
          <a:prstGeom prst="rect">
            <a:avLst/>
          </a:prstGeom>
          <a:effectLst>
            <a:reflection blurRad="6350" stA="50000" endA="300" endPos="90000" dir="5400000" sy="-100000" algn="bl" rotWithShape="0"/>
          </a:effectLst>
        </p:spPr>
      </p:pic>
      <p:pic>
        <p:nvPicPr>
          <p:cNvPr id="8" name="7 Imagen" descr="Imagen1ui8.png"/>
          <p:cNvPicPr>
            <a:picLocks noChangeAspect="1"/>
          </p:cNvPicPr>
          <p:nvPr/>
        </p:nvPicPr>
        <p:blipFill>
          <a:blip r:embed="rId5" cstate="print">
            <a:lum bright="20000" contrast="40000"/>
          </a:blip>
          <a:srcRect l="12222" t="4877" r="8336"/>
          <a:stretch>
            <a:fillRect/>
          </a:stretch>
        </p:blipFill>
        <p:spPr>
          <a:xfrm>
            <a:off x="8072462" y="2643206"/>
            <a:ext cx="1071538" cy="1214428"/>
          </a:xfrm>
          <a:prstGeom prst="rect">
            <a:avLst/>
          </a:prstGeom>
          <a:effectLst>
            <a:reflection blurRad="6350" stA="50000" endA="300" endPos="90000" dir="5400000" sy="-100000" algn="bl" rotWithShape="0"/>
          </a:effectLst>
        </p:spPr>
      </p:pic>
      <p:pic>
        <p:nvPicPr>
          <p:cNvPr id="9" name="8 Imagen" descr="Imagen1ui8.png"/>
          <p:cNvPicPr>
            <a:picLocks noChangeAspect="1"/>
          </p:cNvPicPr>
          <p:nvPr/>
        </p:nvPicPr>
        <p:blipFill>
          <a:blip r:embed="rId5" cstate="print">
            <a:lum bright="20000" contrast="40000"/>
          </a:blip>
          <a:srcRect l="12222" t="4877" r="8336"/>
          <a:stretch>
            <a:fillRect/>
          </a:stretch>
        </p:blipFill>
        <p:spPr>
          <a:xfrm>
            <a:off x="8072462" y="3929072"/>
            <a:ext cx="1071538" cy="1214428"/>
          </a:xfrm>
          <a:prstGeom prst="rect">
            <a:avLst/>
          </a:prstGeom>
          <a:effectLst>
            <a:reflection blurRad="6350" stA="50000" endA="300" endPos="90000" dir="5400000" sy="-100000" algn="bl" rotWithShape="0"/>
          </a:effectLst>
        </p:spPr>
      </p:pic>
      <p:pic>
        <p:nvPicPr>
          <p:cNvPr id="10" name="9 Imagen" descr="Imagen1ui8.png"/>
          <p:cNvPicPr>
            <a:picLocks noChangeAspect="1"/>
          </p:cNvPicPr>
          <p:nvPr/>
        </p:nvPicPr>
        <p:blipFill>
          <a:blip r:embed="rId4" cstate="print">
            <a:lum bright="20000" contrast="40000"/>
          </a:blip>
          <a:srcRect l="12222" t="4877" r="8336"/>
          <a:stretch>
            <a:fillRect/>
          </a:stretch>
        </p:blipFill>
        <p:spPr>
          <a:xfrm flipH="1">
            <a:off x="0" y="1428742"/>
            <a:ext cx="1071538" cy="1428760"/>
          </a:xfrm>
          <a:prstGeom prst="rect">
            <a:avLst/>
          </a:prstGeom>
          <a:effectLst>
            <a:reflection blurRad="6350" stA="50000" endA="300" endPos="90000" dir="5400000" sy="-100000" algn="bl" rotWithShape="0"/>
          </a:effectLst>
        </p:spPr>
      </p:pic>
      <p:pic>
        <p:nvPicPr>
          <p:cNvPr id="11" name="10 Imagen" descr="Imagen1ui8.png"/>
          <p:cNvPicPr>
            <a:picLocks noChangeAspect="1"/>
          </p:cNvPicPr>
          <p:nvPr/>
        </p:nvPicPr>
        <p:blipFill>
          <a:blip r:embed="rId6" cstate="print">
            <a:lum bright="20000" contrast="40000"/>
          </a:blip>
          <a:srcRect l="12222" t="4877" r="8336"/>
          <a:stretch>
            <a:fillRect/>
          </a:stretch>
        </p:blipFill>
        <p:spPr>
          <a:xfrm flipH="1">
            <a:off x="0" y="2786082"/>
            <a:ext cx="1071538" cy="1071570"/>
          </a:xfrm>
          <a:prstGeom prst="rect">
            <a:avLst/>
          </a:prstGeom>
          <a:effectLst>
            <a:reflection blurRad="6350" stA="50000" endA="300" endPos="90000" dir="5400000" sy="-100000" algn="bl" rotWithShape="0"/>
          </a:effectLst>
        </p:spPr>
      </p:pic>
      <p:pic>
        <p:nvPicPr>
          <p:cNvPr id="12" name="11 Imagen" descr="Imagen1ui8.png"/>
          <p:cNvPicPr>
            <a:picLocks noChangeAspect="1"/>
          </p:cNvPicPr>
          <p:nvPr/>
        </p:nvPicPr>
        <p:blipFill>
          <a:blip r:embed="rId6" cstate="print">
            <a:lum bright="20000" contrast="40000"/>
          </a:blip>
          <a:srcRect l="12222" t="4877" r="8336"/>
          <a:stretch>
            <a:fillRect/>
          </a:stretch>
        </p:blipFill>
        <p:spPr>
          <a:xfrm flipH="1">
            <a:off x="0" y="4214824"/>
            <a:ext cx="1071538" cy="1071570"/>
          </a:xfrm>
          <a:prstGeom prst="rect">
            <a:avLst/>
          </a:prstGeom>
          <a:effectLst>
            <a:reflection blurRad="6350" stA="50000" endA="300" endPos="90000" dir="5400000" sy="-100000" algn="bl" rotWithShape="0"/>
          </a:effectLst>
        </p:spPr>
      </p:pic>
      <p:pic>
        <p:nvPicPr>
          <p:cNvPr id="13" name="12 Imagen" descr="2915.jpg"/>
          <p:cNvPicPr>
            <a:picLocks noChangeAspect="1"/>
          </p:cNvPicPr>
          <p:nvPr/>
        </p:nvPicPr>
        <p:blipFill>
          <a:blip r:embed="rId7"/>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42"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fade">
                                      <p:cBhvr>
                                        <p:cTn id="9" dur="3000"/>
                                        <p:tgtEl>
                                          <p:spTgt spid="3"/>
                                        </p:tgtEl>
                                      </p:cBhvr>
                                    </p:animEffect>
                                    <p:anim calcmode="lin" valueType="num">
                                      <p:cBhvr>
                                        <p:cTn id="10" dur="3000" fill="hold"/>
                                        <p:tgtEl>
                                          <p:spTgt spid="3"/>
                                        </p:tgtEl>
                                        <p:attrNameLst>
                                          <p:attrName>ppt_x</p:attrName>
                                        </p:attrNameLst>
                                      </p:cBhvr>
                                      <p:tavLst>
                                        <p:tav tm="0">
                                          <p:val>
                                            <p:strVal val="#ppt_x"/>
                                          </p:val>
                                        </p:tav>
                                        <p:tav tm="100000">
                                          <p:val>
                                            <p:strVal val="#ppt_x"/>
                                          </p:val>
                                        </p:tav>
                                      </p:tavLst>
                                    </p:anim>
                                    <p:anim calcmode="lin" valueType="num">
                                      <p:cBhvr>
                                        <p:cTn id="11" dur="3000" fill="hold"/>
                                        <p:tgtEl>
                                          <p:spTgt spid="3"/>
                                        </p:tgtEl>
                                        <p:attrNameLst>
                                          <p:attrName>ppt_y</p:attrName>
                                        </p:attrNameLst>
                                      </p:cBhvr>
                                      <p:tavLst>
                                        <p:tav tm="0">
                                          <p:val>
                                            <p:strVal val="#ppt_y+.1"/>
                                          </p:val>
                                        </p:tav>
                                        <p:tav tm="100000">
                                          <p:val>
                                            <p:strVal val="#ppt_y"/>
                                          </p:val>
                                        </p:tav>
                                      </p:tavLst>
                                    </p:anim>
                                  </p:childTnLst>
                                </p:cTn>
                              </p:par>
                              <p:par>
                                <p:cTn id="12" presetID="47" presetClass="entr" presetSubtype="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3000"/>
                                        <p:tgtEl>
                                          <p:spTgt spid="2"/>
                                        </p:tgtEl>
                                      </p:cBhvr>
                                    </p:animEffect>
                                    <p:anim calcmode="lin" valueType="num">
                                      <p:cBhvr>
                                        <p:cTn id="15" dur="3000" fill="hold"/>
                                        <p:tgtEl>
                                          <p:spTgt spid="2"/>
                                        </p:tgtEl>
                                        <p:attrNameLst>
                                          <p:attrName>ppt_x</p:attrName>
                                        </p:attrNameLst>
                                      </p:cBhvr>
                                      <p:tavLst>
                                        <p:tav tm="0">
                                          <p:val>
                                            <p:strVal val="#ppt_x"/>
                                          </p:val>
                                        </p:tav>
                                        <p:tav tm="100000">
                                          <p:val>
                                            <p:strVal val="#ppt_x"/>
                                          </p:val>
                                        </p:tav>
                                      </p:tavLst>
                                    </p:anim>
                                    <p:anim calcmode="lin" valueType="num">
                                      <p:cBhvr>
                                        <p:cTn id="16" dur="3000" fill="hold"/>
                                        <p:tgtEl>
                                          <p:spTgt spid="2"/>
                                        </p:tgtEl>
                                        <p:attrNameLst>
                                          <p:attrName>ppt_y</p:attrName>
                                        </p:attrNameLst>
                                      </p:cBhvr>
                                      <p:tavLst>
                                        <p:tav tm="0">
                                          <p:val>
                                            <p:strVal val="#ppt_y-.1"/>
                                          </p:val>
                                        </p:tav>
                                        <p:tav tm="100000">
                                          <p:val>
                                            <p:strVal val="#ppt_y"/>
                                          </p:val>
                                        </p:tav>
                                      </p:tavLst>
                                    </p:anim>
                                  </p:childTnLst>
                                </p:cTn>
                              </p:par>
                              <p:par>
                                <p:cTn id="17" presetID="17" presetClass="entr" presetSubtype="8"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ppt_x</p:attrName>
                                        </p:attrNameLst>
                                      </p:cBhvr>
                                      <p:tavLst>
                                        <p:tav tm="0">
                                          <p:val>
                                            <p:strVal val="#ppt_x-#ppt_w/2"/>
                                          </p:val>
                                        </p:tav>
                                        <p:tav tm="100000">
                                          <p:val>
                                            <p:strVal val="#ppt_x"/>
                                          </p:val>
                                        </p:tav>
                                      </p:tavLst>
                                    </p:anim>
                                    <p:anim calcmode="lin" valueType="num">
                                      <p:cBhvr>
                                        <p:cTn id="20" dur="3000" fill="hold"/>
                                        <p:tgtEl>
                                          <p:spTgt spid="6"/>
                                        </p:tgtEl>
                                        <p:attrNameLst>
                                          <p:attrName>ppt_y</p:attrName>
                                        </p:attrNameLst>
                                      </p:cBhvr>
                                      <p:tavLst>
                                        <p:tav tm="0">
                                          <p:val>
                                            <p:strVal val="#ppt_y"/>
                                          </p:val>
                                        </p:tav>
                                        <p:tav tm="100000">
                                          <p:val>
                                            <p:strVal val="#ppt_y"/>
                                          </p:val>
                                        </p:tav>
                                      </p:tavLst>
                                    </p:anim>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strVal val="#ppt_h"/>
                                          </p:val>
                                        </p:tav>
                                        <p:tav tm="100000">
                                          <p:val>
                                            <p:strVal val="#ppt_h"/>
                                          </p:val>
                                        </p:tav>
                                      </p:tavLst>
                                    </p:anim>
                                  </p:childTnLst>
                                </p:cTn>
                              </p:par>
                              <p:par>
                                <p:cTn id="23" presetID="17" presetClass="entr" presetSubtype="8"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p:cTn id="25" dur="3000" fill="hold"/>
                                        <p:tgtEl>
                                          <p:spTgt spid="10"/>
                                        </p:tgtEl>
                                        <p:attrNameLst>
                                          <p:attrName>ppt_x</p:attrName>
                                        </p:attrNameLst>
                                      </p:cBhvr>
                                      <p:tavLst>
                                        <p:tav tm="0">
                                          <p:val>
                                            <p:strVal val="#ppt_x-#ppt_w/2"/>
                                          </p:val>
                                        </p:tav>
                                        <p:tav tm="100000">
                                          <p:val>
                                            <p:strVal val="#ppt_x"/>
                                          </p:val>
                                        </p:tav>
                                      </p:tavLst>
                                    </p:anim>
                                    <p:anim calcmode="lin" valueType="num">
                                      <p:cBhvr>
                                        <p:cTn id="26" dur="3000" fill="hold"/>
                                        <p:tgtEl>
                                          <p:spTgt spid="10"/>
                                        </p:tgtEl>
                                        <p:attrNameLst>
                                          <p:attrName>ppt_y</p:attrName>
                                        </p:attrNameLst>
                                      </p:cBhvr>
                                      <p:tavLst>
                                        <p:tav tm="0">
                                          <p:val>
                                            <p:strVal val="#ppt_y"/>
                                          </p:val>
                                        </p:tav>
                                        <p:tav tm="100000">
                                          <p:val>
                                            <p:strVal val="#ppt_y"/>
                                          </p:val>
                                        </p:tav>
                                      </p:tavLst>
                                    </p:anim>
                                    <p:anim calcmode="lin" valueType="num">
                                      <p:cBhvr>
                                        <p:cTn id="27" dur="3000" fill="hold"/>
                                        <p:tgtEl>
                                          <p:spTgt spid="10"/>
                                        </p:tgtEl>
                                        <p:attrNameLst>
                                          <p:attrName>ppt_w</p:attrName>
                                        </p:attrNameLst>
                                      </p:cBhvr>
                                      <p:tavLst>
                                        <p:tav tm="0">
                                          <p:val>
                                            <p:fltVal val="0"/>
                                          </p:val>
                                        </p:tav>
                                        <p:tav tm="100000">
                                          <p:val>
                                            <p:strVal val="#ppt_w"/>
                                          </p:val>
                                        </p:tav>
                                      </p:tavLst>
                                    </p:anim>
                                    <p:anim calcmode="lin" valueType="num">
                                      <p:cBhvr>
                                        <p:cTn id="28" dur="3000" fill="hold"/>
                                        <p:tgtEl>
                                          <p:spTgt spid="10"/>
                                        </p:tgtEl>
                                        <p:attrNameLst>
                                          <p:attrName>ppt_h</p:attrName>
                                        </p:attrNameLst>
                                      </p:cBhvr>
                                      <p:tavLst>
                                        <p:tav tm="0">
                                          <p:val>
                                            <p:strVal val="#ppt_h"/>
                                          </p:val>
                                        </p:tav>
                                        <p:tav tm="100000">
                                          <p:val>
                                            <p:strVal val="#ppt_h"/>
                                          </p:val>
                                        </p:tav>
                                      </p:tavLst>
                                    </p:anim>
                                  </p:childTnLst>
                                </p:cTn>
                              </p:par>
                              <p:par>
                                <p:cTn id="29" presetID="17"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3000" fill="hold"/>
                                        <p:tgtEl>
                                          <p:spTgt spid="11"/>
                                        </p:tgtEl>
                                        <p:attrNameLst>
                                          <p:attrName>ppt_x</p:attrName>
                                        </p:attrNameLst>
                                      </p:cBhvr>
                                      <p:tavLst>
                                        <p:tav tm="0">
                                          <p:val>
                                            <p:strVal val="#ppt_x-#ppt_w/2"/>
                                          </p:val>
                                        </p:tav>
                                        <p:tav tm="100000">
                                          <p:val>
                                            <p:strVal val="#ppt_x"/>
                                          </p:val>
                                        </p:tav>
                                      </p:tavLst>
                                    </p:anim>
                                    <p:anim calcmode="lin" valueType="num">
                                      <p:cBhvr>
                                        <p:cTn id="32" dur="3000" fill="hold"/>
                                        <p:tgtEl>
                                          <p:spTgt spid="11"/>
                                        </p:tgtEl>
                                        <p:attrNameLst>
                                          <p:attrName>ppt_y</p:attrName>
                                        </p:attrNameLst>
                                      </p:cBhvr>
                                      <p:tavLst>
                                        <p:tav tm="0">
                                          <p:val>
                                            <p:strVal val="#ppt_y"/>
                                          </p:val>
                                        </p:tav>
                                        <p:tav tm="100000">
                                          <p:val>
                                            <p:strVal val="#ppt_y"/>
                                          </p:val>
                                        </p:tav>
                                      </p:tavLst>
                                    </p:anim>
                                    <p:anim calcmode="lin" valueType="num">
                                      <p:cBhvr>
                                        <p:cTn id="33" dur="3000" fill="hold"/>
                                        <p:tgtEl>
                                          <p:spTgt spid="11"/>
                                        </p:tgtEl>
                                        <p:attrNameLst>
                                          <p:attrName>ppt_w</p:attrName>
                                        </p:attrNameLst>
                                      </p:cBhvr>
                                      <p:tavLst>
                                        <p:tav tm="0">
                                          <p:val>
                                            <p:fltVal val="0"/>
                                          </p:val>
                                        </p:tav>
                                        <p:tav tm="100000">
                                          <p:val>
                                            <p:strVal val="#ppt_w"/>
                                          </p:val>
                                        </p:tav>
                                      </p:tavLst>
                                    </p:anim>
                                    <p:anim calcmode="lin" valueType="num">
                                      <p:cBhvr>
                                        <p:cTn id="34" dur="3000" fill="hold"/>
                                        <p:tgtEl>
                                          <p:spTgt spid="11"/>
                                        </p:tgtEl>
                                        <p:attrNameLst>
                                          <p:attrName>ppt_h</p:attrName>
                                        </p:attrNameLst>
                                      </p:cBhvr>
                                      <p:tavLst>
                                        <p:tav tm="0">
                                          <p:val>
                                            <p:strVal val="#ppt_h"/>
                                          </p:val>
                                        </p:tav>
                                        <p:tav tm="100000">
                                          <p:val>
                                            <p:strVal val="#ppt_h"/>
                                          </p:val>
                                        </p:tav>
                                      </p:tavLst>
                                    </p:anim>
                                  </p:childTnLst>
                                </p:cTn>
                              </p:par>
                              <p:par>
                                <p:cTn id="35" presetID="17" presetClass="entr" presetSubtype="8"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3000" fill="hold"/>
                                        <p:tgtEl>
                                          <p:spTgt spid="12"/>
                                        </p:tgtEl>
                                        <p:attrNameLst>
                                          <p:attrName>ppt_x</p:attrName>
                                        </p:attrNameLst>
                                      </p:cBhvr>
                                      <p:tavLst>
                                        <p:tav tm="0">
                                          <p:val>
                                            <p:strVal val="#ppt_x-#ppt_w/2"/>
                                          </p:val>
                                        </p:tav>
                                        <p:tav tm="100000">
                                          <p:val>
                                            <p:strVal val="#ppt_x"/>
                                          </p:val>
                                        </p:tav>
                                      </p:tavLst>
                                    </p:anim>
                                    <p:anim calcmode="lin" valueType="num">
                                      <p:cBhvr>
                                        <p:cTn id="38" dur="3000" fill="hold"/>
                                        <p:tgtEl>
                                          <p:spTgt spid="12"/>
                                        </p:tgtEl>
                                        <p:attrNameLst>
                                          <p:attrName>ppt_y</p:attrName>
                                        </p:attrNameLst>
                                      </p:cBhvr>
                                      <p:tavLst>
                                        <p:tav tm="0">
                                          <p:val>
                                            <p:strVal val="#ppt_y"/>
                                          </p:val>
                                        </p:tav>
                                        <p:tav tm="100000">
                                          <p:val>
                                            <p:strVal val="#ppt_y"/>
                                          </p:val>
                                        </p:tav>
                                      </p:tavLst>
                                    </p:anim>
                                    <p:anim calcmode="lin" valueType="num">
                                      <p:cBhvr>
                                        <p:cTn id="39" dur="3000" fill="hold"/>
                                        <p:tgtEl>
                                          <p:spTgt spid="12"/>
                                        </p:tgtEl>
                                        <p:attrNameLst>
                                          <p:attrName>ppt_w</p:attrName>
                                        </p:attrNameLst>
                                      </p:cBhvr>
                                      <p:tavLst>
                                        <p:tav tm="0">
                                          <p:val>
                                            <p:fltVal val="0"/>
                                          </p:val>
                                        </p:tav>
                                        <p:tav tm="100000">
                                          <p:val>
                                            <p:strVal val="#ppt_w"/>
                                          </p:val>
                                        </p:tav>
                                      </p:tavLst>
                                    </p:anim>
                                    <p:anim calcmode="lin" valueType="num">
                                      <p:cBhvr>
                                        <p:cTn id="40" dur="3000" fill="hold"/>
                                        <p:tgtEl>
                                          <p:spTgt spid="12"/>
                                        </p:tgtEl>
                                        <p:attrNameLst>
                                          <p:attrName>ppt_h</p:attrName>
                                        </p:attrNameLst>
                                      </p:cBhvr>
                                      <p:tavLst>
                                        <p:tav tm="0">
                                          <p:val>
                                            <p:strVal val="#ppt_h"/>
                                          </p:val>
                                        </p:tav>
                                        <p:tav tm="100000">
                                          <p:val>
                                            <p:strVal val="#ppt_h"/>
                                          </p:val>
                                        </p:tav>
                                      </p:tavLst>
                                    </p:anim>
                                  </p:childTnLst>
                                </p:cTn>
                              </p:par>
                              <p:par>
                                <p:cTn id="41" presetID="17" presetClass="entr" presetSubtype="2"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3000" fill="hold"/>
                                        <p:tgtEl>
                                          <p:spTgt spid="5"/>
                                        </p:tgtEl>
                                        <p:attrNameLst>
                                          <p:attrName>ppt_x</p:attrName>
                                        </p:attrNameLst>
                                      </p:cBhvr>
                                      <p:tavLst>
                                        <p:tav tm="0">
                                          <p:val>
                                            <p:strVal val="#ppt_x+#ppt_w/2"/>
                                          </p:val>
                                        </p:tav>
                                        <p:tav tm="100000">
                                          <p:val>
                                            <p:strVal val="#ppt_x"/>
                                          </p:val>
                                        </p:tav>
                                      </p:tavLst>
                                    </p:anim>
                                    <p:anim calcmode="lin" valueType="num">
                                      <p:cBhvr>
                                        <p:cTn id="44" dur="3000" fill="hold"/>
                                        <p:tgtEl>
                                          <p:spTgt spid="5"/>
                                        </p:tgtEl>
                                        <p:attrNameLst>
                                          <p:attrName>ppt_y</p:attrName>
                                        </p:attrNameLst>
                                      </p:cBhvr>
                                      <p:tavLst>
                                        <p:tav tm="0">
                                          <p:val>
                                            <p:strVal val="#ppt_y"/>
                                          </p:val>
                                        </p:tav>
                                        <p:tav tm="100000">
                                          <p:val>
                                            <p:strVal val="#ppt_y"/>
                                          </p:val>
                                        </p:tav>
                                      </p:tavLst>
                                    </p:anim>
                                    <p:anim calcmode="lin" valueType="num">
                                      <p:cBhvr>
                                        <p:cTn id="45" dur="3000" fill="hold"/>
                                        <p:tgtEl>
                                          <p:spTgt spid="5"/>
                                        </p:tgtEl>
                                        <p:attrNameLst>
                                          <p:attrName>ppt_w</p:attrName>
                                        </p:attrNameLst>
                                      </p:cBhvr>
                                      <p:tavLst>
                                        <p:tav tm="0">
                                          <p:val>
                                            <p:fltVal val="0"/>
                                          </p:val>
                                        </p:tav>
                                        <p:tav tm="100000">
                                          <p:val>
                                            <p:strVal val="#ppt_w"/>
                                          </p:val>
                                        </p:tav>
                                      </p:tavLst>
                                    </p:anim>
                                    <p:anim calcmode="lin" valueType="num">
                                      <p:cBhvr>
                                        <p:cTn id="46" dur="3000" fill="hold"/>
                                        <p:tgtEl>
                                          <p:spTgt spid="5"/>
                                        </p:tgtEl>
                                        <p:attrNameLst>
                                          <p:attrName>ppt_h</p:attrName>
                                        </p:attrNameLst>
                                      </p:cBhvr>
                                      <p:tavLst>
                                        <p:tav tm="0">
                                          <p:val>
                                            <p:strVal val="#ppt_h"/>
                                          </p:val>
                                        </p:tav>
                                        <p:tav tm="100000">
                                          <p:val>
                                            <p:strVal val="#ppt_h"/>
                                          </p:val>
                                        </p:tav>
                                      </p:tavLst>
                                    </p:anim>
                                  </p:childTnLst>
                                </p:cTn>
                              </p:par>
                              <p:par>
                                <p:cTn id="47" presetID="17" presetClass="entr" presetSubtype="2"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ppt_x</p:attrName>
                                        </p:attrNameLst>
                                      </p:cBhvr>
                                      <p:tavLst>
                                        <p:tav tm="0">
                                          <p:val>
                                            <p:strVal val="#ppt_x+#ppt_w/2"/>
                                          </p:val>
                                        </p:tav>
                                        <p:tav tm="100000">
                                          <p:val>
                                            <p:strVal val="#ppt_x"/>
                                          </p:val>
                                        </p:tav>
                                      </p:tavLst>
                                    </p:anim>
                                    <p:anim calcmode="lin" valueType="num">
                                      <p:cBhvr>
                                        <p:cTn id="50" dur="3000" fill="hold"/>
                                        <p:tgtEl>
                                          <p:spTgt spid="7"/>
                                        </p:tgtEl>
                                        <p:attrNameLst>
                                          <p:attrName>ppt_y</p:attrName>
                                        </p:attrNameLst>
                                      </p:cBhvr>
                                      <p:tavLst>
                                        <p:tav tm="0">
                                          <p:val>
                                            <p:strVal val="#ppt_y"/>
                                          </p:val>
                                        </p:tav>
                                        <p:tav tm="100000">
                                          <p:val>
                                            <p:strVal val="#ppt_y"/>
                                          </p:val>
                                        </p:tav>
                                      </p:tavLst>
                                    </p:anim>
                                    <p:anim calcmode="lin" valueType="num">
                                      <p:cBhvr>
                                        <p:cTn id="51" dur="3000" fill="hold"/>
                                        <p:tgtEl>
                                          <p:spTgt spid="7"/>
                                        </p:tgtEl>
                                        <p:attrNameLst>
                                          <p:attrName>ppt_w</p:attrName>
                                        </p:attrNameLst>
                                      </p:cBhvr>
                                      <p:tavLst>
                                        <p:tav tm="0">
                                          <p:val>
                                            <p:fltVal val="0"/>
                                          </p:val>
                                        </p:tav>
                                        <p:tav tm="100000">
                                          <p:val>
                                            <p:strVal val="#ppt_w"/>
                                          </p:val>
                                        </p:tav>
                                      </p:tavLst>
                                    </p:anim>
                                    <p:anim calcmode="lin" valueType="num">
                                      <p:cBhvr>
                                        <p:cTn id="52" dur="3000" fill="hold"/>
                                        <p:tgtEl>
                                          <p:spTgt spid="7"/>
                                        </p:tgtEl>
                                        <p:attrNameLst>
                                          <p:attrName>ppt_h</p:attrName>
                                        </p:attrNameLst>
                                      </p:cBhvr>
                                      <p:tavLst>
                                        <p:tav tm="0">
                                          <p:val>
                                            <p:strVal val="#ppt_h"/>
                                          </p:val>
                                        </p:tav>
                                        <p:tav tm="100000">
                                          <p:val>
                                            <p:strVal val="#ppt_h"/>
                                          </p:val>
                                        </p:tav>
                                      </p:tavLst>
                                    </p:anim>
                                  </p:childTnLst>
                                </p:cTn>
                              </p:par>
                              <p:par>
                                <p:cTn id="53" presetID="17" presetClass="entr" presetSubtype="2"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p:cTn id="55" dur="3000" fill="hold"/>
                                        <p:tgtEl>
                                          <p:spTgt spid="8"/>
                                        </p:tgtEl>
                                        <p:attrNameLst>
                                          <p:attrName>ppt_x</p:attrName>
                                        </p:attrNameLst>
                                      </p:cBhvr>
                                      <p:tavLst>
                                        <p:tav tm="0">
                                          <p:val>
                                            <p:strVal val="#ppt_x+#ppt_w/2"/>
                                          </p:val>
                                        </p:tav>
                                        <p:tav tm="100000">
                                          <p:val>
                                            <p:strVal val="#ppt_x"/>
                                          </p:val>
                                        </p:tav>
                                      </p:tavLst>
                                    </p:anim>
                                    <p:anim calcmode="lin" valueType="num">
                                      <p:cBhvr>
                                        <p:cTn id="56" dur="3000" fill="hold"/>
                                        <p:tgtEl>
                                          <p:spTgt spid="8"/>
                                        </p:tgtEl>
                                        <p:attrNameLst>
                                          <p:attrName>ppt_y</p:attrName>
                                        </p:attrNameLst>
                                      </p:cBhvr>
                                      <p:tavLst>
                                        <p:tav tm="0">
                                          <p:val>
                                            <p:strVal val="#ppt_y"/>
                                          </p:val>
                                        </p:tav>
                                        <p:tav tm="100000">
                                          <p:val>
                                            <p:strVal val="#ppt_y"/>
                                          </p:val>
                                        </p:tav>
                                      </p:tavLst>
                                    </p:anim>
                                    <p:anim calcmode="lin" valueType="num">
                                      <p:cBhvr>
                                        <p:cTn id="57" dur="3000" fill="hold"/>
                                        <p:tgtEl>
                                          <p:spTgt spid="8"/>
                                        </p:tgtEl>
                                        <p:attrNameLst>
                                          <p:attrName>ppt_w</p:attrName>
                                        </p:attrNameLst>
                                      </p:cBhvr>
                                      <p:tavLst>
                                        <p:tav tm="0">
                                          <p:val>
                                            <p:fltVal val="0"/>
                                          </p:val>
                                        </p:tav>
                                        <p:tav tm="100000">
                                          <p:val>
                                            <p:strVal val="#ppt_w"/>
                                          </p:val>
                                        </p:tav>
                                      </p:tavLst>
                                    </p:anim>
                                    <p:anim calcmode="lin" valueType="num">
                                      <p:cBhvr>
                                        <p:cTn id="58" dur="3000" fill="hold"/>
                                        <p:tgtEl>
                                          <p:spTgt spid="8"/>
                                        </p:tgtEl>
                                        <p:attrNameLst>
                                          <p:attrName>ppt_h</p:attrName>
                                        </p:attrNameLst>
                                      </p:cBhvr>
                                      <p:tavLst>
                                        <p:tav tm="0">
                                          <p:val>
                                            <p:strVal val="#ppt_h"/>
                                          </p:val>
                                        </p:tav>
                                        <p:tav tm="100000">
                                          <p:val>
                                            <p:strVal val="#ppt_h"/>
                                          </p:val>
                                        </p:tav>
                                      </p:tavLst>
                                    </p:anim>
                                  </p:childTnLst>
                                </p:cTn>
                              </p:par>
                              <p:par>
                                <p:cTn id="59" presetID="17" presetClass="entr" presetSubtype="2"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p:cTn id="61" dur="3000" fill="hold"/>
                                        <p:tgtEl>
                                          <p:spTgt spid="9"/>
                                        </p:tgtEl>
                                        <p:attrNameLst>
                                          <p:attrName>ppt_x</p:attrName>
                                        </p:attrNameLst>
                                      </p:cBhvr>
                                      <p:tavLst>
                                        <p:tav tm="0">
                                          <p:val>
                                            <p:strVal val="#ppt_x+#ppt_w/2"/>
                                          </p:val>
                                        </p:tav>
                                        <p:tav tm="100000">
                                          <p:val>
                                            <p:strVal val="#ppt_x"/>
                                          </p:val>
                                        </p:tav>
                                      </p:tavLst>
                                    </p:anim>
                                    <p:anim calcmode="lin" valueType="num">
                                      <p:cBhvr>
                                        <p:cTn id="62" dur="3000" fill="hold"/>
                                        <p:tgtEl>
                                          <p:spTgt spid="9"/>
                                        </p:tgtEl>
                                        <p:attrNameLst>
                                          <p:attrName>ppt_y</p:attrName>
                                        </p:attrNameLst>
                                      </p:cBhvr>
                                      <p:tavLst>
                                        <p:tav tm="0">
                                          <p:val>
                                            <p:strVal val="#ppt_y"/>
                                          </p:val>
                                        </p:tav>
                                        <p:tav tm="100000">
                                          <p:val>
                                            <p:strVal val="#ppt_y"/>
                                          </p:val>
                                        </p:tav>
                                      </p:tavLst>
                                    </p:anim>
                                    <p:anim calcmode="lin" valueType="num">
                                      <p:cBhvr>
                                        <p:cTn id="63" dur="3000" fill="hold"/>
                                        <p:tgtEl>
                                          <p:spTgt spid="9"/>
                                        </p:tgtEl>
                                        <p:attrNameLst>
                                          <p:attrName>ppt_w</p:attrName>
                                        </p:attrNameLst>
                                      </p:cBhvr>
                                      <p:tavLst>
                                        <p:tav tm="0">
                                          <p:val>
                                            <p:fltVal val="0"/>
                                          </p:val>
                                        </p:tav>
                                        <p:tav tm="100000">
                                          <p:val>
                                            <p:strVal val="#ppt_w"/>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6" presetClass="entr" presetSubtype="16" fill="hold"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circle(in)">
                                      <p:cBhvr>
                                        <p:cTn id="67" dur="3000"/>
                                        <p:tgtEl>
                                          <p:spTgt spid="6"/>
                                        </p:tgtEl>
                                      </p:cBhvr>
                                    </p:animEffect>
                                  </p:childTnLst>
                                </p:cTn>
                              </p:par>
                              <p:par>
                                <p:cTn id="68" presetID="6" presetClass="entr" presetSubtype="16"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circle(in)">
                                      <p:cBhvr>
                                        <p:cTn id="70" dur="3000"/>
                                        <p:tgtEl>
                                          <p:spTgt spid="10"/>
                                        </p:tgtEl>
                                      </p:cBhvr>
                                    </p:animEffect>
                                  </p:childTnLst>
                                </p:cTn>
                              </p:par>
                              <p:par>
                                <p:cTn id="71" presetID="6" presetClass="entr" presetSubtype="16"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circle(in)">
                                      <p:cBhvr>
                                        <p:cTn id="73" dur="3000"/>
                                        <p:tgtEl>
                                          <p:spTgt spid="11"/>
                                        </p:tgtEl>
                                      </p:cBhvr>
                                    </p:animEffect>
                                  </p:childTnLst>
                                </p:cTn>
                              </p:par>
                              <p:par>
                                <p:cTn id="74" presetID="6" presetClass="entr" presetSubtype="16" fill="hold"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circle(in)">
                                      <p:cBhvr>
                                        <p:cTn id="76" dur="3000"/>
                                        <p:tgtEl>
                                          <p:spTgt spid="12"/>
                                        </p:tgtEl>
                                      </p:cBhvr>
                                    </p:animEffect>
                                  </p:childTnLst>
                                </p:cTn>
                              </p:par>
                              <p:par>
                                <p:cTn id="77" presetID="6" presetClass="entr" presetSubtype="16" fill="hold" nodeType="with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circle(in)">
                                      <p:cBhvr>
                                        <p:cTn id="79" dur="3000"/>
                                        <p:tgtEl>
                                          <p:spTgt spid="5"/>
                                        </p:tgtEl>
                                      </p:cBhvr>
                                    </p:animEffect>
                                  </p:childTnLst>
                                </p:cTn>
                              </p:par>
                              <p:par>
                                <p:cTn id="80" presetID="6" presetClass="entr" presetSubtype="16" fill="hold" nodeType="withEffect">
                                  <p:stCondLst>
                                    <p:cond delay="0"/>
                                  </p:stCondLst>
                                  <p:childTnLst>
                                    <p:set>
                                      <p:cBhvr>
                                        <p:cTn id="81" dur="1" fill="hold">
                                          <p:stCondLst>
                                            <p:cond delay="0"/>
                                          </p:stCondLst>
                                        </p:cTn>
                                        <p:tgtEl>
                                          <p:spTgt spid="7"/>
                                        </p:tgtEl>
                                        <p:attrNameLst>
                                          <p:attrName>style.visibility</p:attrName>
                                        </p:attrNameLst>
                                      </p:cBhvr>
                                      <p:to>
                                        <p:strVal val="visible"/>
                                      </p:to>
                                    </p:set>
                                    <p:animEffect transition="in" filter="circle(in)">
                                      <p:cBhvr>
                                        <p:cTn id="82" dur="3000"/>
                                        <p:tgtEl>
                                          <p:spTgt spid="7"/>
                                        </p:tgtEl>
                                      </p:cBhvr>
                                    </p:animEffect>
                                  </p:childTnLst>
                                </p:cTn>
                              </p:par>
                              <p:par>
                                <p:cTn id="83" presetID="6" presetClass="entr" presetSubtype="16" fill="hold" nodeType="withEffect">
                                  <p:stCondLst>
                                    <p:cond delay="0"/>
                                  </p:stCondLst>
                                  <p:childTnLst>
                                    <p:set>
                                      <p:cBhvr>
                                        <p:cTn id="84" dur="1" fill="hold">
                                          <p:stCondLst>
                                            <p:cond delay="0"/>
                                          </p:stCondLst>
                                        </p:cTn>
                                        <p:tgtEl>
                                          <p:spTgt spid="8"/>
                                        </p:tgtEl>
                                        <p:attrNameLst>
                                          <p:attrName>style.visibility</p:attrName>
                                        </p:attrNameLst>
                                      </p:cBhvr>
                                      <p:to>
                                        <p:strVal val="visible"/>
                                      </p:to>
                                    </p:set>
                                    <p:animEffect transition="in" filter="circle(in)">
                                      <p:cBhvr>
                                        <p:cTn id="85" dur="3000"/>
                                        <p:tgtEl>
                                          <p:spTgt spid="8"/>
                                        </p:tgtEl>
                                      </p:cBhvr>
                                    </p:animEffect>
                                  </p:childTnLst>
                                </p:cTn>
                              </p:par>
                              <p:par>
                                <p:cTn id="86" presetID="6" presetClass="entr" presetSubtype="16" fill="hold" nodeType="withEffect">
                                  <p:stCondLst>
                                    <p:cond delay="0"/>
                                  </p:stCondLst>
                                  <p:childTnLst>
                                    <p:set>
                                      <p:cBhvr>
                                        <p:cTn id="87" dur="1" fill="hold">
                                          <p:stCondLst>
                                            <p:cond delay="0"/>
                                          </p:stCondLst>
                                        </p:cTn>
                                        <p:tgtEl>
                                          <p:spTgt spid="9"/>
                                        </p:tgtEl>
                                        <p:attrNameLst>
                                          <p:attrName>style.visibility</p:attrName>
                                        </p:attrNameLst>
                                      </p:cBhvr>
                                      <p:to>
                                        <p:strVal val="visible"/>
                                      </p:to>
                                    </p:set>
                                    <p:animEffect transition="in" filter="circle(in)">
                                      <p:cBhvr>
                                        <p:cTn id="88"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tswarovs_6dbj3odq.gif"/>
          <p:cNvPicPr>
            <a:picLocks noChangeAspect="1"/>
          </p:cNvPicPr>
          <p:nvPr/>
        </p:nvPicPr>
        <p:blipFill>
          <a:blip r:embed="rId2">
            <a:lum contrast="40000"/>
          </a:blip>
          <a:stretch>
            <a:fillRect/>
          </a:stretch>
        </p:blipFill>
        <p:spPr>
          <a:xfrm>
            <a:off x="0" y="928676"/>
            <a:ext cx="3089646" cy="4214824"/>
          </a:xfrm>
          <a:prstGeom prst="rect">
            <a:avLst/>
          </a:prstGeom>
        </p:spPr>
      </p:pic>
      <p:sp>
        <p:nvSpPr>
          <p:cNvPr id="3" name="2 Rectángulo"/>
          <p:cNvSpPr/>
          <p:nvPr/>
        </p:nvSpPr>
        <p:spPr>
          <a:xfrm>
            <a:off x="2571736" y="4714890"/>
            <a:ext cx="642942" cy="4286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Preparación"/>
          <p:cNvSpPr/>
          <p:nvPr/>
        </p:nvSpPr>
        <p:spPr>
          <a:xfrm>
            <a:off x="2214546" y="142858"/>
            <a:ext cx="6929454" cy="5000642"/>
          </a:xfrm>
          <a:prstGeom prst="flowChartPreparation">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strella de 32 puntas"/>
          <p:cNvSpPr/>
          <p:nvPr/>
        </p:nvSpPr>
        <p:spPr>
          <a:xfrm>
            <a:off x="2714612" y="214296"/>
            <a:ext cx="5857916" cy="4929204"/>
          </a:xfrm>
          <a:prstGeom prst="star32">
            <a:avLst/>
          </a:prstGeom>
          <a:ln>
            <a:solidFill>
              <a:schemeClr val="tx2">
                <a:lumMod val="25000"/>
              </a:schemeClr>
            </a:solidFill>
          </a:ln>
          <a:scene3d>
            <a:camera prst="orthographicFront"/>
            <a:lightRig rig="threePt" dir="t"/>
          </a:scene3d>
          <a:sp3d>
            <a:bevelT prst="angle"/>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PE"/>
          </a:p>
        </p:txBody>
      </p:sp>
      <p:sp>
        <p:nvSpPr>
          <p:cNvPr id="10" name="9 CuadroTexto"/>
          <p:cNvSpPr txBox="1"/>
          <p:nvPr/>
        </p:nvSpPr>
        <p:spPr>
          <a:xfrm>
            <a:off x="3786182" y="1714494"/>
            <a:ext cx="4000560" cy="1754326"/>
          </a:xfrm>
          <a:prstGeom prst="rect">
            <a:avLst/>
          </a:prstGeom>
          <a:noFill/>
        </p:spPr>
        <p:txBody>
          <a:bodyPr wrap="square" rtlCol="0">
            <a:spAutoFit/>
          </a:bodyPr>
          <a:lstStyle/>
          <a:p>
            <a:pPr algn="ct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Los cristales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Swarovski</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se usan a menudo para vestuario en el cine</a:t>
            </a:r>
          </a:p>
          <a:p>
            <a:pPr algn="ct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Ya sabemos que la historia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Swarovski</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se asocia a muchas películas de Hollywood. Es posible ver cristales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Swarovski</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brillando sobre actrices famosas</a:t>
            </a:r>
            <a:endParaRPr lang="es-PE" b="1" dirty="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endParaRPr>
          </a:p>
        </p:txBody>
      </p:sp>
      <p:pic>
        <p:nvPicPr>
          <p:cNvPr id="7" name="6 Imagen" descr="2915.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89d1350be223e6702d1daad5de9066.jpg"/>
          <p:cNvPicPr>
            <a:picLocks noGrp="1" noChangeAspect="1"/>
          </p:cNvPicPr>
          <p:nvPr isPhoto="1"/>
        </p:nvPicPr>
        <p:blipFill>
          <a:blip r:embed="rId2">
            <a:lum/>
          </a:blip>
          <a:stretch>
            <a:fillRect/>
          </a:stretch>
        </p:blipFill>
        <p:spPr>
          <a:xfrm>
            <a:off x="1357290" y="0"/>
            <a:ext cx="3533783" cy="5143500"/>
          </a:xfrm>
          <a:prstGeom prst="rect">
            <a:avLst/>
          </a:prstGeom>
          <a:noFill/>
          <a:ln>
            <a:noFill/>
          </a:ln>
          <a:scene3d>
            <a:camera prst="orthographicFront"/>
            <a:lightRig rig="threePt" dir="t"/>
          </a:scene3d>
          <a:sp3d>
            <a:bevelT prst="angle"/>
          </a:sp3d>
        </p:spPr>
      </p:pic>
      <p:pic>
        <p:nvPicPr>
          <p:cNvPr id="3" name="2 Imagen" descr="c51df38c2c92331c9bca13731e83a83c.jpg"/>
          <p:cNvPicPr>
            <a:picLocks noGrp="1" noChangeAspect="1"/>
          </p:cNvPicPr>
          <p:nvPr isPhoto="1"/>
        </p:nvPicPr>
        <p:blipFill>
          <a:blip r:embed="rId3">
            <a:lum/>
          </a:blip>
          <a:stretch>
            <a:fillRect/>
          </a:stretch>
        </p:blipFill>
        <p:spPr>
          <a:xfrm>
            <a:off x="4786314" y="0"/>
            <a:ext cx="3143240" cy="5143500"/>
          </a:xfrm>
          <a:prstGeom prst="rect">
            <a:avLst/>
          </a:prstGeom>
          <a:noFill/>
          <a:ln>
            <a:noFill/>
          </a:ln>
          <a:scene3d>
            <a:camera prst="orthographicFront"/>
            <a:lightRig rig="threePt" dir="t"/>
          </a:scene3d>
          <a:sp3d>
            <a:bevelT prst="angle"/>
          </a:sp3d>
        </p:spPr>
      </p:pic>
      <p:pic>
        <p:nvPicPr>
          <p:cNvPr id="4" name="3 Imagen" descr="9.png"/>
          <p:cNvPicPr>
            <a:picLocks noChangeAspect="1"/>
          </p:cNvPicPr>
          <p:nvPr/>
        </p:nvPicPr>
        <p:blipFill>
          <a:blip r:embed="rId4">
            <a:lum contrast="40000"/>
          </a:blip>
          <a:stretch>
            <a:fillRect/>
          </a:stretch>
        </p:blipFill>
        <p:spPr>
          <a:xfrm>
            <a:off x="0" y="0"/>
            <a:ext cx="1285852" cy="1669938"/>
          </a:xfrm>
          <a:prstGeom prst="rect">
            <a:avLst/>
          </a:prstGeom>
          <a:effectLst>
            <a:reflection blurRad="6350" stA="50000" endA="300" endPos="90000" dir="5400000" sy="-100000" algn="bl" rotWithShape="0"/>
          </a:effectLst>
        </p:spPr>
      </p:pic>
      <p:pic>
        <p:nvPicPr>
          <p:cNvPr id="5" name="4 Imagen" descr="9.png"/>
          <p:cNvPicPr>
            <a:picLocks noChangeAspect="1"/>
          </p:cNvPicPr>
          <p:nvPr/>
        </p:nvPicPr>
        <p:blipFill>
          <a:blip r:embed="rId4">
            <a:lum contrast="40000"/>
          </a:blip>
          <a:stretch>
            <a:fillRect/>
          </a:stretch>
        </p:blipFill>
        <p:spPr>
          <a:xfrm flipH="1">
            <a:off x="7929586" y="0"/>
            <a:ext cx="1214414" cy="1669938"/>
          </a:xfrm>
          <a:prstGeom prst="rect">
            <a:avLst/>
          </a:prstGeom>
          <a:effectLst>
            <a:reflection blurRad="6350" stA="50000" endA="300" endPos="90000" dir="5400000" sy="-100000" algn="bl" rotWithShape="0"/>
          </a:effectLst>
        </p:spPr>
      </p:pic>
      <p:pic>
        <p:nvPicPr>
          <p:cNvPr id="6" name="5 Imagen" descr="9.png"/>
          <p:cNvPicPr>
            <a:picLocks noChangeAspect="1"/>
          </p:cNvPicPr>
          <p:nvPr/>
        </p:nvPicPr>
        <p:blipFill>
          <a:blip r:embed="rId4">
            <a:lum contrast="40000"/>
          </a:blip>
          <a:stretch>
            <a:fillRect/>
          </a:stretch>
        </p:blipFill>
        <p:spPr>
          <a:xfrm>
            <a:off x="0" y="1714494"/>
            <a:ext cx="1285852" cy="1669938"/>
          </a:xfrm>
          <a:prstGeom prst="rect">
            <a:avLst/>
          </a:prstGeom>
          <a:effectLst>
            <a:reflection blurRad="6350" stA="50000" endA="300" endPos="90000" dir="5400000" sy="-100000" algn="bl" rotWithShape="0"/>
          </a:effectLst>
        </p:spPr>
      </p:pic>
      <p:pic>
        <p:nvPicPr>
          <p:cNvPr id="7" name="6 Imagen" descr="9.png"/>
          <p:cNvPicPr>
            <a:picLocks noChangeAspect="1"/>
          </p:cNvPicPr>
          <p:nvPr/>
        </p:nvPicPr>
        <p:blipFill>
          <a:blip r:embed="rId4">
            <a:lum contrast="40000"/>
          </a:blip>
          <a:stretch>
            <a:fillRect/>
          </a:stretch>
        </p:blipFill>
        <p:spPr>
          <a:xfrm>
            <a:off x="0" y="3357568"/>
            <a:ext cx="1285852" cy="1669938"/>
          </a:xfrm>
          <a:prstGeom prst="rect">
            <a:avLst/>
          </a:prstGeom>
          <a:effectLst>
            <a:reflection blurRad="6350" stA="50000" endA="300" endPos="90000" dir="5400000" sy="-100000" algn="bl" rotWithShape="0"/>
          </a:effectLst>
        </p:spPr>
      </p:pic>
      <p:pic>
        <p:nvPicPr>
          <p:cNvPr id="8" name="7 Imagen" descr="9.png"/>
          <p:cNvPicPr>
            <a:picLocks noChangeAspect="1"/>
          </p:cNvPicPr>
          <p:nvPr/>
        </p:nvPicPr>
        <p:blipFill>
          <a:blip r:embed="rId4">
            <a:lum contrast="40000"/>
          </a:blip>
          <a:stretch>
            <a:fillRect/>
          </a:stretch>
        </p:blipFill>
        <p:spPr>
          <a:xfrm flipH="1">
            <a:off x="7929586" y="1714494"/>
            <a:ext cx="1214414" cy="1669938"/>
          </a:xfrm>
          <a:prstGeom prst="rect">
            <a:avLst/>
          </a:prstGeom>
          <a:effectLst>
            <a:reflection blurRad="6350" stA="50000" endA="300" endPos="90000" dir="5400000" sy="-100000" algn="bl" rotWithShape="0"/>
          </a:effectLst>
        </p:spPr>
      </p:pic>
      <p:pic>
        <p:nvPicPr>
          <p:cNvPr id="9" name="8 Imagen" descr="9.png"/>
          <p:cNvPicPr>
            <a:picLocks noChangeAspect="1"/>
          </p:cNvPicPr>
          <p:nvPr/>
        </p:nvPicPr>
        <p:blipFill>
          <a:blip r:embed="rId4">
            <a:lum contrast="40000"/>
          </a:blip>
          <a:stretch>
            <a:fillRect/>
          </a:stretch>
        </p:blipFill>
        <p:spPr>
          <a:xfrm flipH="1">
            <a:off x="7929586" y="3473562"/>
            <a:ext cx="1214414" cy="1669938"/>
          </a:xfrm>
          <a:prstGeom prst="rect">
            <a:avLst/>
          </a:prstGeom>
          <a:effectLst>
            <a:reflection blurRad="6350" stA="50000" endA="300" endPos="90000" dir="5400000" sy="-100000" algn="bl" rotWithShape="0"/>
          </a:effectLst>
        </p:spPr>
      </p:pic>
      <p:pic>
        <p:nvPicPr>
          <p:cNvPr id="10" name="9 Imagen" descr="2915.jpg"/>
          <p:cNvPicPr>
            <a:picLocks noChangeAspect="1"/>
          </p:cNvPicPr>
          <p:nvPr/>
        </p:nvPicPr>
        <p:blipFill>
          <a:blip r:embed="rId5"/>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3000" fill="hold"/>
                                        <p:tgtEl>
                                          <p:spTgt spid="2"/>
                                        </p:tgtEl>
                                        <p:attrNameLst>
                                          <p:attrName>ppt_w</p:attrName>
                                        </p:attrNameLst>
                                      </p:cBhvr>
                                      <p:tavLst>
                                        <p:tav tm="0">
                                          <p:val>
                                            <p:strVal val="4/3*#ppt_w"/>
                                          </p:val>
                                        </p:tav>
                                        <p:tav tm="100000">
                                          <p:val>
                                            <p:strVal val="#ppt_w"/>
                                          </p:val>
                                        </p:tav>
                                      </p:tavLst>
                                    </p:anim>
                                    <p:anim calcmode="lin" valueType="num">
                                      <p:cBhvr>
                                        <p:cTn id="10" dur="3000" fill="hold"/>
                                        <p:tgtEl>
                                          <p:spTgt spid="2"/>
                                        </p:tgtEl>
                                        <p:attrNameLst>
                                          <p:attrName>ppt_h</p:attrName>
                                        </p:attrNameLst>
                                      </p:cBhvr>
                                      <p:tavLst>
                                        <p:tav tm="0">
                                          <p:val>
                                            <p:strVal val="4/3*#ppt_h"/>
                                          </p:val>
                                        </p:tav>
                                        <p:tav tm="100000">
                                          <p:val>
                                            <p:strVal val="#ppt_h"/>
                                          </p:val>
                                        </p:tav>
                                      </p:tavLst>
                                    </p:anim>
                                  </p:childTnLst>
                                </p:cTn>
                              </p:par>
                              <p:par>
                                <p:cTn id="11" presetID="21" presetClass="entr" presetSubtype="2"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heel(2)">
                                      <p:cBhvr>
                                        <p:cTn id="13" dur="3000"/>
                                        <p:tgtEl>
                                          <p:spTgt spid="2"/>
                                        </p:tgtEl>
                                      </p:cBhvr>
                                    </p:animEffect>
                                  </p:childTnLst>
                                </p:cTn>
                              </p:par>
                              <p:par>
                                <p:cTn id="14" presetID="23" presetClass="entr" presetSubtype="288"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3000" fill="hold"/>
                                        <p:tgtEl>
                                          <p:spTgt spid="3"/>
                                        </p:tgtEl>
                                        <p:attrNameLst>
                                          <p:attrName>ppt_w</p:attrName>
                                        </p:attrNameLst>
                                      </p:cBhvr>
                                      <p:tavLst>
                                        <p:tav tm="0">
                                          <p:val>
                                            <p:strVal val="4/3*#ppt_w"/>
                                          </p:val>
                                        </p:tav>
                                        <p:tav tm="100000">
                                          <p:val>
                                            <p:strVal val="#ppt_w"/>
                                          </p:val>
                                        </p:tav>
                                      </p:tavLst>
                                    </p:anim>
                                    <p:anim calcmode="lin" valueType="num">
                                      <p:cBhvr>
                                        <p:cTn id="17" dur="3000" fill="hold"/>
                                        <p:tgtEl>
                                          <p:spTgt spid="3"/>
                                        </p:tgtEl>
                                        <p:attrNameLst>
                                          <p:attrName>ppt_h</p:attrName>
                                        </p:attrNameLst>
                                      </p:cBhvr>
                                      <p:tavLst>
                                        <p:tav tm="0">
                                          <p:val>
                                            <p:strVal val="4/3*#ppt_h"/>
                                          </p:val>
                                        </p:tav>
                                        <p:tav tm="100000">
                                          <p:val>
                                            <p:strVal val="#ppt_h"/>
                                          </p:val>
                                        </p:tav>
                                      </p:tavLst>
                                    </p:anim>
                                  </p:childTnLst>
                                </p:cTn>
                              </p:par>
                              <p:par>
                                <p:cTn id="18" presetID="21" presetClass="entr" presetSubtype="2" fill="hold" nodeType="with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2)">
                                      <p:cBhvr>
                                        <p:cTn id="20" dur="3000"/>
                                        <p:tgtEl>
                                          <p:spTgt spid="3"/>
                                        </p:tgtEl>
                                      </p:cBhvr>
                                    </p:animEffect>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3000" fill="hold"/>
                                        <p:tgtEl>
                                          <p:spTgt spid="4"/>
                                        </p:tgtEl>
                                        <p:attrNameLst>
                                          <p:attrName>ppt_x</p:attrName>
                                        </p:attrNameLst>
                                      </p:cBhvr>
                                      <p:tavLst>
                                        <p:tav tm="0">
                                          <p:val>
                                            <p:strVal val="#ppt_x"/>
                                          </p:val>
                                        </p:tav>
                                        <p:tav tm="100000">
                                          <p:val>
                                            <p:strVal val="#ppt_x"/>
                                          </p:val>
                                        </p:tav>
                                      </p:tavLst>
                                    </p:anim>
                                    <p:anim calcmode="lin" valueType="num">
                                      <p:cBhvr additive="base">
                                        <p:cTn id="24" dur="30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3000" fill="hold"/>
                                        <p:tgtEl>
                                          <p:spTgt spid="6"/>
                                        </p:tgtEl>
                                        <p:attrNameLst>
                                          <p:attrName>ppt_x</p:attrName>
                                        </p:attrNameLst>
                                      </p:cBhvr>
                                      <p:tavLst>
                                        <p:tav tm="0">
                                          <p:val>
                                            <p:strVal val="#ppt_x"/>
                                          </p:val>
                                        </p:tav>
                                        <p:tav tm="100000">
                                          <p:val>
                                            <p:strVal val="#ppt_x"/>
                                          </p:val>
                                        </p:tav>
                                      </p:tavLst>
                                    </p:anim>
                                    <p:anim calcmode="lin" valueType="num">
                                      <p:cBhvr additive="base">
                                        <p:cTn id="28" dur="30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ppt_x"/>
                                          </p:val>
                                        </p:tav>
                                        <p:tav tm="100000">
                                          <p:val>
                                            <p:strVal val="#ppt_x"/>
                                          </p:val>
                                        </p:tav>
                                      </p:tavLst>
                                    </p:anim>
                                    <p:anim calcmode="lin" valueType="num">
                                      <p:cBhvr additive="base">
                                        <p:cTn id="32" dur="3000" fill="hold"/>
                                        <p:tgtEl>
                                          <p:spTgt spid="7"/>
                                        </p:tgtEl>
                                        <p:attrNameLst>
                                          <p:attrName>ppt_y</p:attrName>
                                        </p:attrNameLst>
                                      </p:cBhvr>
                                      <p:tavLst>
                                        <p:tav tm="0">
                                          <p:val>
                                            <p:strVal val="1+#ppt_h/2"/>
                                          </p:val>
                                        </p:tav>
                                        <p:tav tm="100000">
                                          <p:val>
                                            <p:strVal val="#ppt_y"/>
                                          </p:val>
                                        </p:tav>
                                      </p:tavLst>
                                    </p:anim>
                                  </p:childTnLst>
                                </p:cTn>
                              </p:par>
                              <p:par>
                                <p:cTn id="33" presetID="8" presetClass="emph" presetSubtype="0" autoRev="1" fill="hold" nodeType="withEffect">
                                  <p:stCondLst>
                                    <p:cond delay="0"/>
                                  </p:stCondLst>
                                  <p:childTnLst>
                                    <p:animRot by="21600000">
                                      <p:cBhvr>
                                        <p:cTn id="34" dur="3000" fill="hold"/>
                                        <p:tgtEl>
                                          <p:spTgt spid="4"/>
                                        </p:tgtEl>
                                        <p:attrNameLst>
                                          <p:attrName>r</p:attrName>
                                        </p:attrNameLst>
                                      </p:cBhvr>
                                    </p:animRot>
                                  </p:childTnLst>
                                </p:cTn>
                              </p:par>
                              <p:par>
                                <p:cTn id="35" presetID="8" presetClass="emph" presetSubtype="0" autoRev="1" fill="hold" nodeType="withEffect">
                                  <p:stCondLst>
                                    <p:cond delay="0"/>
                                  </p:stCondLst>
                                  <p:childTnLst>
                                    <p:animRot by="21600000">
                                      <p:cBhvr>
                                        <p:cTn id="36" dur="3000" fill="hold"/>
                                        <p:tgtEl>
                                          <p:spTgt spid="6"/>
                                        </p:tgtEl>
                                        <p:attrNameLst>
                                          <p:attrName>r</p:attrName>
                                        </p:attrNameLst>
                                      </p:cBhvr>
                                    </p:animRot>
                                  </p:childTnLst>
                                </p:cTn>
                              </p:par>
                              <p:par>
                                <p:cTn id="37" presetID="8" presetClass="emph" presetSubtype="0" autoRev="1" fill="hold" nodeType="withEffect">
                                  <p:stCondLst>
                                    <p:cond delay="0"/>
                                  </p:stCondLst>
                                  <p:childTnLst>
                                    <p:animRot by="21600000">
                                      <p:cBhvr>
                                        <p:cTn id="38" dur="3000" fill="hold"/>
                                        <p:tgtEl>
                                          <p:spTgt spid="7"/>
                                        </p:tgtEl>
                                        <p:attrNameLst>
                                          <p:attrName>r</p:attrName>
                                        </p:attrNameLst>
                                      </p:cBhvr>
                                    </p:animRot>
                                  </p:childTnLst>
                                </p:cTn>
                              </p:par>
                              <p:par>
                                <p:cTn id="39" presetID="2" presetClass="entr" presetSubtype="4"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3000" fill="hold"/>
                                        <p:tgtEl>
                                          <p:spTgt spid="5"/>
                                        </p:tgtEl>
                                        <p:attrNameLst>
                                          <p:attrName>ppt_x</p:attrName>
                                        </p:attrNameLst>
                                      </p:cBhvr>
                                      <p:tavLst>
                                        <p:tav tm="0">
                                          <p:val>
                                            <p:strVal val="#ppt_x"/>
                                          </p:val>
                                        </p:tav>
                                        <p:tav tm="100000">
                                          <p:val>
                                            <p:strVal val="#ppt_x"/>
                                          </p:val>
                                        </p:tav>
                                      </p:tavLst>
                                    </p:anim>
                                    <p:anim calcmode="lin" valueType="num">
                                      <p:cBhvr additive="base">
                                        <p:cTn id="42" dur="3000" fill="hold"/>
                                        <p:tgtEl>
                                          <p:spTgt spid="5"/>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3000" fill="hold"/>
                                        <p:tgtEl>
                                          <p:spTgt spid="8"/>
                                        </p:tgtEl>
                                        <p:attrNameLst>
                                          <p:attrName>ppt_x</p:attrName>
                                        </p:attrNameLst>
                                      </p:cBhvr>
                                      <p:tavLst>
                                        <p:tav tm="0">
                                          <p:val>
                                            <p:strVal val="#ppt_x"/>
                                          </p:val>
                                        </p:tav>
                                        <p:tav tm="100000">
                                          <p:val>
                                            <p:strVal val="#ppt_x"/>
                                          </p:val>
                                        </p:tav>
                                      </p:tavLst>
                                    </p:anim>
                                    <p:anim calcmode="lin" valueType="num">
                                      <p:cBhvr additive="base">
                                        <p:cTn id="46" dur="3000" fill="hold"/>
                                        <p:tgtEl>
                                          <p:spTgt spid="8"/>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3000" fill="hold"/>
                                        <p:tgtEl>
                                          <p:spTgt spid="9"/>
                                        </p:tgtEl>
                                        <p:attrNameLst>
                                          <p:attrName>ppt_x</p:attrName>
                                        </p:attrNameLst>
                                      </p:cBhvr>
                                      <p:tavLst>
                                        <p:tav tm="0">
                                          <p:val>
                                            <p:strVal val="#ppt_x"/>
                                          </p:val>
                                        </p:tav>
                                        <p:tav tm="100000">
                                          <p:val>
                                            <p:strVal val="#ppt_x"/>
                                          </p:val>
                                        </p:tav>
                                      </p:tavLst>
                                    </p:anim>
                                    <p:anim calcmode="lin" valueType="num">
                                      <p:cBhvr additive="base">
                                        <p:cTn id="50" dur="3000" fill="hold"/>
                                        <p:tgtEl>
                                          <p:spTgt spid="9"/>
                                        </p:tgtEl>
                                        <p:attrNameLst>
                                          <p:attrName>ppt_y</p:attrName>
                                        </p:attrNameLst>
                                      </p:cBhvr>
                                      <p:tavLst>
                                        <p:tav tm="0">
                                          <p:val>
                                            <p:strVal val="1+#ppt_h/2"/>
                                          </p:val>
                                        </p:tav>
                                        <p:tav tm="100000">
                                          <p:val>
                                            <p:strVal val="#ppt_y"/>
                                          </p:val>
                                        </p:tav>
                                      </p:tavLst>
                                    </p:anim>
                                  </p:childTnLst>
                                </p:cTn>
                              </p:par>
                              <p:par>
                                <p:cTn id="51" presetID="8" presetClass="emph" presetSubtype="0" autoRev="1" fill="hold" nodeType="withEffect">
                                  <p:stCondLst>
                                    <p:cond delay="0"/>
                                  </p:stCondLst>
                                  <p:childTnLst>
                                    <p:animRot by="-21600000">
                                      <p:cBhvr>
                                        <p:cTn id="52" dur="3000" fill="hold"/>
                                        <p:tgtEl>
                                          <p:spTgt spid="5"/>
                                        </p:tgtEl>
                                        <p:attrNameLst>
                                          <p:attrName>r</p:attrName>
                                        </p:attrNameLst>
                                      </p:cBhvr>
                                    </p:animRot>
                                  </p:childTnLst>
                                </p:cTn>
                              </p:par>
                              <p:par>
                                <p:cTn id="53" presetID="8" presetClass="emph" presetSubtype="0" autoRev="1" fill="hold" nodeType="withEffect">
                                  <p:stCondLst>
                                    <p:cond delay="0"/>
                                  </p:stCondLst>
                                  <p:childTnLst>
                                    <p:animRot by="-21600000">
                                      <p:cBhvr>
                                        <p:cTn id="54" dur="3000" fill="hold"/>
                                        <p:tgtEl>
                                          <p:spTgt spid="8"/>
                                        </p:tgtEl>
                                        <p:attrNameLst>
                                          <p:attrName>r</p:attrName>
                                        </p:attrNameLst>
                                      </p:cBhvr>
                                    </p:animRot>
                                  </p:childTnLst>
                                </p:cTn>
                              </p:par>
                              <p:par>
                                <p:cTn id="55" presetID="8" presetClass="emph" presetSubtype="0" autoRev="1" fill="hold" nodeType="withEffect">
                                  <p:stCondLst>
                                    <p:cond delay="0"/>
                                  </p:stCondLst>
                                  <p:childTnLst>
                                    <p:animRot by="-21600000">
                                      <p:cBhvr>
                                        <p:cTn id="56" dur="3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830deb2587bcc16f6ffd62e19a9aa7d.gif"/>
          <p:cNvPicPr>
            <a:picLocks noChangeAspect="1"/>
          </p:cNvPicPr>
          <p:nvPr/>
        </p:nvPicPr>
        <p:blipFill>
          <a:blip r:embed="rId2"/>
          <a:stretch>
            <a:fillRect/>
          </a:stretch>
        </p:blipFill>
        <p:spPr>
          <a:xfrm>
            <a:off x="6000760" y="285734"/>
            <a:ext cx="3025499" cy="4095796"/>
          </a:xfrm>
          <a:prstGeom prst="rect">
            <a:avLst/>
          </a:prstGeom>
        </p:spPr>
      </p:pic>
      <p:sp>
        <p:nvSpPr>
          <p:cNvPr id="5" name="4 Rectángulo"/>
          <p:cNvSpPr/>
          <p:nvPr/>
        </p:nvSpPr>
        <p:spPr>
          <a:xfrm>
            <a:off x="6072198" y="4143386"/>
            <a:ext cx="285752" cy="28573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Preparación"/>
          <p:cNvSpPr/>
          <p:nvPr/>
        </p:nvSpPr>
        <p:spPr>
          <a:xfrm>
            <a:off x="0" y="142858"/>
            <a:ext cx="6215074" cy="4857784"/>
          </a:xfrm>
          <a:prstGeom prst="flowChartPreparation">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Estrella de 32 puntas"/>
          <p:cNvSpPr/>
          <p:nvPr/>
        </p:nvSpPr>
        <p:spPr>
          <a:xfrm>
            <a:off x="500034" y="142858"/>
            <a:ext cx="5214974" cy="4786346"/>
          </a:xfrm>
          <a:prstGeom prst="star32">
            <a:avLst/>
          </a:prstGeom>
          <a:ln>
            <a:solidFill>
              <a:schemeClr val="tx2">
                <a:lumMod val="25000"/>
              </a:schemeClr>
            </a:solidFill>
          </a:ln>
          <a:scene3d>
            <a:camera prst="orthographicFront"/>
            <a:lightRig rig="threePt" dir="t"/>
          </a:scene3d>
          <a:sp3d>
            <a:bevelT prst="angle"/>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PE" dirty="0"/>
          </a:p>
        </p:txBody>
      </p:sp>
      <p:sp>
        <p:nvSpPr>
          <p:cNvPr id="9" name="8 CuadroTexto"/>
          <p:cNvSpPr txBox="1"/>
          <p:nvPr/>
        </p:nvSpPr>
        <p:spPr>
          <a:xfrm>
            <a:off x="-4429188" y="642924"/>
            <a:ext cx="142876" cy="369332"/>
          </a:xfrm>
          <a:prstGeom prst="rect">
            <a:avLst/>
          </a:prstGeom>
          <a:noFill/>
        </p:spPr>
        <p:txBody>
          <a:bodyPr wrap="square" rtlCol="0">
            <a:spAutoFit/>
          </a:bodyPr>
          <a:lstStyle/>
          <a:p>
            <a:endParaRPr lang="es-PE" dirty="0"/>
          </a:p>
        </p:txBody>
      </p:sp>
      <p:sp>
        <p:nvSpPr>
          <p:cNvPr id="10" name="9 CuadroTexto"/>
          <p:cNvSpPr txBox="1"/>
          <p:nvPr/>
        </p:nvSpPr>
        <p:spPr>
          <a:xfrm>
            <a:off x="1285852" y="1357304"/>
            <a:ext cx="3500462" cy="2308324"/>
          </a:xfrm>
          <a:prstGeom prst="rect">
            <a:avLst/>
          </a:prstGeom>
          <a:noFill/>
        </p:spPr>
        <p:txBody>
          <a:bodyPr wrap="square" rtlCol="0">
            <a:spAutoFit/>
          </a:bodyPr>
          <a:lstStyle/>
          <a:p>
            <a:pPr algn="ct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Marilyn</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Monroe con pendientes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Swarovski</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en ‘Los caballeros las prefieren rubias’? ¿Y qué decir del reluciente y brillante vestido de Sarah Jessica Parker en ‘Sexo en Nueva York‘? A Audrey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Hepburn</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también se la sigue asociando con las joyas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Swarovski</a:t>
            </a:r>
            <a:endPar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endParaRPr>
          </a:p>
          <a:p>
            <a:pPr algn="ctr"/>
            <a:endParaRPr lang="es-PE" b="1" dirty="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endParaRPr>
          </a:p>
        </p:txBody>
      </p:sp>
      <p:pic>
        <p:nvPicPr>
          <p:cNvPr id="11" name="10 Imagen" descr="2915.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c00cc340636a53f8650552ae9abbd7c--swarovski-crystals-wildlife.jpg"/>
          <p:cNvPicPr>
            <a:picLocks noGrp="1" noChangeAspect="1"/>
          </p:cNvPicPr>
          <p:nvPr isPhoto="1"/>
        </p:nvPicPr>
        <p:blipFill>
          <a:blip r:embed="rId2">
            <a:lum/>
          </a:blip>
          <a:stretch>
            <a:fillRect/>
          </a:stretch>
        </p:blipFill>
        <p:spPr>
          <a:xfrm>
            <a:off x="4500562" y="0"/>
            <a:ext cx="3286148" cy="5143500"/>
          </a:xfrm>
          <a:prstGeom prst="rect">
            <a:avLst/>
          </a:prstGeom>
          <a:noFill/>
          <a:ln>
            <a:noFill/>
          </a:ln>
          <a:scene3d>
            <a:camera prst="orthographicFront"/>
            <a:lightRig rig="threePt" dir="t"/>
          </a:scene3d>
          <a:sp3d>
            <a:bevelT prst="angle"/>
          </a:sp3d>
        </p:spPr>
      </p:pic>
      <p:pic>
        <p:nvPicPr>
          <p:cNvPr id="3" name="2 Imagen" descr="fa6f6962f7f0a94fc7cd85aedf3330d3.jpg"/>
          <p:cNvPicPr>
            <a:picLocks noGrp="1" noChangeAspect="1"/>
          </p:cNvPicPr>
          <p:nvPr isPhoto="1"/>
        </p:nvPicPr>
        <p:blipFill>
          <a:blip r:embed="rId3">
            <a:lum/>
          </a:blip>
          <a:stretch>
            <a:fillRect/>
          </a:stretch>
        </p:blipFill>
        <p:spPr>
          <a:xfrm>
            <a:off x="1285852" y="0"/>
            <a:ext cx="3121031" cy="5143500"/>
          </a:xfrm>
          <a:prstGeom prst="rect">
            <a:avLst/>
          </a:prstGeom>
          <a:noFill/>
          <a:ln>
            <a:noFill/>
          </a:ln>
          <a:scene3d>
            <a:camera prst="orthographicFront"/>
            <a:lightRig rig="threePt" dir="t"/>
          </a:scene3d>
          <a:sp3d>
            <a:bevelT prst="angle"/>
          </a:sp3d>
        </p:spPr>
      </p:pic>
      <p:pic>
        <p:nvPicPr>
          <p:cNvPr id="19" name="18 Imagen" descr="1307539430.png"/>
          <p:cNvPicPr>
            <a:picLocks noChangeAspect="1"/>
          </p:cNvPicPr>
          <p:nvPr/>
        </p:nvPicPr>
        <p:blipFill>
          <a:blip r:embed="rId4"/>
          <a:stretch>
            <a:fillRect/>
          </a:stretch>
        </p:blipFill>
        <p:spPr>
          <a:xfrm>
            <a:off x="8001024" y="285770"/>
            <a:ext cx="952500" cy="942975"/>
          </a:xfrm>
          <a:prstGeom prst="rect">
            <a:avLst/>
          </a:prstGeom>
          <a:effectLst>
            <a:reflection blurRad="6350" stA="50000" endA="300" endPos="90000" dir="5400000" sy="-100000" algn="bl" rotWithShape="0"/>
          </a:effectLst>
        </p:spPr>
      </p:pic>
      <p:pic>
        <p:nvPicPr>
          <p:cNvPr id="20" name="19 Imagen" descr="1307539430.png"/>
          <p:cNvPicPr>
            <a:picLocks noChangeAspect="1"/>
          </p:cNvPicPr>
          <p:nvPr/>
        </p:nvPicPr>
        <p:blipFill>
          <a:blip r:embed="rId4"/>
          <a:stretch>
            <a:fillRect/>
          </a:stretch>
        </p:blipFill>
        <p:spPr>
          <a:xfrm>
            <a:off x="8001024" y="1214446"/>
            <a:ext cx="952500" cy="942975"/>
          </a:xfrm>
          <a:prstGeom prst="rect">
            <a:avLst/>
          </a:prstGeom>
          <a:effectLst>
            <a:reflection blurRad="6350" stA="50000" endA="300" endPos="90000" dir="5400000" sy="-100000" algn="bl" rotWithShape="0"/>
          </a:effectLst>
        </p:spPr>
      </p:pic>
      <p:pic>
        <p:nvPicPr>
          <p:cNvPr id="21" name="20 Imagen" descr="1307539430.png"/>
          <p:cNvPicPr>
            <a:picLocks noChangeAspect="1"/>
          </p:cNvPicPr>
          <p:nvPr/>
        </p:nvPicPr>
        <p:blipFill>
          <a:blip r:embed="rId4"/>
          <a:stretch>
            <a:fillRect/>
          </a:stretch>
        </p:blipFill>
        <p:spPr>
          <a:xfrm>
            <a:off x="8001024" y="2143140"/>
            <a:ext cx="952500" cy="942975"/>
          </a:xfrm>
          <a:prstGeom prst="rect">
            <a:avLst/>
          </a:prstGeom>
          <a:effectLst>
            <a:reflection blurRad="6350" stA="50000" endA="300" endPos="90000" dir="5400000" sy="-100000" algn="bl" rotWithShape="0"/>
          </a:effectLst>
        </p:spPr>
      </p:pic>
      <p:pic>
        <p:nvPicPr>
          <p:cNvPr id="22" name="21 Imagen" descr="1307539430.png"/>
          <p:cNvPicPr>
            <a:picLocks noChangeAspect="1"/>
          </p:cNvPicPr>
          <p:nvPr/>
        </p:nvPicPr>
        <p:blipFill>
          <a:blip r:embed="rId4"/>
          <a:stretch>
            <a:fillRect/>
          </a:stretch>
        </p:blipFill>
        <p:spPr>
          <a:xfrm>
            <a:off x="8001024" y="3071834"/>
            <a:ext cx="952500" cy="971535"/>
          </a:xfrm>
          <a:prstGeom prst="rect">
            <a:avLst/>
          </a:prstGeom>
          <a:effectLst>
            <a:reflection blurRad="6350" stA="50000" endA="300" endPos="90000" dir="5400000" sy="-100000" algn="bl" rotWithShape="0"/>
          </a:effectLst>
        </p:spPr>
      </p:pic>
      <p:pic>
        <p:nvPicPr>
          <p:cNvPr id="23" name="22 Imagen" descr="1307539430.png"/>
          <p:cNvPicPr>
            <a:picLocks noChangeAspect="1"/>
          </p:cNvPicPr>
          <p:nvPr/>
        </p:nvPicPr>
        <p:blipFill>
          <a:blip r:embed="rId4"/>
          <a:stretch>
            <a:fillRect/>
          </a:stretch>
        </p:blipFill>
        <p:spPr>
          <a:xfrm>
            <a:off x="8001024" y="4000510"/>
            <a:ext cx="952500" cy="971535"/>
          </a:xfrm>
          <a:prstGeom prst="rect">
            <a:avLst/>
          </a:prstGeom>
          <a:effectLst>
            <a:reflection blurRad="6350" stA="50000" endA="300" endPos="90000" dir="5400000" sy="-100000" algn="bl" rotWithShape="0"/>
          </a:effectLst>
        </p:spPr>
      </p:pic>
      <p:pic>
        <p:nvPicPr>
          <p:cNvPr id="25" name="24 Imagen" descr="1307539430.png"/>
          <p:cNvPicPr>
            <a:picLocks noChangeAspect="1"/>
          </p:cNvPicPr>
          <p:nvPr/>
        </p:nvPicPr>
        <p:blipFill>
          <a:blip r:embed="rId4"/>
          <a:stretch>
            <a:fillRect/>
          </a:stretch>
        </p:blipFill>
        <p:spPr>
          <a:xfrm>
            <a:off x="214282" y="285752"/>
            <a:ext cx="952500" cy="942975"/>
          </a:xfrm>
          <a:prstGeom prst="rect">
            <a:avLst/>
          </a:prstGeom>
          <a:effectLst>
            <a:reflection blurRad="6350" stA="50000" endA="300" endPos="90000" dir="5400000" sy="-100000" algn="bl" rotWithShape="0"/>
          </a:effectLst>
        </p:spPr>
      </p:pic>
      <p:pic>
        <p:nvPicPr>
          <p:cNvPr id="26" name="25 Imagen" descr="1307539430.png"/>
          <p:cNvPicPr>
            <a:picLocks noChangeAspect="1"/>
          </p:cNvPicPr>
          <p:nvPr/>
        </p:nvPicPr>
        <p:blipFill>
          <a:blip r:embed="rId4"/>
          <a:stretch>
            <a:fillRect/>
          </a:stretch>
        </p:blipFill>
        <p:spPr>
          <a:xfrm>
            <a:off x="214282" y="1214428"/>
            <a:ext cx="952500" cy="942975"/>
          </a:xfrm>
          <a:prstGeom prst="rect">
            <a:avLst/>
          </a:prstGeom>
          <a:effectLst>
            <a:reflection blurRad="6350" stA="50000" endA="300" endPos="90000" dir="5400000" sy="-100000" algn="bl" rotWithShape="0"/>
          </a:effectLst>
        </p:spPr>
      </p:pic>
      <p:pic>
        <p:nvPicPr>
          <p:cNvPr id="27" name="26 Imagen" descr="1307539430.png"/>
          <p:cNvPicPr>
            <a:picLocks noChangeAspect="1"/>
          </p:cNvPicPr>
          <p:nvPr/>
        </p:nvPicPr>
        <p:blipFill>
          <a:blip r:embed="rId4"/>
          <a:stretch>
            <a:fillRect/>
          </a:stretch>
        </p:blipFill>
        <p:spPr>
          <a:xfrm>
            <a:off x="214282" y="2143122"/>
            <a:ext cx="952500" cy="942975"/>
          </a:xfrm>
          <a:prstGeom prst="rect">
            <a:avLst/>
          </a:prstGeom>
          <a:effectLst>
            <a:reflection blurRad="6350" stA="50000" endA="300" endPos="90000" dir="5400000" sy="-100000" algn="bl" rotWithShape="0"/>
          </a:effectLst>
        </p:spPr>
      </p:pic>
      <p:pic>
        <p:nvPicPr>
          <p:cNvPr id="28" name="27 Imagen" descr="1307539430.png"/>
          <p:cNvPicPr>
            <a:picLocks noChangeAspect="1"/>
          </p:cNvPicPr>
          <p:nvPr/>
        </p:nvPicPr>
        <p:blipFill>
          <a:blip r:embed="rId4"/>
          <a:stretch>
            <a:fillRect/>
          </a:stretch>
        </p:blipFill>
        <p:spPr>
          <a:xfrm>
            <a:off x="214282" y="3071816"/>
            <a:ext cx="952500" cy="971535"/>
          </a:xfrm>
          <a:prstGeom prst="rect">
            <a:avLst/>
          </a:prstGeom>
          <a:effectLst>
            <a:reflection blurRad="6350" stA="50000" endA="300" endPos="90000" dir="5400000" sy="-100000" algn="bl" rotWithShape="0"/>
          </a:effectLst>
        </p:spPr>
      </p:pic>
      <p:pic>
        <p:nvPicPr>
          <p:cNvPr id="29" name="28 Imagen" descr="1307539430.png"/>
          <p:cNvPicPr>
            <a:picLocks noChangeAspect="1"/>
          </p:cNvPicPr>
          <p:nvPr/>
        </p:nvPicPr>
        <p:blipFill>
          <a:blip r:embed="rId4"/>
          <a:stretch>
            <a:fillRect/>
          </a:stretch>
        </p:blipFill>
        <p:spPr>
          <a:xfrm>
            <a:off x="214282" y="4000492"/>
            <a:ext cx="952500" cy="971535"/>
          </a:xfrm>
          <a:prstGeom prst="rect">
            <a:avLst/>
          </a:prstGeom>
          <a:effectLst>
            <a:reflection blurRad="6350" stA="50000" endA="300" endPos="90000" dir="5400000" sy="-100000" algn="bl" rotWithShape="0"/>
          </a:effectLst>
        </p:spPr>
      </p:pic>
      <p:pic>
        <p:nvPicPr>
          <p:cNvPr id="14" name="13 Imagen" descr="2915.jpg"/>
          <p:cNvPicPr>
            <a:picLocks noChangeAspect="1"/>
          </p:cNvPicPr>
          <p:nvPr/>
        </p:nvPicPr>
        <p:blipFill>
          <a:blip r:embed="rId5"/>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49" presetClass="entr" presetSubtype="0" decel="100000" fill="hold" nodeType="withEffect">
                                  <p:stCondLst>
                                    <p:cond delay="0"/>
                                  </p:stCondLst>
                                  <p:childTnLst>
                                    <p:set>
                                      <p:cBhvr>
                                        <p:cTn id="8" dur="1" fill="hold">
                                          <p:stCondLst>
                                            <p:cond delay="0"/>
                                          </p:stCondLst>
                                        </p:cTn>
                                        <p:tgtEl>
                                          <p:spTgt spid="19"/>
                                        </p:tgtEl>
                                        <p:attrNameLst>
                                          <p:attrName>style.visibility</p:attrName>
                                        </p:attrNameLst>
                                      </p:cBhvr>
                                      <p:to>
                                        <p:strVal val="visible"/>
                                      </p:to>
                                    </p:set>
                                    <p:anim calcmode="lin" valueType="num">
                                      <p:cBhvr>
                                        <p:cTn id="9" dur="3000" fill="hold"/>
                                        <p:tgtEl>
                                          <p:spTgt spid="19"/>
                                        </p:tgtEl>
                                        <p:attrNameLst>
                                          <p:attrName>ppt_w</p:attrName>
                                        </p:attrNameLst>
                                      </p:cBhvr>
                                      <p:tavLst>
                                        <p:tav tm="0">
                                          <p:val>
                                            <p:fltVal val="0"/>
                                          </p:val>
                                        </p:tav>
                                        <p:tav tm="100000">
                                          <p:val>
                                            <p:strVal val="#ppt_w"/>
                                          </p:val>
                                        </p:tav>
                                      </p:tavLst>
                                    </p:anim>
                                    <p:anim calcmode="lin" valueType="num">
                                      <p:cBhvr>
                                        <p:cTn id="10" dur="3000" fill="hold"/>
                                        <p:tgtEl>
                                          <p:spTgt spid="19"/>
                                        </p:tgtEl>
                                        <p:attrNameLst>
                                          <p:attrName>ppt_h</p:attrName>
                                        </p:attrNameLst>
                                      </p:cBhvr>
                                      <p:tavLst>
                                        <p:tav tm="0">
                                          <p:val>
                                            <p:fltVal val="0"/>
                                          </p:val>
                                        </p:tav>
                                        <p:tav tm="100000">
                                          <p:val>
                                            <p:strVal val="#ppt_h"/>
                                          </p:val>
                                        </p:tav>
                                      </p:tavLst>
                                    </p:anim>
                                    <p:anim calcmode="lin" valueType="num">
                                      <p:cBhvr>
                                        <p:cTn id="11" dur="3000" fill="hold"/>
                                        <p:tgtEl>
                                          <p:spTgt spid="19"/>
                                        </p:tgtEl>
                                        <p:attrNameLst>
                                          <p:attrName>style.rotation</p:attrName>
                                        </p:attrNameLst>
                                      </p:cBhvr>
                                      <p:tavLst>
                                        <p:tav tm="0">
                                          <p:val>
                                            <p:fltVal val="360"/>
                                          </p:val>
                                        </p:tav>
                                        <p:tav tm="100000">
                                          <p:val>
                                            <p:fltVal val="0"/>
                                          </p:val>
                                        </p:tav>
                                      </p:tavLst>
                                    </p:anim>
                                    <p:animEffect transition="in" filter="fade">
                                      <p:cBhvr>
                                        <p:cTn id="12" dur="3000"/>
                                        <p:tgtEl>
                                          <p:spTgt spid="19"/>
                                        </p:tgtEl>
                                      </p:cBhvr>
                                    </p:animEffect>
                                  </p:childTnLst>
                                </p:cTn>
                              </p:par>
                              <p:par>
                                <p:cTn id="13" presetID="49" presetClass="entr" presetSubtype="0" decel="100000"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p:cTn id="15" dur="3000" fill="hold"/>
                                        <p:tgtEl>
                                          <p:spTgt spid="20"/>
                                        </p:tgtEl>
                                        <p:attrNameLst>
                                          <p:attrName>ppt_w</p:attrName>
                                        </p:attrNameLst>
                                      </p:cBhvr>
                                      <p:tavLst>
                                        <p:tav tm="0">
                                          <p:val>
                                            <p:fltVal val="0"/>
                                          </p:val>
                                        </p:tav>
                                        <p:tav tm="100000">
                                          <p:val>
                                            <p:strVal val="#ppt_w"/>
                                          </p:val>
                                        </p:tav>
                                      </p:tavLst>
                                    </p:anim>
                                    <p:anim calcmode="lin" valueType="num">
                                      <p:cBhvr>
                                        <p:cTn id="16" dur="3000" fill="hold"/>
                                        <p:tgtEl>
                                          <p:spTgt spid="20"/>
                                        </p:tgtEl>
                                        <p:attrNameLst>
                                          <p:attrName>ppt_h</p:attrName>
                                        </p:attrNameLst>
                                      </p:cBhvr>
                                      <p:tavLst>
                                        <p:tav tm="0">
                                          <p:val>
                                            <p:fltVal val="0"/>
                                          </p:val>
                                        </p:tav>
                                        <p:tav tm="100000">
                                          <p:val>
                                            <p:strVal val="#ppt_h"/>
                                          </p:val>
                                        </p:tav>
                                      </p:tavLst>
                                    </p:anim>
                                    <p:anim calcmode="lin" valueType="num">
                                      <p:cBhvr>
                                        <p:cTn id="17" dur="3000" fill="hold"/>
                                        <p:tgtEl>
                                          <p:spTgt spid="20"/>
                                        </p:tgtEl>
                                        <p:attrNameLst>
                                          <p:attrName>style.rotation</p:attrName>
                                        </p:attrNameLst>
                                      </p:cBhvr>
                                      <p:tavLst>
                                        <p:tav tm="0">
                                          <p:val>
                                            <p:fltVal val="360"/>
                                          </p:val>
                                        </p:tav>
                                        <p:tav tm="100000">
                                          <p:val>
                                            <p:fltVal val="0"/>
                                          </p:val>
                                        </p:tav>
                                      </p:tavLst>
                                    </p:anim>
                                    <p:animEffect transition="in" filter="fade">
                                      <p:cBhvr>
                                        <p:cTn id="18" dur="3000"/>
                                        <p:tgtEl>
                                          <p:spTgt spid="20"/>
                                        </p:tgtEl>
                                      </p:cBhvr>
                                    </p:animEffect>
                                  </p:childTnLst>
                                </p:cTn>
                              </p:par>
                              <p:par>
                                <p:cTn id="19" presetID="49" presetClass="entr" presetSubtype="0" decel="100000" fill="hold" nodeType="with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3000" fill="hold"/>
                                        <p:tgtEl>
                                          <p:spTgt spid="21"/>
                                        </p:tgtEl>
                                        <p:attrNameLst>
                                          <p:attrName>ppt_w</p:attrName>
                                        </p:attrNameLst>
                                      </p:cBhvr>
                                      <p:tavLst>
                                        <p:tav tm="0">
                                          <p:val>
                                            <p:fltVal val="0"/>
                                          </p:val>
                                        </p:tav>
                                        <p:tav tm="100000">
                                          <p:val>
                                            <p:strVal val="#ppt_w"/>
                                          </p:val>
                                        </p:tav>
                                      </p:tavLst>
                                    </p:anim>
                                    <p:anim calcmode="lin" valueType="num">
                                      <p:cBhvr>
                                        <p:cTn id="22" dur="3000" fill="hold"/>
                                        <p:tgtEl>
                                          <p:spTgt spid="21"/>
                                        </p:tgtEl>
                                        <p:attrNameLst>
                                          <p:attrName>ppt_h</p:attrName>
                                        </p:attrNameLst>
                                      </p:cBhvr>
                                      <p:tavLst>
                                        <p:tav tm="0">
                                          <p:val>
                                            <p:fltVal val="0"/>
                                          </p:val>
                                        </p:tav>
                                        <p:tav tm="100000">
                                          <p:val>
                                            <p:strVal val="#ppt_h"/>
                                          </p:val>
                                        </p:tav>
                                      </p:tavLst>
                                    </p:anim>
                                    <p:anim calcmode="lin" valueType="num">
                                      <p:cBhvr>
                                        <p:cTn id="23" dur="3000" fill="hold"/>
                                        <p:tgtEl>
                                          <p:spTgt spid="21"/>
                                        </p:tgtEl>
                                        <p:attrNameLst>
                                          <p:attrName>style.rotation</p:attrName>
                                        </p:attrNameLst>
                                      </p:cBhvr>
                                      <p:tavLst>
                                        <p:tav tm="0">
                                          <p:val>
                                            <p:fltVal val="360"/>
                                          </p:val>
                                        </p:tav>
                                        <p:tav tm="100000">
                                          <p:val>
                                            <p:fltVal val="0"/>
                                          </p:val>
                                        </p:tav>
                                      </p:tavLst>
                                    </p:anim>
                                    <p:animEffect transition="in" filter="fade">
                                      <p:cBhvr>
                                        <p:cTn id="24" dur="3000"/>
                                        <p:tgtEl>
                                          <p:spTgt spid="21"/>
                                        </p:tgtEl>
                                      </p:cBhvr>
                                    </p:animEffect>
                                  </p:childTnLst>
                                </p:cTn>
                              </p:par>
                              <p:par>
                                <p:cTn id="25" presetID="49" presetClass="entr" presetSubtype="0" decel="100000" fill="hold" nodeType="with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p:cTn id="27" dur="3000" fill="hold"/>
                                        <p:tgtEl>
                                          <p:spTgt spid="22"/>
                                        </p:tgtEl>
                                        <p:attrNameLst>
                                          <p:attrName>ppt_w</p:attrName>
                                        </p:attrNameLst>
                                      </p:cBhvr>
                                      <p:tavLst>
                                        <p:tav tm="0">
                                          <p:val>
                                            <p:fltVal val="0"/>
                                          </p:val>
                                        </p:tav>
                                        <p:tav tm="100000">
                                          <p:val>
                                            <p:strVal val="#ppt_w"/>
                                          </p:val>
                                        </p:tav>
                                      </p:tavLst>
                                    </p:anim>
                                    <p:anim calcmode="lin" valueType="num">
                                      <p:cBhvr>
                                        <p:cTn id="28" dur="3000" fill="hold"/>
                                        <p:tgtEl>
                                          <p:spTgt spid="22"/>
                                        </p:tgtEl>
                                        <p:attrNameLst>
                                          <p:attrName>ppt_h</p:attrName>
                                        </p:attrNameLst>
                                      </p:cBhvr>
                                      <p:tavLst>
                                        <p:tav tm="0">
                                          <p:val>
                                            <p:fltVal val="0"/>
                                          </p:val>
                                        </p:tav>
                                        <p:tav tm="100000">
                                          <p:val>
                                            <p:strVal val="#ppt_h"/>
                                          </p:val>
                                        </p:tav>
                                      </p:tavLst>
                                    </p:anim>
                                    <p:anim calcmode="lin" valueType="num">
                                      <p:cBhvr>
                                        <p:cTn id="29" dur="3000" fill="hold"/>
                                        <p:tgtEl>
                                          <p:spTgt spid="22"/>
                                        </p:tgtEl>
                                        <p:attrNameLst>
                                          <p:attrName>style.rotation</p:attrName>
                                        </p:attrNameLst>
                                      </p:cBhvr>
                                      <p:tavLst>
                                        <p:tav tm="0">
                                          <p:val>
                                            <p:fltVal val="360"/>
                                          </p:val>
                                        </p:tav>
                                        <p:tav tm="100000">
                                          <p:val>
                                            <p:fltVal val="0"/>
                                          </p:val>
                                        </p:tav>
                                      </p:tavLst>
                                    </p:anim>
                                    <p:animEffect transition="in" filter="fade">
                                      <p:cBhvr>
                                        <p:cTn id="30" dur="3000"/>
                                        <p:tgtEl>
                                          <p:spTgt spid="22"/>
                                        </p:tgtEl>
                                      </p:cBhvr>
                                    </p:animEffect>
                                  </p:childTnLst>
                                </p:cTn>
                              </p:par>
                              <p:par>
                                <p:cTn id="31" presetID="49" presetClass="entr" presetSubtype="0" decel="100000" fill="hold" nodeType="withEffect">
                                  <p:stCondLst>
                                    <p:cond delay="0"/>
                                  </p:stCondLst>
                                  <p:childTnLst>
                                    <p:set>
                                      <p:cBhvr>
                                        <p:cTn id="32" dur="1" fill="hold">
                                          <p:stCondLst>
                                            <p:cond delay="0"/>
                                          </p:stCondLst>
                                        </p:cTn>
                                        <p:tgtEl>
                                          <p:spTgt spid="23"/>
                                        </p:tgtEl>
                                        <p:attrNameLst>
                                          <p:attrName>style.visibility</p:attrName>
                                        </p:attrNameLst>
                                      </p:cBhvr>
                                      <p:to>
                                        <p:strVal val="visible"/>
                                      </p:to>
                                    </p:set>
                                    <p:anim calcmode="lin" valueType="num">
                                      <p:cBhvr>
                                        <p:cTn id="33" dur="3000" fill="hold"/>
                                        <p:tgtEl>
                                          <p:spTgt spid="23"/>
                                        </p:tgtEl>
                                        <p:attrNameLst>
                                          <p:attrName>ppt_w</p:attrName>
                                        </p:attrNameLst>
                                      </p:cBhvr>
                                      <p:tavLst>
                                        <p:tav tm="0">
                                          <p:val>
                                            <p:fltVal val="0"/>
                                          </p:val>
                                        </p:tav>
                                        <p:tav tm="100000">
                                          <p:val>
                                            <p:strVal val="#ppt_w"/>
                                          </p:val>
                                        </p:tav>
                                      </p:tavLst>
                                    </p:anim>
                                    <p:anim calcmode="lin" valueType="num">
                                      <p:cBhvr>
                                        <p:cTn id="34" dur="3000" fill="hold"/>
                                        <p:tgtEl>
                                          <p:spTgt spid="23"/>
                                        </p:tgtEl>
                                        <p:attrNameLst>
                                          <p:attrName>ppt_h</p:attrName>
                                        </p:attrNameLst>
                                      </p:cBhvr>
                                      <p:tavLst>
                                        <p:tav tm="0">
                                          <p:val>
                                            <p:fltVal val="0"/>
                                          </p:val>
                                        </p:tav>
                                        <p:tav tm="100000">
                                          <p:val>
                                            <p:strVal val="#ppt_h"/>
                                          </p:val>
                                        </p:tav>
                                      </p:tavLst>
                                    </p:anim>
                                    <p:anim calcmode="lin" valueType="num">
                                      <p:cBhvr>
                                        <p:cTn id="35" dur="3000" fill="hold"/>
                                        <p:tgtEl>
                                          <p:spTgt spid="23"/>
                                        </p:tgtEl>
                                        <p:attrNameLst>
                                          <p:attrName>style.rotation</p:attrName>
                                        </p:attrNameLst>
                                      </p:cBhvr>
                                      <p:tavLst>
                                        <p:tav tm="0">
                                          <p:val>
                                            <p:fltVal val="360"/>
                                          </p:val>
                                        </p:tav>
                                        <p:tav tm="100000">
                                          <p:val>
                                            <p:fltVal val="0"/>
                                          </p:val>
                                        </p:tav>
                                      </p:tavLst>
                                    </p:anim>
                                    <p:animEffect transition="in" filter="fade">
                                      <p:cBhvr>
                                        <p:cTn id="36" dur="3000"/>
                                        <p:tgtEl>
                                          <p:spTgt spid="23"/>
                                        </p:tgtEl>
                                      </p:cBhvr>
                                    </p:animEffect>
                                  </p:childTnLst>
                                </p:cTn>
                              </p:par>
                              <p:par>
                                <p:cTn id="37" presetID="49" presetClass="entr" presetSubtype="0" decel="100000"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p:cTn id="39" dur="3000" fill="hold"/>
                                        <p:tgtEl>
                                          <p:spTgt spid="25"/>
                                        </p:tgtEl>
                                        <p:attrNameLst>
                                          <p:attrName>ppt_w</p:attrName>
                                        </p:attrNameLst>
                                      </p:cBhvr>
                                      <p:tavLst>
                                        <p:tav tm="0">
                                          <p:val>
                                            <p:fltVal val="0"/>
                                          </p:val>
                                        </p:tav>
                                        <p:tav tm="100000">
                                          <p:val>
                                            <p:strVal val="#ppt_w"/>
                                          </p:val>
                                        </p:tav>
                                      </p:tavLst>
                                    </p:anim>
                                    <p:anim calcmode="lin" valueType="num">
                                      <p:cBhvr>
                                        <p:cTn id="40" dur="3000" fill="hold"/>
                                        <p:tgtEl>
                                          <p:spTgt spid="25"/>
                                        </p:tgtEl>
                                        <p:attrNameLst>
                                          <p:attrName>ppt_h</p:attrName>
                                        </p:attrNameLst>
                                      </p:cBhvr>
                                      <p:tavLst>
                                        <p:tav tm="0">
                                          <p:val>
                                            <p:fltVal val="0"/>
                                          </p:val>
                                        </p:tav>
                                        <p:tav tm="100000">
                                          <p:val>
                                            <p:strVal val="#ppt_h"/>
                                          </p:val>
                                        </p:tav>
                                      </p:tavLst>
                                    </p:anim>
                                    <p:anim calcmode="lin" valueType="num">
                                      <p:cBhvr>
                                        <p:cTn id="41" dur="3000" fill="hold"/>
                                        <p:tgtEl>
                                          <p:spTgt spid="25"/>
                                        </p:tgtEl>
                                        <p:attrNameLst>
                                          <p:attrName>style.rotation</p:attrName>
                                        </p:attrNameLst>
                                      </p:cBhvr>
                                      <p:tavLst>
                                        <p:tav tm="0">
                                          <p:val>
                                            <p:fltVal val="360"/>
                                          </p:val>
                                        </p:tav>
                                        <p:tav tm="100000">
                                          <p:val>
                                            <p:fltVal val="0"/>
                                          </p:val>
                                        </p:tav>
                                      </p:tavLst>
                                    </p:anim>
                                    <p:animEffect transition="in" filter="fade">
                                      <p:cBhvr>
                                        <p:cTn id="42" dur="3000"/>
                                        <p:tgtEl>
                                          <p:spTgt spid="25"/>
                                        </p:tgtEl>
                                      </p:cBhvr>
                                    </p:animEffect>
                                  </p:childTnLst>
                                </p:cTn>
                              </p:par>
                              <p:par>
                                <p:cTn id="43" presetID="49" presetClass="entr" presetSubtype="0" decel="100000"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p:cTn id="45" dur="3000" fill="hold"/>
                                        <p:tgtEl>
                                          <p:spTgt spid="26"/>
                                        </p:tgtEl>
                                        <p:attrNameLst>
                                          <p:attrName>ppt_w</p:attrName>
                                        </p:attrNameLst>
                                      </p:cBhvr>
                                      <p:tavLst>
                                        <p:tav tm="0">
                                          <p:val>
                                            <p:fltVal val="0"/>
                                          </p:val>
                                        </p:tav>
                                        <p:tav tm="100000">
                                          <p:val>
                                            <p:strVal val="#ppt_w"/>
                                          </p:val>
                                        </p:tav>
                                      </p:tavLst>
                                    </p:anim>
                                    <p:anim calcmode="lin" valueType="num">
                                      <p:cBhvr>
                                        <p:cTn id="46" dur="3000" fill="hold"/>
                                        <p:tgtEl>
                                          <p:spTgt spid="26"/>
                                        </p:tgtEl>
                                        <p:attrNameLst>
                                          <p:attrName>ppt_h</p:attrName>
                                        </p:attrNameLst>
                                      </p:cBhvr>
                                      <p:tavLst>
                                        <p:tav tm="0">
                                          <p:val>
                                            <p:fltVal val="0"/>
                                          </p:val>
                                        </p:tav>
                                        <p:tav tm="100000">
                                          <p:val>
                                            <p:strVal val="#ppt_h"/>
                                          </p:val>
                                        </p:tav>
                                      </p:tavLst>
                                    </p:anim>
                                    <p:anim calcmode="lin" valueType="num">
                                      <p:cBhvr>
                                        <p:cTn id="47" dur="3000" fill="hold"/>
                                        <p:tgtEl>
                                          <p:spTgt spid="26"/>
                                        </p:tgtEl>
                                        <p:attrNameLst>
                                          <p:attrName>style.rotation</p:attrName>
                                        </p:attrNameLst>
                                      </p:cBhvr>
                                      <p:tavLst>
                                        <p:tav tm="0">
                                          <p:val>
                                            <p:fltVal val="360"/>
                                          </p:val>
                                        </p:tav>
                                        <p:tav tm="100000">
                                          <p:val>
                                            <p:fltVal val="0"/>
                                          </p:val>
                                        </p:tav>
                                      </p:tavLst>
                                    </p:anim>
                                    <p:animEffect transition="in" filter="fade">
                                      <p:cBhvr>
                                        <p:cTn id="48" dur="3000"/>
                                        <p:tgtEl>
                                          <p:spTgt spid="26"/>
                                        </p:tgtEl>
                                      </p:cBhvr>
                                    </p:animEffect>
                                  </p:childTnLst>
                                </p:cTn>
                              </p:par>
                              <p:par>
                                <p:cTn id="49" presetID="49" presetClass="entr" presetSubtype="0" decel="100000" fill="hold" nodeType="with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p:cTn id="51" dur="3000" fill="hold"/>
                                        <p:tgtEl>
                                          <p:spTgt spid="27"/>
                                        </p:tgtEl>
                                        <p:attrNameLst>
                                          <p:attrName>ppt_w</p:attrName>
                                        </p:attrNameLst>
                                      </p:cBhvr>
                                      <p:tavLst>
                                        <p:tav tm="0">
                                          <p:val>
                                            <p:fltVal val="0"/>
                                          </p:val>
                                        </p:tav>
                                        <p:tav tm="100000">
                                          <p:val>
                                            <p:strVal val="#ppt_w"/>
                                          </p:val>
                                        </p:tav>
                                      </p:tavLst>
                                    </p:anim>
                                    <p:anim calcmode="lin" valueType="num">
                                      <p:cBhvr>
                                        <p:cTn id="52" dur="3000" fill="hold"/>
                                        <p:tgtEl>
                                          <p:spTgt spid="27"/>
                                        </p:tgtEl>
                                        <p:attrNameLst>
                                          <p:attrName>ppt_h</p:attrName>
                                        </p:attrNameLst>
                                      </p:cBhvr>
                                      <p:tavLst>
                                        <p:tav tm="0">
                                          <p:val>
                                            <p:fltVal val="0"/>
                                          </p:val>
                                        </p:tav>
                                        <p:tav tm="100000">
                                          <p:val>
                                            <p:strVal val="#ppt_h"/>
                                          </p:val>
                                        </p:tav>
                                      </p:tavLst>
                                    </p:anim>
                                    <p:anim calcmode="lin" valueType="num">
                                      <p:cBhvr>
                                        <p:cTn id="53" dur="3000" fill="hold"/>
                                        <p:tgtEl>
                                          <p:spTgt spid="27"/>
                                        </p:tgtEl>
                                        <p:attrNameLst>
                                          <p:attrName>style.rotation</p:attrName>
                                        </p:attrNameLst>
                                      </p:cBhvr>
                                      <p:tavLst>
                                        <p:tav tm="0">
                                          <p:val>
                                            <p:fltVal val="360"/>
                                          </p:val>
                                        </p:tav>
                                        <p:tav tm="100000">
                                          <p:val>
                                            <p:fltVal val="0"/>
                                          </p:val>
                                        </p:tav>
                                      </p:tavLst>
                                    </p:anim>
                                    <p:animEffect transition="in" filter="fade">
                                      <p:cBhvr>
                                        <p:cTn id="54" dur="3000"/>
                                        <p:tgtEl>
                                          <p:spTgt spid="27"/>
                                        </p:tgtEl>
                                      </p:cBhvr>
                                    </p:animEffect>
                                  </p:childTnLst>
                                </p:cTn>
                              </p:par>
                              <p:par>
                                <p:cTn id="55" presetID="49" presetClass="entr" presetSubtype="0" decel="100000"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p:cTn id="57" dur="3000" fill="hold"/>
                                        <p:tgtEl>
                                          <p:spTgt spid="28"/>
                                        </p:tgtEl>
                                        <p:attrNameLst>
                                          <p:attrName>ppt_w</p:attrName>
                                        </p:attrNameLst>
                                      </p:cBhvr>
                                      <p:tavLst>
                                        <p:tav tm="0">
                                          <p:val>
                                            <p:fltVal val="0"/>
                                          </p:val>
                                        </p:tav>
                                        <p:tav tm="100000">
                                          <p:val>
                                            <p:strVal val="#ppt_w"/>
                                          </p:val>
                                        </p:tav>
                                      </p:tavLst>
                                    </p:anim>
                                    <p:anim calcmode="lin" valueType="num">
                                      <p:cBhvr>
                                        <p:cTn id="58" dur="3000" fill="hold"/>
                                        <p:tgtEl>
                                          <p:spTgt spid="28"/>
                                        </p:tgtEl>
                                        <p:attrNameLst>
                                          <p:attrName>ppt_h</p:attrName>
                                        </p:attrNameLst>
                                      </p:cBhvr>
                                      <p:tavLst>
                                        <p:tav tm="0">
                                          <p:val>
                                            <p:fltVal val="0"/>
                                          </p:val>
                                        </p:tav>
                                        <p:tav tm="100000">
                                          <p:val>
                                            <p:strVal val="#ppt_h"/>
                                          </p:val>
                                        </p:tav>
                                      </p:tavLst>
                                    </p:anim>
                                    <p:anim calcmode="lin" valueType="num">
                                      <p:cBhvr>
                                        <p:cTn id="59" dur="3000" fill="hold"/>
                                        <p:tgtEl>
                                          <p:spTgt spid="28"/>
                                        </p:tgtEl>
                                        <p:attrNameLst>
                                          <p:attrName>style.rotation</p:attrName>
                                        </p:attrNameLst>
                                      </p:cBhvr>
                                      <p:tavLst>
                                        <p:tav tm="0">
                                          <p:val>
                                            <p:fltVal val="360"/>
                                          </p:val>
                                        </p:tav>
                                        <p:tav tm="100000">
                                          <p:val>
                                            <p:fltVal val="0"/>
                                          </p:val>
                                        </p:tav>
                                      </p:tavLst>
                                    </p:anim>
                                    <p:animEffect transition="in" filter="fade">
                                      <p:cBhvr>
                                        <p:cTn id="60" dur="3000"/>
                                        <p:tgtEl>
                                          <p:spTgt spid="28"/>
                                        </p:tgtEl>
                                      </p:cBhvr>
                                    </p:animEffect>
                                  </p:childTnLst>
                                </p:cTn>
                              </p:par>
                              <p:par>
                                <p:cTn id="61" presetID="49" presetClass="entr" presetSubtype="0" decel="100000" fill="hold" nodeType="withEffect">
                                  <p:stCondLst>
                                    <p:cond delay="0"/>
                                  </p:stCondLst>
                                  <p:childTnLst>
                                    <p:set>
                                      <p:cBhvr>
                                        <p:cTn id="62" dur="1" fill="hold">
                                          <p:stCondLst>
                                            <p:cond delay="0"/>
                                          </p:stCondLst>
                                        </p:cTn>
                                        <p:tgtEl>
                                          <p:spTgt spid="29"/>
                                        </p:tgtEl>
                                        <p:attrNameLst>
                                          <p:attrName>style.visibility</p:attrName>
                                        </p:attrNameLst>
                                      </p:cBhvr>
                                      <p:to>
                                        <p:strVal val="visible"/>
                                      </p:to>
                                    </p:set>
                                    <p:anim calcmode="lin" valueType="num">
                                      <p:cBhvr>
                                        <p:cTn id="63" dur="3000" fill="hold"/>
                                        <p:tgtEl>
                                          <p:spTgt spid="29"/>
                                        </p:tgtEl>
                                        <p:attrNameLst>
                                          <p:attrName>ppt_w</p:attrName>
                                        </p:attrNameLst>
                                      </p:cBhvr>
                                      <p:tavLst>
                                        <p:tav tm="0">
                                          <p:val>
                                            <p:fltVal val="0"/>
                                          </p:val>
                                        </p:tav>
                                        <p:tav tm="100000">
                                          <p:val>
                                            <p:strVal val="#ppt_w"/>
                                          </p:val>
                                        </p:tav>
                                      </p:tavLst>
                                    </p:anim>
                                    <p:anim calcmode="lin" valueType="num">
                                      <p:cBhvr>
                                        <p:cTn id="64" dur="3000" fill="hold"/>
                                        <p:tgtEl>
                                          <p:spTgt spid="29"/>
                                        </p:tgtEl>
                                        <p:attrNameLst>
                                          <p:attrName>ppt_h</p:attrName>
                                        </p:attrNameLst>
                                      </p:cBhvr>
                                      <p:tavLst>
                                        <p:tav tm="0">
                                          <p:val>
                                            <p:fltVal val="0"/>
                                          </p:val>
                                        </p:tav>
                                        <p:tav tm="100000">
                                          <p:val>
                                            <p:strVal val="#ppt_h"/>
                                          </p:val>
                                        </p:tav>
                                      </p:tavLst>
                                    </p:anim>
                                    <p:anim calcmode="lin" valueType="num">
                                      <p:cBhvr>
                                        <p:cTn id="65" dur="3000" fill="hold"/>
                                        <p:tgtEl>
                                          <p:spTgt spid="29"/>
                                        </p:tgtEl>
                                        <p:attrNameLst>
                                          <p:attrName>style.rotation</p:attrName>
                                        </p:attrNameLst>
                                      </p:cBhvr>
                                      <p:tavLst>
                                        <p:tav tm="0">
                                          <p:val>
                                            <p:fltVal val="360"/>
                                          </p:val>
                                        </p:tav>
                                        <p:tav tm="100000">
                                          <p:val>
                                            <p:fltVal val="0"/>
                                          </p:val>
                                        </p:tav>
                                      </p:tavLst>
                                    </p:anim>
                                    <p:animEffect transition="in" filter="fade">
                                      <p:cBhvr>
                                        <p:cTn id="66" dur="3000"/>
                                        <p:tgtEl>
                                          <p:spTgt spid="29"/>
                                        </p:tgtEl>
                                      </p:cBhvr>
                                    </p:animEffect>
                                  </p:childTnLst>
                                </p:cTn>
                              </p:par>
                              <p:par>
                                <p:cTn id="67" presetID="23" presetClass="entr" presetSubtype="16" fill="hold" nodeType="withEffect">
                                  <p:stCondLst>
                                    <p:cond delay="0"/>
                                  </p:stCondLst>
                                  <p:childTnLst>
                                    <p:set>
                                      <p:cBhvr>
                                        <p:cTn id="68" dur="1" fill="hold">
                                          <p:stCondLst>
                                            <p:cond delay="0"/>
                                          </p:stCondLst>
                                        </p:cTn>
                                        <p:tgtEl>
                                          <p:spTgt spid="25"/>
                                        </p:tgtEl>
                                        <p:attrNameLst>
                                          <p:attrName>style.visibility</p:attrName>
                                        </p:attrNameLst>
                                      </p:cBhvr>
                                      <p:to>
                                        <p:strVal val="visible"/>
                                      </p:to>
                                    </p:set>
                                    <p:anim calcmode="lin" valueType="num">
                                      <p:cBhvr>
                                        <p:cTn id="69" dur="3000" fill="hold"/>
                                        <p:tgtEl>
                                          <p:spTgt spid="25"/>
                                        </p:tgtEl>
                                        <p:attrNameLst>
                                          <p:attrName>ppt_w</p:attrName>
                                        </p:attrNameLst>
                                      </p:cBhvr>
                                      <p:tavLst>
                                        <p:tav tm="0">
                                          <p:val>
                                            <p:fltVal val="0"/>
                                          </p:val>
                                        </p:tav>
                                        <p:tav tm="100000">
                                          <p:val>
                                            <p:strVal val="#ppt_w"/>
                                          </p:val>
                                        </p:tav>
                                      </p:tavLst>
                                    </p:anim>
                                    <p:anim calcmode="lin" valueType="num">
                                      <p:cBhvr>
                                        <p:cTn id="70" dur="3000" fill="hold"/>
                                        <p:tgtEl>
                                          <p:spTgt spid="25"/>
                                        </p:tgtEl>
                                        <p:attrNameLst>
                                          <p:attrName>ppt_h</p:attrName>
                                        </p:attrNameLst>
                                      </p:cBhvr>
                                      <p:tavLst>
                                        <p:tav tm="0">
                                          <p:val>
                                            <p:fltVal val="0"/>
                                          </p:val>
                                        </p:tav>
                                        <p:tav tm="100000">
                                          <p:val>
                                            <p:strVal val="#ppt_h"/>
                                          </p:val>
                                        </p:tav>
                                      </p:tavLst>
                                    </p:anim>
                                  </p:childTnLst>
                                </p:cTn>
                              </p:par>
                              <p:par>
                                <p:cTn id="71" presetID="23" presetClass="entr" presetSubtype="16" fill="hold" nodeType="with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p:cTn id="73" dur="3000" fill="hold"/>
                                        <p:tgtEl>
                                          <p:spTgt spid="26"/>
                                        </p:tgtEl>
                                        <p:attrNameLst>
                                          <p:attrName>ppt_w</p:attrName>
                                        </p:attrNameLst>
                                      </p:cBhvr>
                                      <p:tavLst>
                                        <p:tav tm="0">
                                          <p:val>
                                            <p:fltVal val="0"/>
                                          </p:val>
                                        </p:tav>
                                        <p:tav tm="100000">
                                          <p:val>
                                            <p:strVal val="#ppt_w"/>
                                          </p:val>
                                        </p:tav>
                                      </p:tavLst>
                                    </p:anim>
                                    <p:anim calcmode="lin" valueType="num">
                                      <p:cBhvr>
                                        <p:cTn id="74" dur="3000" fill="hold"/>
                                        <p:tgtEl>
                                          <p:spTgt spid="26"/>
                                        </p:tgtEl>
                                        <p:attrNameLst>
                                          <p:attrName>ppt_h</p:attrName>
                                        </p:attrNameLst>
                                      </p:cBhvr>
                                      <p:tavLst>
                                        <p:tav tm="0">
                                          <p:val>
                                            <p:fltVal val="0"/>
                                          </p:val>
                                        </p:tav>
                                        <p:tav tm="100000">
                                          <p:val>
                                            <p:strVal val="#ppt_h"/>
                                          </p:val>
                                        </p:tav>
                                      </p:tavLst>
                                    </p:anim>
                                  </p:childTnLst>
                                </p:cTn>
                              </p:par>
                              <p:par>
                                <p:cTn id="75" presetID="23" presetClass="entr" presetSubtype="16" fill="hold" nodeType="with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p:cTn id="77" dur="3000" fill="hold"/>
                                        <p:tgtEl>
                                          <p:spTgt spid="27"/>
                                        </p:tgtEl>
                                        <p:attrNameLst>
                                          <p:attrName>ppt_w</p:attrName>
                                        </p:attrNameLst>
                                      </p:cBhvr>
                                      <p:tavLst>
                                        <p:tav tm="0">
                                          <p:val>
                                            <p:fltVal val="0"/>
                                          </p:val>
                                        </p:tav>
                                        <p:tav tm="100000">
                                          <p:val>
                                            <p:strVal val="#ppt_w"/>
                                          </p:val>
                                        </p:tav>
                                      </p:tavLst>
                                    </p:anim>
                                    <p:anim calcmode="lin" valueType="num">
                                      <p:cBhvr>
                                        <p:cTn id="78" dur="3000" fill="hold"/>
                                        <p:tgtEl>
                                          <p:spTgt spid="27"/>
                                        </p:tgtEl>
                                        <p:attrNameLst>
                                          <p:attrName>ppt_h</p:attrName>
                                        </p:attrNameLst>
                                      </p:cBhvr>
                                      <p:tavLst>
                                        <p:tav tm="0">
                                          <p:val>
                                            <p:fltVal val="0"/>
                                          </p:val>
                                        </p:tav>
                                        <p:tav tm="100000">
                                          <p:val>
                                            <p:strVal val="#ppt_h"/>
                                          </p:val>
                                        </p:tav>
                                      </p:tavLst>
                                    </p:anim>
                                  </p:childTnLst>
                                </p:cTn>
                              </p:par>
                              <p:par>
                                <p:cTn id="79" presetID="23" presetClass="entr" presetSubtype="16" fill="hold" nodeType="withEffect">
                                  <p:stCondLst>
                                    <p:cond delay="0"/>
                                  </p:stCondLst>
                                  <p:childTnLst>
                                    <p:set>
                                      <p:cBhvr>
                                        <p:cTn id="80" dur="1" fill="hold">
                                          <p:stCondLst>
                                            <p:cond delay="0"/>
                                          </p:stCondLst>
                                        </p:cTn>
                                        <p:tgtEl>
                                          <p:spTgt spid="28"/>
                                        </p:tgtEl>
                                        <p:attrNameLst>
                                          <p:attrName>style.visibility</p:attrName>
                                        </p:attrNameLst>
                                      </p:cBhvr>
                                      <p:to>
                                        <p:strVal val="visible"/>
                                      </p:to>
                                    </p:set>
                                    <p:anim calcmode="lin" valueType="num">
                                      <p:cBhvr>
                                        <p:cTn id="81" dur="3000" fill="hold"/>
                                        <p:tgtEl>
                                          <p:spTgt spid="28"/>
                                        </p:tgtEl>
                                        <p:attrNameLst>
                                          <p:attrName>ppt_w</p:attrName>
                                        </p:attrNameLst>
                                      </p:cBhvr>
                                      <p:tavLst>
                                        <p:tav tm="0">
                                          <p:val>
                                            <p:fltVal val="0"/>
                                          </p:val>
                                        </p:tav>
                                        <p:tav tm="100000">
                                          <p:val>
                                            <p:strVal val="#ppt_w"/>
                                          </p:val>
                                        </p:tav>
                                      </p:tavLst>
                                    </p:anim>
                                    <p:anim calcmode="lin" valueType="num">
                                      <p:cBhvr>
                                        <p:cTn id="82" dur="3000" fill="hold"/>
                                        <p:tgtEl>
                                          <p:spTgt spid="28"/>
                                        </p:tgtEl>
                                        <p:attrNameLst>
                                          <p:attrName>ppt_h</p:attrName>
                                        </p:attrNameLst>
                                      </p:cBhvr>
                                      <p:tavLst>
                                        <p:tav tm="0">
                                          <p:val>
                                            <p:fltVal val="0"/>
                                          </p:val>
                                        </p:tav>
                                        <p:tav tm="100000">
                                          <p:val>
                                            <p:strVal val="#ppt_h"/>
                                          </p:val>
                                        </p:tav>
                                      </p:tavLst>
                                    </p:anim>
                                  </p:childTnLst>
                                </p:cTn>
                              </p:par>
                              <p:par>
                                <p:cTn id="83" presetID="23" presetClass="entr" presetSubtype="16" fill="hold" nodeType="withEffect">
                                  <p:stCondLst>
                                    <p:cond delay="0"/>
                                  </p:stCondLst>
                                  <p:childTnLst>
                                    <p:set>
                                      <p:cBhvr>
                                        <p:cTn id="84" dur="1" fill="hold">
                                          <p:stCondLst>
                                            <p:cond delay="0"/>
                                          </p:stCondLst>
                                        </p:cTn>
                                        <p:tgtEl>
                                          <p:spTgt spid="29"/>
                                        </p:tgtEl>
                                        <p:attrNameLst>
                                          <p:attrName>style.visibility</p:attrName>
                                        </p:attrNameLst>
                                      </p:cBhvr>
                                      <p:to>
                                        <p:strVal val="visible"/>
                                      </p:to>
                                    </p:set>
                                    <p:anim calcmode="lin" valueType="num">
                                      <p:cBhvr>
                                        <p:cTn id="85" dur="3000" fill="hold"/>
                                        <p:tgtEl>
                                          <p:spTgt spid="29"/>
                                        </p:tgtEl>
                                        <p:attrNameLst>
                                          <p:attrName>ppt_w</p:attrName>
                                        </p:attrNameLst>
                                      </p:cBhvr>
                                      <p:tavLst>
                                        <p:tav tm="0">
                                          <p:val>
                                            <p:fltVal val="0"/>
                                          </p:val>
                                        </p:tav>
                                        <p:tav tm="100000">
                                          <p:val>
                                            <p:strVal val="#ppt_w"/>
                                          </p:val>
                                        </p:tav>
                                      </p:tavLst>
                                    </p:anim>
                                    <p:anim calcmode="lin" valueType="num">
                                      <p:cBhvr>
                                        <p:cTn id="86" dur="3000" fill="hold"/>
                                        <p:tgtEl>
                                          <p:spTgt spid="29"/>
                                        </p:tgtEl>
                                        <p:attrNameLst>
                                          <p:attrName>ppt_h</p:attrName>
                                        </p:attrNameLst>
                                      </p:cBhvr>
                                      <p:tavLst>
                                        <p:tav tm="0">
                                          <p:val>
                                            <p:fltVal val="0"/>
                                          </p:val>
                                        </p:tav>
                                        <p:tav tm="100000">
                                          <p:val>
                                            <p:strVal val="#ppt_h"/>
                                          </p:val>
                                        </p:tav>
                                      </p:tavLst>
                                    </p:anim>
                                  </p:childTnLst>
                                </p:cTn>
                              </p:par>
                              <p:par>
                                <p:cTn id="87" presetID="23" presetClass="entr" presetSubtype="16"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p:cTn id="89" dur="3000" fill="hold"/>
                                        <p:tgtEl>
                                          <p:spTgt spid="19"/>
                                        </p:tgtEl>
                                        <p:attrNameLst>
                                          <p:attrName>ppt_w</p:attrName>
                                        </p:attrNameLst>
                                      </p:cBhvr>
                                      <p:tavLst>
                                        <p:tav tm="0">
                                          <p:val>
                                            <p:fltVal val="0"/>
                                          </p:val>
                                        </p:tav>
                                        <p:tav tm="100000">
                                          <p:val>
                                            <p:strVal val="#ppt_w"/>
                                          </p:val>
                                        </p:tav>
                                      </p:tavLst>
                                    </p:anim>
                                    <p:anim calcmode="lin" valueType="num">
                                      <p:cBhvr>
                                        <p:cTn id="90" dur="3000" fill="hold"/>
                                        <p:tgtEl>
                                          <p:spTgt spid="19"/>
                                        </p:tgtEl>
                                        <p:attrNameLst>
                                          <p:attrName>ppt_h</p:attrName>
                                        </p:attrNameLst>
                                      </p:cBhvr>
                                      <p:tavLst>
                                        <p:tav tm="0">
                                          <p:val>
                                            <p:fltVal val="0"/>
                                          </p:val>
                                        </p:tav>
                                        <p:tav tm="100000">
                                          <p:val>
                                            <p:strVal val="#ppt_h"/>
                                          </p:val>
                                        </p:tav>
                                      </p:tavLst>
                                    </p:anim>
                                  </p:childTnLst>
                                </p:cTn>
                              </p:par>
                              <p:par>
                                <p:cTn id="91" presetID="23" presetClass="entr" presetSubtype="16"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p:cTn id="93" dur="3000" fill="hold"/>
                                        <p:tgtEl>
                                          <p:spTgt spid="20"/>
                                        </p:tgtEl>
                                        <p:attrNameLst>
                                          <p:attrName>ppt_w</p:attrName>
                                        </p:attrNameLst>
                                      </p:cBhvr>
                                      <p:tavLst>
                                        <p:tav tm="0">
                                          <p:val>
                                            <p:fltVal val="0"/>
                                          </p:val>
                                        </p:tav>
                                        <p:tav tm="100000">
                                          <p:val>
                                            <p:strVal val="#ppt_w"/>
                                          </p:val>
                                        </p:tav>
                                      </p:tavLst>
                                    </p:anim>
                                    <p:anim calcmode="lin" valueType="num">
                                      <p:cBhvr>
                                        <p:cTn id="94" dur="3000" fill="hold"/>
                                        <p:tgtEl>
                                          <p:spTgt spid="20"/>
                                        </p:tgtEl>
                                        <p:attrNameLst>
                                          <p:attrName>ppt_h</p:attrName>
                                        </p:attrNameLst>
                                      </p:cBhvr>
                                      <p:tavLst>
                                        <p:tav tm="0">
                                          <p:val>
                                            <p:fltVal val="0"/>
                                          </p:val>
                                        </p:tav>
                                        <p:tav tm="100000">
                                          <p:val>
                                            <p:strVal val="#ppt_h"/>
                                          </p:val>
                                        </p:tav>
                                      </p:tavLst>
                                    </p:anim>
                                  </p:childTnLst>
                                </p:cTn>
                              </p:par>
                              <p:par>
                                <p:cTn id="95" presetID="23" presetClass="entr" presetSubtype="16" fill="hold"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p:cTn id="97" dur="3000" fill="hold"/>
                                        <p:tgtEl>
                                          <p:spTgt spid="21"/>
                                        </p:tgtEl>
                                        <p:attrNameLst>
                                          <p:attrName>ppt_w</p:attrName>
                                        </p:attrNameLst>
                                      </p:cBhvr>
                                      <p:tavLst>
                                        <p:tav tm="0">
                                          <p:val>
                                            <p:fltVal val="0"/>
                                          </p:val>
                                        </p:tav>
                                        <p:tav tm="100000">
                                          <p:val>
                                            <p:strVal val="#ppt_w"/>
                                          </p:val>
                                        </p:tav>
                                      </p:tavLst>
                                    </p:anim>
                                    <p:anim calcmode="lin" valueType="num">
                                      <p:cBhvr>
                                        <p:cTn id="98" dur="3000" fill="hold"/>
                                        <p:tgtEl>
                                          <p:spTgt spid="21"/>
                                        </p:tgtEl>
                                        <p:attrNameLst>
                                          <p:attrName>ppt_h</p:attrName>
                                        </p:attrNameLst>
                                      </p:cBhvr>
                                      <p:tavLst>
                                        <p:tav tm="0">
                                          <p:val>
                                            <p:fltVal val="0"/>
                                          </p:val>
                                        </p:tav>
                                        <p:tav tm="100000">
                                          <p:val>
                                            <p:strVal val="#ppt_h"/>
                                          </p:val>
                                        </p:tav>
                                      </p:tavLst>
                                    </p:anim>
                                  </p:childTnLst>
                                </p:cTn>
                              </p:par>
                              <p:par>
                                <p:cTn id="99" presetID="23" presetClass="entr" presetSubtype="16"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p:cTn id="101" dur="3000" fill="hold"/>
                                        <p:tgtEl>
                                          <p:spTgt spid="22"/>
                                        </p:tgtEl>
                                        <p:attrNameLst>
                                          <p:attrName>ppt_w</p:attrName>
                                        </p:attrNameLst>
                                      </p:cBhvr>
                                      <p:tavLst>
                                        <p:tav tm="0">
                                          <p:val>
                                            <p:fltVal val="0"/>
                                          </p:val>
                                        </p:tav>
                                        <p:tav tm="100000">
                                          <p:val>
                                            <p:strVal val="#ppt_w"/>
                                          </p:val>
                                        </p:tav>
                                      </p:tavLst>
                                    </p:anim>
                                    <p:anim calcmode="lin" valueType="num">
                                      <p:cBhvr>
                                        <p:cTn id="102" dur="3000" fill="hold"/>
                                        <p:tgtEl>
                                          <p:spTgt spid="22"/>
                                        </p:tgtEl>
                                        <p:attrNameLst>
                                          <p:attrName>ppt_h</p:attrName>
                                        </p:attrNameLst>
                                      </p:cBhvr>
                                      <p:tavLst>
                                        <p:tav tm="0">
                                          <p:val>
                                            <p:fltVal val="0"/>
                                          </p:val>
                                        </p:tav>
                                        <p:tav tm="100000">
                                          <p:val>
                                            <p:strVal val="#ppt_h"/>
                                          </p:val>
                                        </p:tav>
                                      </p:tavLst>
                                    </p:anim>
                                  </p:childTnLst>
                                </p:cTn>
                              </p:par>
                              <p:par>
                                <p:cTn id="103" presetID="23" presetClass="entr" presetSubtype="16"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p:cTn id="105" dur="3000" fill="hold"/>
                                        <p:tgtEl>
                                          <p:spTgt spid="23"/>
                                        </p:tgtEl>
                                        <p:attrNameLst>
                                          <p:attrName>ppt_w</p:attrName>
                                        </p:attrNameLst>
                                      </p:cBhvr>
                                      <p:tavLst>
                                        <p:tav tm="0">
                                          <p:val>
                                            <p:fltVal val="0"/>
                                          </p:val>
                                        </p:tav>
                                        <p:tav tm="100000">
                                          <p:val>
                                            <p:strVal val="#ppt_w"/>
                                          </p:val>
                                        </p:tav>
                                      </p:tavLst>
                                    </p:anim>
                                    <p:anim calcmode="lin" valueType="num">
                                      <p:cBhvr>
                                        <p:cTn id="106" dur="3000" fill="hold"/>
                                        <p:tgtEl>
                                          <p:spTgt spid="23"/>
                                        </p:tgtEl>
                                        <p:attrNameLst>
                                          <p:attrName>ppt_h</p:attrName>
                                        </p:attrNameLst>
                                      </p:cBhvr>
                                      <p:tavLst>
                                        <p:tav tm="0">
                                          <p:val>
                                            <p:fltVal val="0"/>
                                          </p:val>
                                        </p:tav>
                                        <p:tav tm="100000">
                                          <p:val>
                                            <p:strVal val="#ppt_h"/>
                                          </p:val>
                                        </p:tav>
                                      </p:tavLst>
                                    </p:anim>
                                  </p:childTnLst>
                                </p:cTn>
                              </p:par>
                              <p:par>
                                <p:cTn id="107" presetID="17" presetClass="entr" presetSubtype="8" fill="hold" nodeType="withEffect">
                                  <p:stCondLst>
                                    <p:cond delay="0"/>
                                  </p:stCondLst>
                                  <p:childTnLst>
                                    <p:set>
                                      <p:cBhvr>
                                        <p:cTn id="108" dur="1" fill="hold">
                                          <p:stCondLst>
                                            <p:cond delay="0"/>
                                          </p:stCondLst>
                                        </p:cTn>
                                        <p:tgtEl>
                                          <p:spTgt spid="3"/>
                                        </p:tgtEl>
                                        <p:attrNameLst>
                                          <p:attrName>style.visibility</p:attrName>
                                        </p:attrNameLst>
                                      </p:cBhvr>
                                      <p:to>
                                        <p:strVal val="visible"/>
                                      </p:to>
                                    </p:set>
                                    <p:anim calcmode="lin" valueType="num">
                                      <p:cBhvr>
                                        <p:cTn id="109" dur="3000" fill="hold"/>
                                        <p:tgtEl>
                                          <p:spTgt spid="3"/>
                                        </p:tgtEl>
                                        <p:attrNameLst>
                                          <p:attrName>ppt_x</p:attrName>
                                        </p:attrNameLst>
                                      </p:cBhvr>
                                      <p:tavLst>
                                        <p:tav tm="0">
                                          <p:val>
                                            <p:strVal val="#ppt_x-#ppt_w/2"/>
                                          </p:val>
                                        </p:tav>
                                        <p:tav tm="100000">
                                          <p:val>
                                            <p:strVal val="#ppt_x"/>
                                          </p:val>
                                        </p:tav>
                                      </p:tavLst>
                                    </p:anim>
                                    <p:anim calcmode="lin" valueType="num">
                                      <p:cBhvr>
                                        <p:cTn id="110" dur="3000" fill="hold"/>
                                        <p:tgtEl>
                                          <p:spTgt spid="3"/>
                                        </p:tgtEl>
                                        <p:attrNameLst>
                                          <p:attrName>ppt_y</p:attrName>
                                        </p:attrNameLst>
                                      </p:cBhvr>
                                      <p:tavLst>
                                        <p:tav tm="0">
                                          <p:val>
                                            <p:strVal val="#ppt_y"/>
                                          </p:val>
                                        </p:tav>
                                        <p:tav tm="100000">
                                          <p:val>
                                            <p:strVal val="#ppt_y"/>
                                          </p:val>
                                        </p:tav>
                                      </p:tavLst>
                                    </p:anim>
                                    <p:anim calcmode="lin" valueType="num">
                                      <p:cBhvr>
                                        <p:cTn id="111" dur="3000" fill="hold"/>
                                        <p:tgtEl>
                                          <p:spTgt spid="3"/>
                                        </p:tgtEl>
                                        <p:attrNameLst>
                                          <p:attrName>ppt_w</p:attrName>
                                        </p:attrNameLst>
                                      </p:cBhvr>
                                      <p:tavLst>
                                        <p:tav tm="0">
                                          <p:val>
                                            <p:fltVal val="0"/>
                                          </p:val>
                                        </p:tav>
                                        <p:tav tm="100000">
                                          <p:val>
                                            <p:strVal val="#ppt_w"/>
                                          </p:val>
                                        </p:tav>
                                      </p:tavLst>
                                    </p:anim>
                                    <p:anim calcmode="lin" valueType="num">
                                      <p:cBhvr>
                                        <p:cTn id="112" dur="3000" fill="hold"/>
                                        <p:tgtEl>
                                          <p:spTgt spid="3"/>
                                        </p:tgtEl>
                                        <p:attrNameLst>
                                          <p:attrName>ppt_h</p:attrName>
                                        </p:attrNameLst>
                                      </p:cBhvr>
                                      <p:tavLst>
                                        <p:tav tm="0">
                                          <p:val>
                                            <p:strVal val="#ppt_h"/>
                                          </p:val>
                                        </p:tav>
                                        <p:tav tm="100000">
                                          <p:val>
                                            <p:strVal val="#ppt_h"/>
                                          </p:val>
                                        </p:tav>
                                      </p:tavLst>
                                    </p:anim>
                                  </p:childTnLst>
                                </p:cTn>
                              </p:par>
                              <p:par>
                                <p:cTn id="113" presetID="5" presetClass="entr" presetSubtype="10" fill="hold" nodeType="withEffect">
                                  <p:stCondLst>
                                    <p:cond delay="0"/>
                                  </p:stCondLst>
                                  <p:childTnLst>
                                    <p:set>
                                      <p:cBhvr>
                                        <p:cTn id="114" dur="1" fill="hold">
                                          <p:stCondLst>
                                            <p:cond delay="0"/>
                                          </p:stCondLst>
                                        </p:cTn>
                                        <p:tgtEl>
                                          <p:spTgt spid="3"/>
                                        </p:tgtEl>
                                        <p:attrNameLst>
                                          <p:attrName>style.visibility</p:attrName>
                                        </p:attrNameLst>
                                      </p:cBhvr>
                                      <p:to>
                                        <p:strVal val="visible"/>
                                      </p:to>
                                    </p:set>
                                    <p:animEffect transition="in" filter="checkerboard(across)">
                                      <p:cBhvr>
                                        <p:cTn id="115" dur="3000"/>
                                        <p:tgtEl>
                                          <p:spTgt spid="3"/>
                                        </p:tgtEl>
                                      </p:cBhvr>
                                    </p:animEffect>
                                  </p:childTnLst>
                                </p:cTn>
                              </p:par>
                              <p:par>
                                <p:cTn id="116" presetID="17" presetClass="entr" presetSubtype="2" fill="hold" nodeType="withEffect">
                                  <p:stCondLst>
                                    <p:cond delay="0"/>
                                  </p:stCondLst>
                                  <p:childTnLst>
                                    <p:set>
                                      <p:cBhvr>
                                        <p:cTn id="117" dur="1" fill="hold">
                                          <p:stCondLst>
                                            <p:cond delay="0"/>
                                          </p:stCondLst>
                                        </p:cTn>
                                        <p:tgtEl>
                                          <p:spTgt spid="2"/>
                                        </p:tgtEl>
                                        <p:attrNameLst>
                                          <p:attrName>style.visibility</p:attrName>
                                        </p:attrNameLst>
                                      </p:cBhvr>
                                      <p:to>
                                        <p:strVal val="visible"/>
                                      </p:to>
                                    </p:set>
                                    <p:anim calcmode="lin" valueType="num">
                                      <p:cBhvr>
                                        <p:cTn id="118" dur="3000" fill="hold"/>
                                        <p:tgtEl>
                                          <p:spTgt spid="2"/>
                                        </p:tgtEl>
                                        <p:attrNameLst>
                                          <p:attrName>ppt_x</p:attrName>
                                        </p:attrNameLst>
                                      </p:cBhvr>
                                      <p:tavLst>
                                        <p:tav tm="0">
                                          <p:val>
                                            <p:strVal val="#ppt_x+#ppt_w/2"/>
                                          </p:val>
                                        </p:tav>
                                        <p:tav tm="100000">
                                          <p:val>
                                            <p:strVal val="#ppt_x"/>
                                          </p:val>
                                        </p:tav>
                                      </p:tavLst>
                                    </p:anim>
                                    <p:anim calcmode="lin" valueType="num">
                                      <p:cBhvr>
                                        <p:cTn id="119" dur="3000" fill="hold"/>
                                        <p:tgtEl>
                                          <p:spTgt spid="2"/>
                                        </p:tgtEl>
                                        <p:attrNameLst>
                                          <p:attrName>ppt_y</p:attrName>
                                        </p:attrNameLst>
                                      </p:cBhvr>
                                      <p:tavLst>
                                        <p:tav tm="0">
                                          <p:val>
                                            <p:strVal val="#ppt_y"/>
                                          </p:val>
                                        </p:tav>
                                        <p:tav tm="100000">
                                          <p:val>
                                            <p:strVal val="#ppt_y"/>
                                          </p:val>
                                        </p:tav>
                                      </p:tavLst>
                                    </p:anim>
                                    <p:anim calcmode="lin" valueType="num">
                                      <p:cBhvr>
                                        <p:cTn id="120" dur="3000" fill="hold"/>
                                        <p:tgtEl>
                                          <p:spTgt spid="2"/>
                                        </p:tgtEl>
                                        <p:attrNameLst>
                                          <p:attrName>ppt_w</p:attrName>
                                        </p:attrNameLst>
                                      </p:cBhvr>
                                      <p:tavLst>
                                        <p:tav tm="0">
                                          <p:val>
                                            <p:fltVal val="0"/>
                                          </p:val>
                                        </p:tav>
                                        <p:tav tm="100000">
                                          <p:val>
                                            <p:strVal val="#ppt_w"/>
                                          </p:val>
                                        </p:tav>
                                      </p:tavLst>
                                    </p:anim>
                                    <p:anim calcmode="lin" valueType="num">
                                      <p:cBhvr>
                                        <p:cTn id="121" dur="3000" fill="hold"/>
                                        <p:tgtEl>
                                          <p:spTgt spid="2"/>
                                        </p:tgtEl>
                                        <p:attrNameLst>
                                          <p:attrName>ppt_h</p:attrName>
                                        </p:attrNameLst>
                                      </p:cBhvr>
                                      <p:tavLst>
                                        <p:tav tm="0">
                                          <p:val>
                                            <p:strVal val="#ppt_h"/>
                                          </p:val>
                                        </p:tav>
                                        <p:tav tm="100000">
                                          <p:val>
                                            <p:strVal val="#ppt_h"/>
                                          </p:val>
                                        </p:tav>
                                      </p:tavLst>
                                    </p:anim>
                                  </p:childTnLst>
                                </p:cTn>
                              </p:par>
                              <p:par>
                                <p:cTn id="122" presetID="5" presetClass="entr" presetSubtype="10" fill="hold" nodeType="withEffect">
                                  <p:stCondLst>
                                    <p:cond delay="0"/>
                                  </p:stCondLst>
                                  <p:childTnLst>
                                    <p:set>
                                      <p:cBhvr>
                                        <p:cTn id="123" dur="1" fill="hold">
                                          <p:stCondLst>
                                            <p:cond delay="0"/>
                                          </p:stCondLst>
                                        </p:cTn>
                                        <p:tgtEl>
                                          <p:spTgt spid="2"/>
                                        </p:tgtEl>
                                        <p:attrNameLst>
                                          <p:attrName>style.visibility</p:attrName>
                                        </p:attrNameLst>
                                      </p:cBhvr>
                                      <p:to>
                                        <p:strVal val="visible"/>
                                      </p:to>
                                    </p:set>
                                    <p:animEffect transition="in" filter="checkerboard(across)">
                                      <p:cBhvr>
                                        <p:cTn id="1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tswarovs_6dbj3odq.gif"/>
          <p:cNvPicPr>
            <a:picLocks noChangeAspect="1"/>
          </p:cNvPicPr>
          <p:nvPr/>
        </p:nvPicPr>
        <p:blipFill>
          <a:blip r:embed="rId2">
            <a:lum contrast="40000"/>
          </a:blip>
          <a:stretch>
            <a:fillRect/>
          </a:stretch>
        </p:blipFill>
        <p:spPr>
          <a:xfrm>
            <a:off x="0" y="928676"/>
            <a:ext cx="3089646" cy="4214824"/>
          </a:xfrm>
          <a:prstGeom prst="rect">
            <a:avLst/>
          </a:prstGeom>
        </p:spPr>
      </p:pic>
      <p:sp>
        <p:nvSpPr>
          <p:cNvPr id="3" name="2 Rectángulo"/>
          <p:cNvSpPr/>
          <p:nvPr/>
        </p:nvSpPr>
        <p:spPr>
          <a:xfrm>
            <a:off x="2571736" y="4714890"/>
            <a:ext cx="642942" cy="4286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Preparación"/>
          <p:cNvSpPr/>
          <p:nvPr/>
        </p:nvSpPr>
        <p:spPr>
          <a:xfrm>
            <a:off x="2214546" y="142858"/>
            <a:ext cx="6715172" cy="5000642"/>
          </a:xfrm>
          <a:prstGeom prst="flowChartPreparation">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strella de 32 puntas"/>
          <p:cNvSpPr/>
          <p:nvPr/>
        </p:nvSpPr>
        <p:spPr>
          <a:xfrm>
            <a:off x="2571736" y="142858"/>
            <a:ext cx="5857916" cy="5000642"/>
          </a:xfrm>
          <a:prstGeom prst="star32">
            <a:avLst/>
          </a:prstGeom>
          <a:ln>
            <a:solidFill>
              <a:schemeClr val="tx2">
                <a:lumMod val="25000"/>
              </a:schemeClr>
            </a:solidFill>
          </a:ln>
          <a:scene3d>
            <a:camera prst="orthographicFront"/>
            <a:lightRig rig="threePt" dir="t"/>
          </a:scene3d>
          <a:sp3d>
            <a:bevelT prst="angle"/>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PE"/>
          </a:p>
        </p:txBody>
      </p:sp>
      <p:sp>
        <p:nvSpPr>
          <p:cNvPr id="7" name="6 CuadroTexto"/>
          <p:cNvSpPr txBox="1"/>
          <p:nvPr/>
        </p:nvSpPr>
        <p:spPr>
          <a:xfrm>
            <a:off x="-4786378" y="0"/>
            <a:ext cx="71438" cy="369332"/>
          </a:xfrm>
          <a:prstGeom prst="rect">
            <a:avLst/>
          </a:prstGeom>
          <a:noFill/>
        </p:spPr>
        <p:txBody>
          <a:bodyPr wrap="square" rtlCol="0">
            <a:spAutoFit/>
          </a:bodyPr>
          <a:lstStyle/>
          <a:p>
            <a:endParaRPr lang="es-PE" dirty="0"/>
          </a:p>
        </p:txBody>
      </p:sp>
      <p:sp>
        <p:nvSpPr>
          <p:cNvPr id="8" name="7 CuadroTexto"/>
          <p:cNvSpPr txBox="1"/>
          <p:nvPr/>
        </p:nvSpPr>
        <p:spPr>
          <a:xfrm>
            <a:off x="3857620" y="1714494"/>
            <a:ext cx="3500462" cy="2031325"/>
          </a:xfrm>
          <a:prstGeom prst="rect">
            <a:avLst/>
          </a:prstGeom>
          <a:noFill/>
        </p:spPr>
        <p:txBody>
          <a:bodyPr wrap="square" rtlCol="0">
            <a:spAutoFit/>
          </a:bodyPr>
          <a:lstStyle/>
          <a:p>
            <a:pPr algn="ct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En 1956 de la colaboración entre Christian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Dior</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y Daniel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Swarovski</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nació un tipo muy especial de joyas de cristal. Uno de los hijos de Daniel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Swarovski</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Manfred</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creó una finísima capa de metal vaporizado azul para cubrir los cristales</a:t>
            </a:r>
            <a:endParaRPr lang="es-PE" b="1" dirty="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endParaRPr>
          </a:p>
        </p:txBody>
      </p:sp>
      <p:pic>
        <p:nvPicPr>
          <p:cNvPr id="9" name="8 Imagen" descr="2915.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e36b44c8ab70d24937cc4b837241875.jpg"/>
          <p:cNvPicPr>
            <a:picLocks noGrp="1" noChangeAspect="1"/>
          </p:cNvPicPr>
          <p:nvPr isPhoto="1"/>
        </p:nvPicPr>
        <p:blipFill>
          <a:blip r:embed="rId2">
            <a:lum/>
          </a:blip>
          <a:stretch>
            <a:fillRect/>
          </a:stretch>
        </p:blipFill>
        <p:spPr>
          <a:xfrm>
            <a:off x="4286248" y="0"/>
            <a:ext cx="3857620" cy="5143500"/>
          </a:xfrm>
          <a:prstGeom prst="rect">
            <a:avLst/>
          </a:prstGeom>
          <a:noFill/>
          <a:ln>
            <a:noFill/>
          </a:ln>
          <a:scene3d>
            <a:camera prst="orthographicFront"/>
            <a:lightRig rig="threePt" dir="t"/>
          </a:scene3d>
          <a:sp3d>
            <a:bevelT prst="angle"/>
          </a:sp3d>
        </p:spPr>
      </p:pic>
      <p:pic>
        <p:nvPicPr>
          <p:cNvPr id="4" name="3 Imagen" descr="05ded6c5e1be385011c4b61c351561f9.jpg"/>
          <p:cNvPicPr>
            <a:picLocks noGrp="1" noChangeAspect="1"/>
          </p:cNvPicPr>
          <p:nvPr isPhoto="1"/>
        </p:nvPicPr>
        <p:blipFill>
          <a:blip r:embed="rId3">
            <a:lum/>
          </a:blip>
          <a:stretch>
            <a:fillRect/>
          </a:stretch>
        </p:blipFill>
        <p:spPr>
          <a:xfrm>
            <a:off x="1000100" y="0"/>
            <a:ext cx="3286116" cy="5143500"/>
          </a:xfrm>
          <a:prstGeom prst="rect">
            <a:avLst/>
          </a:prstGeom>
          <a:noFill/>
          <a:ln>
            <a:noFill/>
          </a:ln>
          <a:scene3d>
            <a:camera prst="orthographicFront"/>
            <a:lightRig rig="threePt" dir="t"/>
          </a:scene3d>
          <a:sp3d>
            <a:bevelT prst="angle"/>
          </a:sp3d>
        </p:spPr>
      </p:pic>
      <p:pic>
        <p:nvPicPr>
          <p:cNvPr id="6" name="5 Imagen" descr="snowflake_from_violet_pearls_png_by_melissa_tm-d82ouos.png"/>
          <p:cNvPicPr>
            <a:picLocks noChangeAspect="1"/>
          </p:cNvPicPr>
          <p:nvPr/>
        </p:nvPicPr>
        <p:blipFill>
          <a:blip r:embed="rId4">
            <a:lum bright="30000" contrast="40000"/>
          </a:blip>
          <a:srcRect r="7501"/>
          <a:stretch>
            <a:fillRect/>
          </a:stretch>
        </p:blipFill>
        <p:spPr>
          <a:xfrm>
            <a:off x="8143900" y="142876"/>
            <a:ext cx="857258" cy="857269"/>
          </a:xfrm>
          <a:prstGeom prst="rect">
            <a:avLst/>
          </a:prstGeom>
        </p:spPr>
      </p:pic>
      <p:pic>
        <p:nvPicPr>
          <p:cNvPr id="7" name="6 Imagen" descr="snowflake_from_violet_pearls_png_by_melissa_tm-d82ouos.png"/>
          <p:cNvPicPr>
            <a:picLocks noChangeAspect="1"/>
          </p:cNvPicPr>
          <p:nvPr/>
        </p:nvPicPr>
        <p:blipFill>
          <a:blip r:embed="rId4">
            <a:lum bright="30000" contrast="40000"/>
          </a:blip>
          <a:srcRect r="7501"/>
          <a:stretch>
            <a:fillRect/>
          </a:stretch>
        </p:blipFill>
        <p:spPr>
          <a:xfrm>
            <a:off x="8143900" y="928676"/>
            <a:ext cx="857258" cy="857269"/>
          </a:xfrm>
          <a:prstGeom prst="rect">
            <a:avLst/>
          </a:prstGeom>
        </p:spPr>
      </p:pic>
      <p:pic>
        <p:nvPicPr>
          <p:cNvPr id="8" name="7 Imagen" descr="snowflake_from_violet_pearls_png_by_melissa_tm-d82ouos.png"/>
          <p:cNvPicPr>
            <a:picLocks noChangeAspect="1"/>
          </p:cNvPicPr>
          <p:nvPr/>
        </p:nvPicPr>
        <p:blipFill>
          <a:blip r:embed="rId4">
            <a:lum bright="30000" contrast="40000"/>
          </a:blip>
          <a:srcRect r="7501"/>
          <a:stretch>
            <a:fillRect/>
          </a:stretch>
        </p:blipFill>
        <p:spPr>
          <a:xfrm>
            <a:off x="8143900" y="1714512"/>
            <a:ext cx="857258" cy="857269"/>
          </a:xfrm>
          <a:prstGeom prst="rect">
            <a:avLst/>
          </a:prstGeom>
        </p:spPr>
      </p:pic>
      <p:pic>
        <p:nvPicPr>
          <p:cNvPr id="9" name="8 Imagen" descr="snowflake_from_violet_pearls_png_by_melissa_tm-d82ouos.png"/>
          <p:cNvPicPr>
            <a:picLocks noChangeAspect="1"/>
          </p:cNvPicPr>
          <p:nvPr/>
        </p:nvPicPr>
        <p:blipFill>
          <a:blip r:embed="rId4">
            <a:lum bright="30000" contrast="40000"/>
          </a:blip>
          <a:srcRect r="7501"/>
          <a:stretch>
            <a:fillRect/>
          </a:stretch>
        </p:blipFill>
        <p:spPr>
          <a:xfrm>
            <a:off x="8143900" y="2500312"/>
            <a:ext cx="857258" cy="857269"/>
          </a:xfrm>
          <a:prstGeom prst="rect">
            <a:avLst/>
          </a:prstGeom>
        </p:spPr>
      </p:pic>
      <p:pic>
        <p:nvPicPr>
          <p:cNvPr id="10" name="9 Imagen" descr="snowflake_from_violet_pearls_png_by_melissa_tm-d82ouos.png"/>
          <p:cNvPicPr>
            <a:picLocks noChangeAspect="1"/>
          </p:cNvPicPr>
          <p:nvPr/>
        </p:nvPicPr>
        <p:blipFill>
          <a:blip r:embed="rId4">
            <a:lum bright="30000" contrast="40000"/>
          </a:blip>
          <a:srcRect r="7501"/>
          <a:stretch>
            <a:fillRect/>
          </a:stretch>
        </p:blipFill>
        <p:spPr>
          <a:xfrm>
            <a:off x="8215338" y="3286148"/>
            <a:ext cx="857258" cy="857269"/>
          </a:xfrm>
          <a:prstGeom prst="rect">
            <a:avLst/>
          </a:prstGeom>
        </p:spPr>
      </p:pic>
      <p:pic>
        <p:nvPicPr>
          <p:cNvPr id="11" name="10 Imagen" descr="snowflake_from_violet_pearls_png_by_melissa_tm-d82ouos.png"/>
          <p:cNvPicPr>
            <a:picLocks noChangeAspect="1"/>
          </p:cNvPicPr>
          <p:nvPr/>
        </p:nvPicPr>
        <p:blipFill>
          <a:blip r:embed="rId4">
            <a:lum bright="30000" contrast="40000"/>
          </a:blip>
          <a:srcRect r="7501"/>
          <a:stretch>
            <a:fillRect/>
          </a:stretch>
        </p:blipFill>
        <p:spPr>
          <a:xfrm>
            <a:off x="8215338" y="4071948"/>
            <a:ext cx="857258" cy="857269"/>
          </a:xfrm>
          <a:prstGeom prst="rect">
            <a:avLst/>
          </a:prstGeom>
        </p:spPr>
      </p:pic>
      <p:pic>
        <p:nvPicPr>
          <p:cNvPr id="12" name="11 Imagen" descr="snowflake_from_violet_pearls_png_by_melissa_tm-d82ouos.png"/>
          <p:cNvPicPr>
            <a:picLocks noChangeAspect="1"/>
          </p:cNvPicPr>
          <p:nvPr/>
        </p:nvPicPr>
        <p:blipFill>
          <a:blip r:embed="rId4">
            <a:lum bright="30000" contrast="40000"/>
          </a:blip>
          <a:srcRect r="7501"/>
          <a:stretch>
            <a:fillRect/>
          </a:stretch>
        </p:blipFill>
        <p:spPr>
          <a:xfrm>
            <a:off x="0" y="142876"/>
            <a:ext cx="857258" cy="857269"/>
          </a:xfrm>
          <a:prstGeom prst="rect">
            <a:avLst/>
          </a:prstGeom>
        </p:spPr>
      </p:pic>
      <p:pic>
        <p:nvPicPr>
          <p:cNvPr id="13" name="12 Imagen" descr="snowflake_from_violet_pearls_png_by_melissa_tm-d82ouos.png"/>
          <p:cNvPicPr>
            <a:picLocks noChangeAspect="1"/>
          </p:cNvPicPr>
          <p:nvPr/>
        </p:nvPicPr>
        <p:blipFill>
          <a:blip r:embed="rId4">
            <a:lum bright="30000" contrast="40000"/>
          </a:blip>
          <a:srcRect r="7501"/>
          <a:stretch>
            <a:fillRect/>
          </a:stretch>
        </p:blipFill>
        <p:spPr>
          <a:xfrm>
            <a:off x="0" y="928676"/>
            <a:ext cx="857258" cy="857269"/>
          </a:xfrm>
          <a:prstGeom prst="rect">
            <a:avLst/>
          </a:prstGeom>
        </p:spPr>
      </p:pic>
      <p:pic>
        <p:nvPicPr>
          <p:cNvPr id="14" name="13 Imagen" descr="snowflake_from_violet_pearls_png_by_melissa_tm-d82ouos.png"/>
          <p:cNvPicPr>
            <a:picLocks noChangeAspect="1"/>
          </p:cNvPicPr>
          <p:nvPr/>
        </p:nvPicPr>
        <p:blipFill>
          <a:blip r:embed="rId4">
            <a:lum bright="30000" contrast="40000"/>
          </a:blip>
          <a:srcRect r="7501"/>
          <a:stretch>
            <a:fillRect/>
          </a:stretch>
        </p:blipFill>
        <p:spPr>
          <a:xfrm>
            <a:off x="0" y="1714512"/>
            <a:ext cx="857258" cy="857269"/>
          </a:xfrm>
          <a:prstGeom prst="rect">
            <a:avLst/>
          </a:prstGeom>
        </p:spPr>
      </p:pic>
      <p:pic>
        <p:nvPicPr>
          <p:cNvPr id="15" name="14 Imagen" descr="snowflake_from_violet_pearls_png_by_melissa_tm-d82ouos.png"/>
          <p:cNvPicPr>
            <a:picLocks noChangeAspect="1"/>
          </p:cNvPicPr>
          <p:nvPr/>
        </p:nvPicPr>
        <p:blipFill>
          <a:blip r:embed="rId4">
            <a:lum bright="30000" contrast="40000"/>
          </a:blip>
          <a:srcRect r="7501"/>
          <a:stretch>
            <a:fillRect/>
          </a:stretch>
        </p:blipFill>
        <p:spPr>
          <a:xfrm>
            <a:off x="0" y="2500312"/>
            <a:ext cx="857258" cy="857269"/>
          </a:xfrm>
          <a:prstGeom prst="rect">
            <a:avLst/>
          </a:prstGeom>
        </p:spPr>
      </p:pic>
      <p:pic>
        <p:nvPicPr>
          <p:cNvPr id="16" name="15 Imagen" descr="snowflake_from_violet_pearls_png_by_melissa_tm-d82ouos.png"/>
          <p:cNvPicPr>
            <a:picLocks noChangeAspect="1"/>
          </p:cNvPicPr>
          <p:nvPr/>
        </p:nvPicPr>
        <p:blipFill>
          <a:blip r:embed="rId4">
            <a:lum bright="30000" contrast="40000"/>
          </a:blip>
          <a:srcRect r="7501"/>
          <a:stretch>
            <a:fillRect/>
          </a:stretch>
        </p:blipFill>
        <p:spPr>
          <a:xfrm>
            <a:off x="71438" y="3286148"/>
            <a:ext cx="857258" cy="857269"/>
          </a:xfrm>
          <a:prstGeom prst="rect">
            <a:avLst/>
          </a:prstGeom>
        </p:spPr>
      </p:pic>
      <p:pic>
        <p:nvPicPr>
          <p:cNvPr id="17" name="16 Imagen" descr="snowflake_from_violet_pearls_png_by_melissa_tm-d82ouos.png"/>
          <p:cNvPicPr>
            <a:picLocks noChangeAspect="1"/>
          </p:cNvPicPr>
          <p:nvPr/>
        </p:nvPicPr>
        <p:blipFill>
          <a:blip r:embed="rId4">
            <a:lum bright="30000" contrast="40000"/>
          </a:blip>
          <a:srcRect r="7501"/>
          <a:stretch>
            <a:fillRect/>
          </a:stretch>
        </p:blipFill>
        <p:spPr>
          <a:xfrm>
            <a:off x="71438" y="4071948"/>
            <a:ext cx="857258" cy="857269"/>
          </a:xfrm>
          <a:prstGeom prst="rect">
            <a:avLst/>
          </a:prstGeom>
        </p:spPr>
      </p:pic>
      <p:pic>
        <p:nvPicPr>
          <p:cNvPr id="18" name="17 Imagen" descr="2915.jpg"/>
          <p:cNvPicPr>
            <a:picLocks noChangeAspect="1"/>
          </p:cNvPicPr>
          <p:nvPr/>
        </p:nvPicPr>
        <p:blipFill>
          <a:blip r:embed="rId5"/>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6" presetClass="entr" presetSubtype="16" fill="hold" nodeType="withEffect">
                                  <p:stCondLst>
                                    <p:cond delay="0"/>
                                  </p:stCondLst>
                                  <p:childTnLst>
                                    <p:set>
                                      <p:cBhvr>
                                        <p:cTn id="8" dur="1" fill="hold">
                                          <p:stCondLst>
                                            <p:cond delay="0"/>
                                          </p:stCondLst>
                                        </p:cTn>
                                        <p:tgtEl>
                                          <p:spTgt spid="12"/>
                                        </p:tgtEl>
                                        <p:attrNameLst>
                                          <p:attrName>style.visibility</p:attrName>
                                        </p:attrNameLst>
                                      </p:cBhvr>
                                      <p:to>
                                        <p:strVal val="visible"/>
                                      </p:to>
                                    </p:set>
                                    <p:animEffect transition="in" filter="circle(in)">
                                      <p:cBhvr>
                                        <p:cTn id="9" dur="3000"/>
                                        <p:tgtEl>
                                          <p:spTgt spid="12"/>
                                        </p:tgtEl>
                                      </p:cBhvr>
                                    </p:animEffect>
                                  </p:childTnLst>
                                </p:cTn>
                              </p:par>
                              <p:par>
                                <p:cTn id="10" presetID="6" presetClass="entr" presetSubtype="16"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circle(in)">
                                      <p:cBhvr>
                                        <p:cTn id="12" dur="3000"/>
                                        <p:tgtEl>
                                          <p:spTgt spid="13"/>
                                        </p:tgtEl>
                                      </p:cBhvr>
                                    </p:animEffect>
                                  </p:childTnLst>
                                </p:cTn>
                              </p:par>
                              <p:par>
                                <p:cTn id="13" presetID="6" presetClass="entr" presetSubtype="16"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circle(in)">
                                      <p:cBhvr>
                                        <p:cTn id="15" dur="3000"/>
                                        <p:tgtEl>
                                          <p:spTgt spid="14"/>
                                        </p:tgtEl>
                                      </p:cBhvr>
                                    </p:animEffect>
                                  </p:childTnLst>
                                </p:cTn>
                              </p:par>
                              <p:par>
                                <p:cTn id="16" presetID="6" presetClass="entr" presetSubtype="16"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circle(in)">
                                      <p:cBhvr>
                                        <p:cTn id="18" dur="3000"/>
                                        <p:tgtEl>
                                          <p:spTgt spid="15"/>
                                        </p:tgtEl>
                                      </p:cBhvr>
                                    </p:animEffect>
                                  </p:childTnLst>
                                </p:cTn>
                              </p:par>
                              <p:par>
                                <p:cTn id="19" presetID="6" presetClass="entr" presetSubtype="16"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circle(in)">
                                      <p:cBhvr>
                                        <p:cTn id="21" dur="3000"/>
                                        <p:tgtEl>
                                          <p:spTgt spid="16"/>
                                        </p:tgtEl>
                                      </p:cBhvr>
                                    </p:animEffect>
                                  </p:childTnLst>
                                </p:cTn>
                              </p:par>
                              <p:par>
                                <p:cTn id="22" presetID="6" presetClass="entr" presetSubtype="16" fill="hold"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circle(in)">
                                      <p:cBhvr>
                                        <p:cTn id="24" dur="3000"/>
                                        <p:tgtEl>
                                          <p:spTgt spid="17"/>
                                        </p:tgtEl>
                                      </p:cBhvr>
                                    </p:animEffect>
                                  </p:childTnLst>
                                </p:cTn>
                              </p:par>
                              <p:par>
                                <p:cTn id="25" presetID="23" presetClass="entr" presetSubtype="288"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3000" fill="hold"/>
                                        <p:tgtEl>
                                          <p:spTgt spid="12"/>
                                        </p:tgtEl>
                                        <p:attrNameLst>
                                          <p:attrName>ppt_w</p:attrName>
                                        </p:attrNameLst>
                                      </p:cBhvr>
                                      <p:tavLst>
                                        <p:tav tm="0">
                                          <p:val>
                                            <p:strVal val="4/3*#ppt_w"/>
                                          </p:val>
                                        </p:tav>
                                        <p:tav tm="100000">
                                          <p:val>
                                            <p:strVal val="#ppt_w"/>
                                          </p:val>
                                        </p:tav>
                                      </p:tavLst>
                                    </p:anim>
                                    <p:anim calcmode="lin" valueType="num">
                                      <p:cBhvr>
                                        <p:cTn id="28" dur="3000" fill="hold"/>
                                        <p:tgtEl>
                                          <p:spTgt spid="12"/>
                                        </p:tgtEl>
                                        <p:attrNameLst>
                                          <p:attrName>ppt_h</p:attrName>
                                        </p:attrNameLst>
                                      </p:cBhvr>
                                      <p:tavLst>
                                        <p:tav tm="0">
                                          <p:val>
                                            <p:strVal val="4/3*#ppt_h"/>
                                          </p:val>
                                        </p:tav>
                                        <p:tav tm="100000">
                                          <p:val>
                                            <p:strVal val="#ppt_h"/>
                                          </p:val>
                                        </p:tav>
                                      </p:tavLst>
                                    </p:anim>
                                  </p:childTnLst>
                                </p:cTn>
                              </p:par>
                              <p:par>
                                <p:cTn id="29" presetID="23" presetClass="entr" presetSubtype="288"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3000" fill="hold"/>
                                        <p:tgtEl>
                                          <p:spTgt spid="13"/>
                                        </p:tgtEl>
                                        <p:attrNameLst>
                                          <p:attrName>ppt_w</p:attrName>
                                        </p:attrNameLst>
                                      </p:cBhvr>
                                      <p:tavLst>
                                        <p:tav tm="0">
                                          <p:val>
                                            <p:strVal val="4/3*#ppt_w"/>
                                          </p:val>
                                        </p:tav>
                                        <p:tav tm="100000">
                                          <p:val>
                                            <p:strVal val="#ppt_w"/>
                                          </p:val>
                                        </p:tav>
                                      </p:tavLst>
                                    </p:anim>
                                    <p:anim calcmode="lin" valueType="num">
                                      <p:cBhvr>
                                        <p:cTn id="32" dur="3000" fill="hold"/>
                                        <p:tgtEl>
                                          <p:spTgt spid="13"/>
                                        </p:tgtEl>
                                        <p:attrNameLst>
                                          <p:attrName>ppt_h</p:attrName>
                                        </p:attrNameLst>
                                      </p:cBhvr>
                                      <p:tavLst>
                                        <p:tav tm="0">
                                          <p:val>
                                            <p:strVal val="4/3*#ppt_h"/>
                                          </p:val>
                                        </p:tav>
                                        <p:tav tm="100000">
                                          <p:val>
                                            <p:strVal val="#ppt_h"/>
                                          </p:val>
                                        </p:tav>
                                      </p:tavLst>
                                    </p:anim>
                                  </p:childTnLst>
                                </p:cTn>
                              </p:par>
                              <p:par>
                                <p:cTn id="33" presetID="23" presetClass="entr" presetSubtype="288"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p:cTn id="35" dur="3000" fill="hold"/>
                                        <p:tgtEl>
                                          <p:spTgt spid="14"/>
                                        </p:tgtEl>
                                        <p:attrNameLst>
                                          <p:attrName>ppt_w</p:attrName>
                                        </p:attrNameLst>
                                      </p:cBhvr>
                                      <p:tavLst>
                                        <p:tav tm="0">
                                          <p:val>
                                            <p:strVal val="4/3*#ppt_w"/>
                                          </p:val>
                                        </p:tav>
                                        <p:tav tm="100000">
                                          <p:val>
                                            <p:strVal val="#ppt_w"/>
                                          </p:val>
                                        </p:tav>
                                      </p:tavLst>
                                    </p:anim>
                                    <p:anim calcmode="lin" valueType="num">
                                      <p:cBhvr>
                                        <p:cTn id="36" dur="3000" fill="hold"/>
                                        <p:tgtEl>
                                          <p:spTgt spid="14"/>
                                        </p:tgtEl>
                                        <p:attrNameLst>
                                          <p:attrName>ppt_h</p:attrName>
                                        </p:attrNameLst>
                                      </p:cBhvr>
                                      <p:tavLst>
                                        <p:tav tm="0">
                                          <p:val>
                                            <p:strVal val="4/3*#ppt_h"/>
                                          </p:val>
                                        </p:tav>
                                        <p:tav tm="100000">
                                          <p:val>
                                            <p:strVal val="#ppt_h"/>
                                          </p:val>
                                        </p:tav>
                                      </p:tavLst>
                                    </p:anim>
                                  </p:childTnLst>
                                </p:cTn>
                              </p:par>
                              <p:par>
                                <p:cTn id="37" presetID="23" presetClass="entr" presetSubtype="288"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p:cTn id="39" dur="3000" fill="hold"/>
                                        <p:tgtEl>
                                          <p:spTgt spid="15"/>
                                        </p:tgtEl>
                                        <p:attrNameLst>
                                          <p:attrName>ppt_w</p:attrName>
                                        </p:attrNameLst>
                                      </p:cBhvr>
                                      <p:tavLst>
                                        <p:tav tm="0">
                                          <p:val>
                                            <p:strVal val="4/3*#ppt_w"/>
                                          </p:val>
                                        </p:tav>
                                        <p:tav tm="100000">
                                          <p:val>
                                            <p:strVal val="#ppt_w"/>
                                          </p:val>
                                        </p:tav>
                                      </p:tavLst>
                                    </p:anim>
                                    <p:anim calcmode="lin" valueType="num">
                                      <p:cBhvr>
                                        <p:cTn id="40" dur="3000" fill="hold"/>
                                        <p:tgtEl>
                                          <p:spTgt spid="15"/>
                                        </p:tgtEl>
                                        <p:attrNameLst>
                                          <p:attrName>ppt_h</p:attrName>
                                        </p:attrNameLst>
                                      </p:cBhvr>
                                      <p:tavLst>
                                        <p:tav tm="0">
                                          <p:val>
                                            <p:strVal val="4/3*#ppt_h"/>
                                          </p:val>
                                        </p:tav>
                                        <p:tav tm="100000">
                                          <p:val>
                                            <p:strVal val="#ppt_h"/>
                                          </p:val>
                                        </p:tav>
                                      </p:tavLst>
                                    </p:anim>
                                  </p:childTnLst>
                                </p:cTn>
                              </p:par>
                              <p:par>
                                <p:cTn id="41" presetID="23" presetClass="entr" presetSubtype="288" fill="hold"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3000" fill="hold"/>
                                        <p:tgtEl>
                                          <p:spTgt spid="16"/>
                                        </p:tgtEl>
                                        <p:attrNameLst>
                                          <p:attrName>ppt_w</p:attrName>
                                        </p:attrNameLst>
                                      </p:cBhvr>
                                      <p:tavLst>
                                        <p:tav tm="0">
                                          <p:val>
                                            <p:strVal val="4/3*#ppt_w"/>
                                          </p:val>
                                        </p:tav>
                                        <p:tav tm="100000">
                                          <p:val>
                                            <p:strVal val="#ppt_w"/>
                                          </p:val>
                                        </p:tav>
                                      </p:tavLst>
                                    </p:anim>
                                    <p:anim calcmode="lin" valueType="num">
                                      <p:cBhvr>
                                        <p:cTn id="44" dur="3000" fill="hold"/>
                                        <p:tgtEl>
                                          <p:spTgt spid="16"/>
                                        </p:tgtEl>
                                        <p:attrNameLst>
                                          <p:attrName>ppt_h</p:attrName>
                                        </p:attrNameLst>
                                      </p:cBhvr>
                                      <p:tavLst>
                                        <p:tav tm="0">
                                          <p:val>
                                            <p:strVal val="4/3*#ppt_h"/>
                                          </p:val>
                                        </p:tav>
                                        <p:tav tm="100000">
                                          <p:val>
                                            <p:strVal val="#ppt_h"/>
                                          </p:val>
                                        </p:tav>
                                      </p:tavLst>
                                    </p:anim>
                                  </p:childTnLst>
                                </p:cTn>
                              </p:par>
                              <p:par>
                                <p:cTn id="45" presetID="23" presetClass="entr" presetSubtype="288" fill="hold"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p:cTn id="47" dur="3000" fill="hold"/>
                                        <p:tgtEl>
                                          <p:spTgt spid="17"/>
                                        </p:tgtEl>
                                        <p:attrNameLst>
                                          <p:attrName>ppt_w</p:attrName>
                                        </p:attrNameLst>
                                      </p:cBhvr>
                                      <p:tavLst>
                                        <p:tav tm="0">
                                          <p:val>
                                            <p:strVal val="4/3*#ppt_w"/>
                                          </p:val>
                                        </p:tav>
                                        <p:tav tm="100000">
                                          <p:val>
                                            <p:strVal val="#ppt_w"/>
                                          </p:val>
                                        </p:tav>
                                      </p:tavLst>
                                    </p:anim>
                                    <p:anim calcmode="lin" valueType="num">
                                      <p:cBhvr>
                                        <p:cTn id="48" dur="3000" fill="hold"/>
                                        <p:tgtEl>
                                          <p:spTgt spid="17"/>
                                        </p:tgtEl>
                                        <p:attrNameLst>
                                          <p:attrName>ppt_h</p:attrName>
                                        </p:attrNameLst>
                                      </p:cBhvr>
                                      <p:tavLst>
                                        <p:tav tm="0">
                                          <p:val>
                                            <p:strVal val="4/3*#ppt_h"/>
                                          </p:val>
                                        </p:tav>
                                        <p:tav tm="100000">
                                          <p:val>
                                            <p:strVal val="#ppt_h"/>
                                          </p:val>
                                        </p:tav>
                                      </p:tavLst>
                                    </p:anim>
                                  </p:childTnLst>
                                </p:cTn>
                              </p:par>
                              <p:par>
                                <p:cTn id="49" presetID="23" presetClass="entr" presetSubtype="288"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p:cTn id="51" dur="3000" fill="hold"/>
                                        <p:tgtEl>
                                          <p:spTgt spid="6"/>
                                        </p:tgtEl>
                                        <p:attrNameLst>
                                          <p:attrName>ppt_w</p:attrName>
                                        </p:attrNameLst>
                                      </p:cBhvr>
                                      <p:tavLst>
                                        <p:tav tm="0">
                                          <p:val>
                                            <p:strVal val="4/3*#ppt_w"/>
                                          </p:val>
                                        </p:tav>
                                        <p:tav tm="100000">
                                          <p:val>
                                            <p:strVal val="#ppt_w"/>
                                          </p:val>
                                        </p:tav>
                                      </p:tavLst>
                                    </p:anim>
                                    <p:anim calcmode="lin" valueType="num">
                                      <p:cBhvr>
                                        <p:cTn id="52" dur="3000" fill="hold"/>
                                        <p:tgtEl>
                                          <p:spTgt spid="6"/>
                                        </p:tgtEl>
                                        <p:attrNameLst>
                                          <p:attrName>ppt_h</p:attrName>
                                        </p:attrNameLst>
                                      </p:cBhvr>
                                      <p:tavLst>
                                        <p:tav tm="0">
                                          <p:val>
                                            <p:strVal val="4/3*#ppt_h"/>
                                          </p:val>
                                        </p:tav>
                                        <p:tav tm="100000">
                                          <p:val>
                                            <p:strVal val="#ppt_h"/>
                                          </p:val>
                                        </p:tav>
                                      </p:tavLst>
                                    </p:anim>
                                  </p:childTnLst>
                                </p:cTn>
                              </p:par>
                              <p:par>
                                <p:cTn id="53" presetID="23" presetClass="entr" presetSubtype="288" fill="hold" nodeType="with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p:cTn id="55" dur="3000" fill="hold"/>
                                        <p:tgtEl>
                                          <p:spTgt spid="7"/>
                                        </p:tgtEl>
                                        <p:attrNameLst>
                                          <p:attrName>ppt_w</p:attrName>
                                        </p:attrNameLst>
                                      </p:cBhvr>
                                      <p:tavLst>
                                        <p:tav tm="0">
                                          <p:val>
                                            <p:strVal val="4/3*#ppt_w"/>
                                          </p:val>
                                        </p:tav>
                                        <p:tav tm="100000">
                                          <p:val>
                                            <p:strVal val="#ppt_w"/>
                                          </p:val>
                                        </p:tav>
                                      </p:tavLst>
                                    </p:anim>
                                    <p:anim calcmode="lin" valueType="num">
                                      <p:cBhvr>
                                        <p:cTn id="56" dur="3000" fill="hold"/>
                                        <p:tgtEl>
                                          <p:spTgt spid="7"/>
                                        </p:tgtEl>
                                        <p:attrNameLst>
                                          <p:attrName>ppt_h</p:attrName>
                                        </p:attrNameLst>
                                      </p:cBhvr>
                                      <p:tavLst>
                                        <p:tav tm="0">
                                          <p:val>
                                            <p:strVal val="4/3*#ppt_h"/>
                                          </p:val>
                                        </p:tav>
                                        <p:tav tm="100000">
                                          <p:val>
                                            <p:strVal val="#ppt_h"/>
                                          </p:val>
                                        </p:tav>
                                      </p:tavLst>
                                    </p:anim>
                                  </p:childTnLst>
                                </p:cTn>
                              </p:par>
                              <p:par>
                                <p:cTn id="57" presetID="23" presetClass="entr" presetSubtype="288" fill="hold" nodeType="with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p:cTn id="59" dur="3000" fill="hold"/>
                                        <p:tgtEl>
                                          <p:spTgt spid="8"/>
                                        </p:tgtEl>
                                        <p:attrNameLst>
                                          <p:attrName>ppt_w</p:attrName>
                                        </p:attrNameLst>
                                      </p:cBhvr>
                                      <p:tavLst>
                                        <p:tav tm="0">
                                          <p:val>
                                            <p:strVal val="4/3*#ppt_w"/>
                                          </p:val>
                                        </p:tav>
                                        <p:tav tm="100000">
                                          <p:val>
                                            <p:strVal val="#ppt_w"/>
                                          </p:val>
                                        </p:tav>
                                      </p:tavLst>
                                    </p:anim>
                                    <p:anim calcmode="lin" valueType="num">
                                      <p:cBhvr>
                                        <p:cTn id="60" dur="3000" fill="hold"/>
                                        <p:tgtEl>
                                          <p:spTgt spid="8"/>
                                        </p:tgtEl>
                                        <p:attrNameLst>
                                          <p:attrName>ppt_h</p:attrName>
                                        </p:attrNameLst>
                                      </p:cBhvr>
                                      <p:tavLst>
                                        <p:tav tm="0">
                                          <p:val>
                                            <p:strVal val="4/3*#ppt_h"/>
                                          </p:val>
                                        </p:tav>
                                        <p:tav tm="100000">
                                          <p:val>
                                            <p:strVal val="#ppt_h"/>
                                          </p:val>
                                        </p:tav>
                                      </p:tavLst>
                                    </p:anim>
                                  </p:childTnLst>
                                </p:cTn>
                              </p:par>
                              <p:par>
                                <p:cTn id="61" presetID="23" presetClass="entr" presetSubtype="288"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p:val>
                                            <p:strVal val="4/3*#ppt_w"/>
                                          </p:val>
                                        </p:tav>
                                        <p:tav tm="100000">
                                          <p:val>
                                            <p:strVal val="#ppt_w"/>
                                          </p:val>
                                        </p:tav>
                                      </p:tavLst>
                                    </p:anim>
                                    <p:anim calcmode="lin" valueType="num">
                                      <p:cBhvr>
                                        <p:cTn id="64" dur="3000" fill="hold"/>
                                        <p:tgtEl>
                                          <p:spTgt spid="9"/>
                                        </p:tgtEl>
                                        <p:attrNameLst>
                                          <p:attrName>ppt_h</p:attrName>
                                        </p:attrNameLst>
                                      </p:cBhvr>
                                      <p:tavLst>
                                        <p:tav tm="0">
                                          <p:val>
                                            <p:strVal val="4/3*#ppt_h"/>
                                          </p:val>
                                        </p:tav>
                                        <p:tav tm="100000">
                                          <p:val>
                                            <p:strVal val="#ppt_h"/>
                                          </p:val>
                                        </p:tav>
                                      </p:tavLst>
                                    </p:anim>
                                  </p:childTnLst>
                                </p:cTn>
                              </p:par>
                              <p:par>
                                <p:cTn id="65" presetID="23" presetClass="entr" presetSubtype="288"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p:cTn id="67" dur="3000" fill="hold"/>
                                        <p:tgtEl>
                                          <p:spTgt spid="10"/>
                                        </p:tgtEl>
                                        <p:attrNameLst>
                                          <p:attrName>ppt_w</p:attrName>
                                        </p:attrNameLst>
                                      </p:cBhvr>
                                      <p:tavLst>
                                        <p:tav tm="0">
                                          <p:val>
                                            <p:strVal val="4/3*#ppt_w"/>
                                          </p:val>
                                        </p:tav>
                                        <p:tav tm="100000">
                                          <p:val>
                                            <p:strVal val="#ppt_w"/>
                                          </p:val>
                                        </p:tav>
                                      </p:tavLst>
                                    </p:anim>
                                    <p:anim calcmode="lin" valueType="num">
                                      <p:cBhvr>
                                        <p:cTn id="68" dur="3000" fill="hold"/>
                                        <p:tgtEl>
                                          <p:spTgt spid="10"/>
                                        </p:tgtEl>
                                        <p:attrNameLst>
                                          <p:attrName>ppt_h</p:attrName>
                                        </p:attrNameLst>
                                      </p:cBhvr>
                                      <p:tavLst>
                                        <p:tav tm="0">
                                          <p:val>
                                            <p:strVal val="4/3*#ppt_h"/>
                                          </p:val>
                                        </p:tav>
                                        <p:tav tm="100000">
                                          <p:val>
                                            <p:strVal val="#ppt_h"/>
                                          </p:val>
                                        </p:tav>
                                      </p:tavLst>
                                    </p:anim>
                                  </p:childTnLst>
                                </p:cTn>
                              </p:par>
                              <p:par>
                                <p:cTn id="69" presetID="23" presetClass="entr" presetSubtype="288" fill="hold" nodeType="with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p:cTn id="71" dur="3000" fill="hold"/>
                                        <p:tgtEl>
                                          <p:spTgt spid="11"/>
                                        </p:tgtEl>
                                        <p:attrNameLst>
                                          <p:attrName>ppt_w</p:attrName>
                                        </p:attrNameLst>
                                      </p:cBhvr>
                                      <p:tavLst>
                                        <p:tav tm="0">
                                          <p:val>
                                            <p:strVal val="4/3*#ppt_w"/>
                                          </p:val>
                                        </p:tav>
                                        <p:tav tm="100000">
                                          <p:val>
                                            <p:strVal val="#ppt_w"/>
                                          </p:val>
                                        </p:tav>
                                      </p:tavLst>
                                    </p:anim>
                                    <p:anim calcmode="lin" valueType="num">
                                      <p:cBhvr>
                                        <p:cTn id="72" dur="3000" fill="hold"/>
                                        <p:tgtEl>
                                          <p:spTgt spid="11"/>
                                        </p:tgtEl>
                                        <p:attrNameLst>
                                          <p:attrName>ppt_h</p:attrName>
                                        </p:attrNameLst>
                                      </p:cBhvr>
                                      <p:tavLst>
                                        <p:tav tm="0">
                                          <p:val>
                                            <p:strVal val="4/3*#ppt_h"/>
                                          </p:val>
                                        </p:tav>
                                        <p:tav tm="100000">
                                          <p:val>
                                            <p:strVal val="#ppt_h"/>
                                          </p:val>
                                        </p:tav>
                                      </p:tavLst>
                                    </p:anim>
                                  </p:childTnLst>
                                </p:cTn>
                              </p:par>
                              <p:par>
                                <p:cTn id="73" presetID="6" presetClass="entr" presetSubtype="16" fill="hold" nodeType="withEffect">
                                  <p:stCondLst>
                                    <p:cond delay="0"/>
                                  </p:stCondLst>
                                  <p:childTnLst>
                                    <p:set>
                                      <p:cBhvr>
                                        <p:cTn id="74" dur="1" fill="hold">
                                          <p:stCondLst>
                                            <p:cond delay="0"/>
                                          </p:stCondLst>
                                        </p:cTn>
                                        <p:tgtEl>
                                          <p:spTgt spid="6"/>
                                        </p:tgtEl>
                                        <p:attrNameLst>
                                          <p:attrName>style.visibility</p:attrName>
                                        </p:attrNameLst>
                                      </p:cBhvr>
                                      <p:to>
                                        <p:strVal val="visible"/>
                                      </p:to>
                                    </p:set>
                                    <p:animEffect transition="in" filter="circle(in)">
                                      <p:cBhvr>
                                        <p:cTn id="75" dur="3000"/>
                                        <p:tgtEl>
                                          <p:spTgt spid="6"/>
                                        </p:tgtEl>
                                      </p:cBhvr>
                                    </p:animEffect>
                                  </p:childTnLst>
                                </p:cTn>
                              </p:par>
                              <p:par>
                                <p:cTn id="76" presetID="6" presetClass="entr" presetSubtype="16" fill="hold" nodeType="withEffect">
                                  <p:stCondLst>
                                    <p:cond delay="0"/>
                                  </p:stCondLst>
                                  <p:childTnLst>
                                    <p:set>
                                      <p:cBhvr>
                                        <p:cTn id="77" dur="1" fill="hold">
                                          <p:stCondLst>
                                            <p:cond delay="0"/>
                                          </p:stCondLst>
                                        </p:cTn>
                                        <p:tgtEl>
                                          <p:spTgt spid="7"/>
                                        </p:tgtEl>
                                        <p:attrNameLst>
                                          <p:attrName>style.visibility</p:attrName>
                                        </p:attrNameLst>
                                      </p:cBhvr>
                                      <p:to>
                                        <p:strVal val="visible"/>
                                      </p:to>
                                    </p:set>
                                    <p:animEffect transition="in" filter="circle(in)">
                                      <p:cBhvr>
                                        <p:cTn id="78" dur="3000"/>
                                        <p:tgtEl>
                                          <p:spTgt spid="7"/>
                                        </p:tgtEl>
                                      </p:cBhvr>
                                    </p:animEffect>
                                  </p:childTnLst>
                                </p:cTn>
                              </p:par>
                              <p:par>
                                <p:cTn id="79" presetID="6" presetClass="entr" presetSubtype="16" fill="hold" nodeType="withEffect">
                                  <p:stCondLst>
                                    <p:cond delay="0"/>
                                  </p:stCondLst>
                                  <p:childTnLst>
                                    <p:set>
                                      <p:cBhvr>
                                        <p:cTn id="80" dur="1" fill="hold">
                                          <p:stCondLst>
                                            <p:cond delay="0"/>
                                          </p:stCondLst>
                                        </p:cTn>
                                        <p:tgtEl>
                                          <p:spTgt spid="8"/>
                                        </p:tgtEl>
                                        <p:attrNameLst>
                                          <p:attrName>style.visibility</p:attrName>
                                        </p:attrNameLst>
                                      </p:cBhvr>
                                      <p:to>
                                        <p:strVal val="visible"/>
                                      </p:to>
                                    </p:set>
                                    <p:animEffect transition="in" filter="circle(in)">
                                      <p:cBhvr>
                                        <p:cTn id="81" dur="3000"/>
                                        <p:tgtEl>
                                          <p:spTgt spid="8"/>
                                        </p:tgtEl>
                                      </p:cBhvr>
                                    </p:animEffect>
                                  </p:childTnLst>
                                </p:cTn>
                              </p:par>
                              <p:par>
                                <p:cTn id="82" presetID="6" presetClass="entr" presetSubtype="16" fill="hold" nodeType="withEffect">
                                  <p:stCondLst>
                                    <p:cond delay="0"/>
                                  </p:stCondLst>
                                  <p:childTnLst>
                                    <p:set>
                                      <p:cBhvr>
                                        <p:cTn id="83" dur="1" fill="hold">
                                          <p:stCondLst>
                                            <p:cond delay="0"/>
                                          </p:stCondLst>
                                        </p:cTn>
                                        <p:tgtEl>
                                          <p:spTgt spid="9"/>
                                        </p:tgtEl>
                                        <p:attrNameLst>
                                          <p:attrName>style.visibility</p:attrName>
                                        </p:attrNameLst>
                                      </p:cBhvr>
                                      <p:to>
                                        <p:strVal val="visible"/>
                                      </p:to>
                                    </p:set>
                                    <p:animEffect transition="in" filter="circle(in)">
                                      <p:cBhvr>
                                        <p:cTn id="84" dur="3000"/>
                                        <p:tgtEl>
                                          <p:spTgt spid="9"/>
                                        </p:tgtEl>
                                      </p:cBhvr>
                                    </p:animEffect>
                                  </p:childTnLst>
                                </p:cTn>
                              </p:par>
                              <p:par>
                                <p:cTn id="85" presetID="6" presetClass="entr" presetSubtype="16" fill="hold" nodeType="withEffect">
                                  <p:stCondLst>
                                    <p:cond delay="0"/>
                                  </p:stCondLst>
                                  <p:childTnLst>
                                    <p:set>
                                      <p:cBhvr>
                                        <p:cTn id="86" dur="1" fill="hold">
                                          <p:stCondLst>
                                            <p:cond delay="0"/>
                                          </p:stCondLst>
                                        </p:cTn>
                                        <p:tgtEl>
                                          <p:spTgt spid="10"/>
                                        </p:tgtEl>
                                        <p:attrNameLst>
                                          <p:attrName>style.visibility</p:attrName>
                                        </p:attrNameLst>
                                      </p:cBhvr>
                                      <p:to>
                                        <p:strVal val="visible"/>
                                      </p:to>
                                    </p:set>
                                    <p:animEffect transition="in" filter="circle(in)">
                                      <p:cBhvr>
                                        <p:cTn id="87" dur="3000"/>
                                        <p:tgtEl>
                                          <p:spTgt spid="10"/>
                                        </p:tgtEl>
                                      </p:cBhvr>
                                    </p:animEffect>
                                  </p:childTnLst>
                                </p:cTn>
                              </p:par>
                              <p:par>
                                <p:cTn id="88" presetID="6" presetClass="entr" presetSubtype="16" fill="hold" nodeType="withEffect">
                                  <p:stCondLst>
                                    <p:cond delay="0"/>
                                  </p:stCondLst>
                                  <p:childTnLst>
                                    <p:set>
                                      <p:cBhvr>
                                        <p:cTn id="89" dur="1" fill="hold">
                                          <p:stCondLst>
                                            <p:cond delay="0"/>
                                          </p:stCondLst>
                                        </p:cTn>
                                        <p:tgtEl>
                                          <p:spTgt spid="11"/>
                                        </p:tgtEl>
                                        <p:attrNameLst>
                                          <p:attrName>style.visibility</p:attrName>
                                        </p:attrNameLst>
                                      </p:cBhvr>
                                      <p:to>
                                        <p:strVal val="visible"/>
                                      </p:to>
                                    </p:set>
                                    <p:animEffect transition="in" filter="circle(in)">
                                      <p:cBhvr>
                                        <p:cTn id="90" dur="3000"/>
                                        <p:tgtEl>
                                          <p:spTgt spid="11"/>
                                        </p:tgtEl>
                                      </p:cBhvr>
                                    </p:animEffect>
                                  </p:childTnLst>
                                </p:cTn>
                              </p:par>
                              <p:par>
                                <p:cTn id="91" presetID="23" presetClass="entr" presetSubtype="272"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 calcmode="lin" valueType="num">
                                      <p:cBhvr>
                                        <p:cTn id="93" dur="3000" fill="hold"/>
                                        <p:tgtEl>
                                          <p:spTgt spid="4"/>
                                        </p:tgtEl>
                                        <p:attrNameLst>
                                          <p:attrName>ppt_w</p:attrName>
                                        </p:attrNameLst>
                                      </p:cBhvr>
                                      <p:tavLst>
                                        <p:tav tm="0">
                                          <p:val>
                                            <p:strVal val="2/3*#ppt_w"/>
                                          </p:val>
                                        </p:tav>
                                        <p:tav tm="100000">
                                          <p:val>
                                            <p:strVal val="#ppt_w"/>
                                          </p:val>
                                        </p:tav>
                                      </p:tavLst>
                                    </p:anim>
                                    <p:anim calcmode="lin" valueType="num">
                                      <p:cBhvr>
                                        <p:cTn id="94" dur="3000" fill="hold"/>
                                        <p:tgtEl>
                                          <p:spTgt spid="4"/>
                                        </p:tgtEl>
                                        <p:attrNameLst>
                                          <p:attrName>ppt_h</p:attrName>
                                        </p:attrNameLst>
                                      </p:cBhvr>
                                      <p:tavLst>
                                        <p:tav tm="0">
                                          <p:val>
                                            <p:strVal val="2/3*#ppt_h"/>
                                          </p:val>
                                        </p:tav>
                                        <p:tav tm="100000">
                                          <p:val>
                                            <p:strVal val="#ppt_h"/>
                                          </p:val>
                                        </p:tav>
                                      </p:tavLst>
                                    </p:anim>
                                  </p:childTnLst>
                                </p:cTn>
                              </p:par>
                              <p:par>
                                <p:cTn id="95" presetID="8" presetClass="entr" presetSubtype="16" fill="hold" nodeType="withEffect">
                                  <p:stCondLst>
                                    <p:cond delay="0"/>
                                  </p:stCondLst>
                                  <p:childTnLst>
                                    <p:set>
                                      <p:cBhvr>
                                        <p:cTn id="96" dur="1" fill="hold">
                                          <p:stCondLst>
                                            <p:cond delay="0"/>
                                          </p:stCondLst>
                                        </p:cTn>
                                        <p:tgtEl>
                                          <p:spTgt spid="4"/>
                                        </p:tgtEl>
                                        <p:attrNameLst>
                                          <p:attrName>style.visibility</p:attrName>
                                        </p:attrNameLst>
                                      </p:cBhvr>
                                      <p:to>
                                        <p:strVal val="visible"/>
                                      </p:to>
                                    </p:set>
                                    <p:animEffect transition="in" filter="diamond(in)">
                                      <p:cBhvr>
                                        <p:cTn id="97" dur="3000"/>
                                        <p:tgtEl>
                                          <p:spTgt spid="4"/>
                                        </p:tgtEl>
                                      </p:cBhvr>
                                    </p:animEffect>
                                  </p:childTnLst>
                                </p:cTn>
                              </p:par>
                              <p:par>
                                <p:cTn id="98" presetID="23" presetClass="entr" presetSubtype="272" fill="hold" nodeType="withEffect">
                                  <p:stCondLst>
                                    <p:cond delay="0"/>
                                  </p:stCondLst>
                                  <p:childTnLst>
                                    <p:set>
                                      <p:cBhvr>
                                        <p:cTn id="99" dur="1" fill="hold">
                                          <p:stCondLst>
                                            <p:cond delay="0"/>
                                          </p:stCondLst>
                                        </p:cTn>
                                        <p:tgtEl>
                                          <p:spTgt spid="2"/>
                                        </p:tgtEl>
                                        <p:attrNameLst>
                                          <p:attrName>style.visibility</p:attrName>
                                        </p:attrNameLst>
                                      </p:cBhvr>
                                      <p:to>
                                        <p:strVal val="visible"/>
                                      </p:to>
                                    </p:set>
                                    <p:anim calcmode="lin" valueType="num">
                                      <p:cBhvr>
                                        <p:cTn id="100" dur="3000" fill="hold"/>
                                        <p:tgtEl>
                                          <p:spTgt spid="2"/>
                                        </p:tgtEl>
                                        <p:attrNameLst>
                                          <p:attrName>ppt_w</p:attrName>
                                        </p:attrNameLst>
                                      </p:cBhvr>
                                      <p:tavLst>
                                        <p:tav tm="0">
                                          <p:val>
                                            <p:strVal val="2/3*#ppt_w"/>
                                          </p:val>
                                        </p:tav>
                                        <p:tav tm="100000">
                                          <p:val>
                                            <p:strVal val="#ppt_w"/>
                                          </p:val>
                                        </p:tav>
                                      </p:tavLst>
                                    </p:anim>
                                    <p:anim calcmode="lin" valueType="num">
                                      <p:cBhvr>
                                        <p:cTn id="101" dur="3000" fill="hold"/>
                                        <p:tgtEl>
                                          <p:spTgt spid="2"/>
                                        </p:tgtEl>
                                        <p:attrNameLst>
                                          <p:attrName>ppt_h</p:attrName>
                                        </p:attrNameLst>
                                      </p:cBhvr>
                                      <p:tavLst>
                                        <p:tav tm="0">
                                          <p:val>
                                            <p:strVal val="2/3*#ppt_h"/>
                                          </p:val>
                                        </p:tav>
                                        <p:tav tm="100000">
                                          <p:val>
                                            <p:strVal val="#ppt_h"/>
                                          </p:val>
                                        </p:tav>
                                      </p:tavLst>
                                    </p:anim>
                                  </p:childTnLst>
                                </p:cTn>
                              </p:par>
                              <p:par>
                                <p:cTn id="102" presetID="8" presetClass="entr" presetSubtype="16" fill="hold" nodeType="withEffect">
                                  <p:stCondLst>
                                    <p:cond delay="0"/>
                                  </p:stCondLst>
                                  <p:childTnLst>
                                    <p:set>
                                      <p:cBhvr>
                                        <p:cTn id="103" dur="1" fill="hold">
                                          <p:stCondLst>
                                            <p:cond delay="0"/>
                                          </p:stCondLst>
                                        </p:cTn>
                                        <p:tgtEl>
                                          <p:spTgt spid="2"/>
                                        </p:tgtEl>
                                        <p:attrNameLst>
                                          <p:attrName>style.visibility</p:attrName>
                                        </p:attrNameLst>
                                      </p:cBhvr>
                                      <p:to>
                                        <p:strVal val="visible"/>
                                      </p:to>
                                    </p:set>
                                    <p:animEffect transition="in" filter="diamond(in)">
                                      <p:cBhvr>
                                        <p:cTn id="10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830deb2587bcc16f6ffd62e19a9aa7d.gif"/>
          <p:cNvPicPr>
            <a:picLocks noChangeAspect="1"/>
          </p:cNvPicPr>
          <p:nvPr/>
        </p:nvPicPr>
        <p:blipFill>
          <a:blip r:embed="rId2"/>
          <a:stretch>
            <a:fillRect/>
          </a:stretch>
        </p:blipFill>
        <p:spPr>
          <a:xfrm>
            <a:off x="6000760" y="285734"/>
            <a:ext cx="3025499" cy="4095796"/>
          </a:xfrm>
          <a:prstGeom prst="rect">
            <a:avLst/>
          </a:prstGeom>
        </p:spPr>
      </p:pic>
      <p:sp>
        <p:nvSpPr>
          <p:cNvPr id="5" name="4 Rectángulo"/>
          <p:cNvSpPr/>
          <p:nvPr/>
        </p:nvSpPr>
        <p:spPr>
          <a:xfrm>
            <a:off x="6072198" y="4143386"/>
            <a:ext cx="285752" cy="28573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Preparación"/>
          <p:cNvSpPr/>
          <p:nvPr/>
        </p:nvSpPr>
        <p:spPr>
          <a:xfrm>
            <a:off x="0" y="0"/>
            <a:ext cx="6286512" cy="5143500"/>
          </a:xfrm>
          <a:prstGeom prst="flowChartPreparation">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Estrella de 32 puntas"/>
          <p:cNvSpPr/>
          <p:nvPr/>
        </p:nvSpPr>
        <p:spPr>
          <a:xfrm>
            <a:off x="428596" y="142858"/>
            <a:ext cx="5357850" cy="5000642"/>
          </a:xfrm>
          <a:prstGeom prst="star32">
            <a:avLst/>
          </a:prstGeom>
          <a:ln>
            <a:solidFill>
              <a:schemeClr val="tx2">
                <a:lumMod val="25000"/>
              </a:schemeClr>
            </a:solidFill>
          </a:ln>
          <a:scene3d>
            <a:camera prst="orthographicFront"/>
            <a:lightRig rig="threePt" dir="t"/>
          </a:scene3d>
          <a:sp3d>
            <a:bevelT prst="angle"/>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PE"/>
          </a:p>
        </p:txBody>
      </p:sp>
      <p:sp>
        <p:nvSpPr>
          <p:cNvPr id="9" name="8 CuadroTexto"/>
          <p:cNvSpPr txBox="1"/>
          <p:nvPr/>
        </p:nvSpPr>
        <p:spPr>
          <a:xfrm>
            <a:off x="1571604" y="1571618"/>
            <a:ext cx="3214710" cy="2031325"/>
          </a:xfrm>
          <a:prstGeom prst="rect">
            <a:avLst/>
          </a:prstGeom>
          <a:noFill/>
        </p:spPr>
        <p:txBody>
          <a:bodyPr wrap="square" rtlCol="0">
            <a:spAutoFit/>
          </a:bodyPr>
          <a:lstStyle/>
          <a:p>
            <a:pPr algn="ct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El efecto de estas luces retractadas, muy similares a un arcoíris lleva el nombre de Aurora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Borealis</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o Aurora Boreal Esto fue un éxito inmediato que se añade a muchos otros logros de la historia de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Swarovski</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a:t>
            </a:r>
          </a:p>
          <a:p>
            <a:pPr algn="ctr"/>
            <a:endParaRPr lang="es-PE" b="1" dirty="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endParaRPr>
          </a:p>
        </p:txBody>
      </p:sp>
      <p:pic>
        <p:nvPicPr>
          <p:cNvPr id="10" name="9 Imagen" descr="2915.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b8e39e36805e603bc8e4727ced141f3.jpg"/>
          <p:cNvPicPr>
            <a:picLocks noGrp="1" noChangeAspect="1"/>
          </p:cNvPicPr>
          <p:nvPr isPhoto="1"/>
        </p:nvPicPr>
        <p:blipFill>
          <a:blip r:embed="rId2">
            <a:lum/>
          </a:blip>
          <a:stretch>
            <a:fillRect/>
          </a:stretch>
        </p:blipFill>
        <p:spPr>
          <a:xfrm>
            <a:off x="1071538" y="0"/>
            <a:ext cx="3235334" cy="5143500"/>
          </a:xfrm>
          <a:prstGeom prst="rect">
            <a:avLst/>
          </a:prstGeom>
          <a:noFill/>
          <a:ln>
            <a:noFill/>
          </a:ln>
          <a:scene3d>
            <a:camera prst="orthographicFront"/>
            <a:lightRig rig="threePt" dir="t"/>
          </a:scene3d>
          <a:sp3d>
            <a:bevelT prst="angle"/>
          </a:sp3d>
        </p:spPr>
      </p:pic>
      <p:pic>
        <p:nvPicPr>
          <p:cNvPr id="3" name="2 Imagen" descr="f36e7ef722a2ad90757359a308d4ab5d.jpg"/>
          <p:cNvPicPr>
            <a:picLocks noGrp="1" noChangeAspect="1"/>
          </p:cNvPicPr>
          <p:nvPr isPhoto="1"/>
        </p:nvPicPr>
        <p:blipFill>
          <a:blip r:embed="rId3">
            <a:lum/>
          </a:blip>
          <a:stretch>
            <a:fillRect/>
          </a:stretch>
        </p:blipFill>
        <p:spPr>
          <a:xfrm>
            <a:off x="4286248" y="0"/>
            <a:ext cx="3857620" cy="5143500"/>
          </a:xfrm>
          <a:prstGeom prst="rect">
            <a:avLst/>
          </a:prstGeom>
          <a:noFill/>
          <a:ln>
            <a:noFill/>
          </a:ln>
          <a:scene3d>
            <a:camera prst="orthographicFront"/>
            <a:lightRig rig="threePt" dir="t"/>
          </a:scene3d>
          <a:sp3d>
            <a:bevelT prst="angle"/>
          </a:sp3d>
        </p:spPr>
      </p:pic>
      <p:pic>
        <p:nvPicPr>
          <p:cNvPr id="4" name="3 Imagen" descr="brillante-pastel-acrílico-espiral-del-spusp.png"/>
          <p:cNvPicPr>
            <a:picLocks noChangeAspect="1"/>
          </p:cNvPicPr>
          <p:nvPr/>
        </p:nvPicPr>
        <p:blipFill>
          <a:blip r:embed="rId4"/>
          <a:stretch>
            <a:fillRect/>
          </a:stretch>
        </p:blipFill>
        <p:spPr>
          <a:xfrm>
            <a:off x="8286776" y="74707"/>
            <a:ext cx="672961" cy="782513"/>
          </a:xfrm>
          <a:prstGeom prst="rect">
            <a:avLst/>
          </a:prstGeom>
          <a:effectLst>
            <a:reflection blurRad="6350" stA="50000" endA="300" endPos="90000" dir="5400000" sy="-100000" algn="bl" rotWithShape="0"/>
          </a:effectLst>
        </p:spPr>
      </p:pic>
      <p:pic>
        <p:nvPicPr>
          <p:cNvPr id="5" name="4 Imagen" descr="brillante-pastel-acrílico-espiral-del-spusp.png"/>
          <p:cNvPicPr>
            <a:picLocks noChangeAspect="1"/>
          </p:cNvPicPr>
          <p:nvPr/>
        </p:nvPicPr>
        <p:blipFill>
          <a:blip r:embed="rId4"/>
          <a:stretch>
            <a:fillRect/>
          </a:stretch>
        </p:blipFill>
        <p:spPr>
          <a:xfrm>
            <a:off x="8286776" y="789087"/>
            <a:ext cx="672961" cy="782513"/>
          </a:xfrm>
          <a:prstGeom prst="rect">
            <a:avLst/>
          </a:prstGeom>
          <a:effectLst>
            <a:reflection blurRad="6350" stA="50000" endA="300" endPos="90000" dir="5400000" sy="-100000" algn="bl" rotWithShape="0"/>
          </a:effectLst>
        </p:spPr>
      </p:pic>
      <p:pic>
        <p:nvPicPr>
          <p:cNvPr id="6" name="5 Imagen" descr="brillante-pastel-acrílico-espiral-del-spusp.png"/>
          <p:cNvPicPr>
            <a:picLocks noChangeAspect="1"/>
          </p:cNvPicPr>
          <p:nvPr/>
        </p:nvPicPr>
        <p:blipFill>
          <a:blip r:embed="rId4"/>
          <a:stretch>
            <a:fillRect/>
          </a:stretch>
        </p:blipFill>
        <p:spPr>
          <a:xfrm>
            <a:off x="8286776" y="1503467"/>
            <a:ext cx="672961" cy="782513"/>
          </a:xfrm>
          <a:prstGeom prst="rect">
            <a:avLst/>
          </a:prstGeom>
          <a:effectLst>
            <a:reflection blurRad="6350" stA="50000" endA="300" endPos="90000" dir="5400000" sy="-100000" algn="bl" rotWithShape="0"/>
          </a:effectLst>
        </p:spPr>
      </p:pic>
      <p:pic>
        <p:nvPicPr>
          <p:cNvPr id="7" name="6 Imagen" descr="brillante-pastel-acrílico-espiral-del-spusp.png"/>
          <p:cNvPicPr>
            <a:picLocks noChangeAspect="1"/>
          </p:cNvPicPr>
          <p:nvPr/>
        </p:nvPicPr>
        <p:blipFill>
          <a:blip r:embed="rId4"/>
          <a:stretch>
            <a:fillRect/>
          </a:stretch>
        </p:blipFill>
        <p:spPr>
          <a:xfrm>
            <a:off x="8286776" y="2217847"/>
            <a:ext cx="672961" cy="782513"/>
          </a:xfrm>
          <a:prstGeom prst="rect">
            <a:avLst/>
          </a:prstGeom>
          <a:effectLst>
            <a:reflection blurRad="6350" stA="50000" endA="300" endPos="90000" dir="5400000" sy="-100000" algn="bl" rotWithShape="0"/>
          </a:effectLst>
        </p:spPr>
      </p:pic>
      <p:pic>
        <p:nvPicPr>
          <p:cNvPr id="8" name="7 Imagen" descr="brillante-pastel-acrílico-espiral-del-spusp.png"/>
          <p:cNvPicPr>
            <a:picLocks noChangeAspect="1"/>
          </p:cNvPicPr>
          <p:nvPr/>
        </p:nvPicPr>
        <p:blipFill>
          <a:blip r:embed="rId4"/>
          <a:stretch>
            <a:fillRect/>
          </a:stretch>
        </p:blipFill>
        <p:spPr>
          <a:xfrm>
            <a:off x="8286776" y="2932227"/>
            <a:ext cx="672961" cy="782513"/>
          </a:xfrm>
          <a:prstGeom prst="rect">
            <a:avLst/>
          </a:prstGeom>
          <a:effectLst>
            <a:reflection blurRad="6350" stA="50000" endA="300" endPos="90000" dir="5400000" sy="-100000" algn="bl" rotWithShape="0"/>
          </a:effectLst>
        </p:spPr>
      </p:pic>
      <p:pic>
        <p:nvPicPr>
          <p:cNvPr id="9" name="8 Imagen" descr="brillante-pastel-acrílico-espiral-del-spusp.png"/>
          <p:cNvPicPr>
            <a:picLocks noChangeAspect="1"/>
          </p:cNvPicPr>
          <p:nvPr/>
        </p:nvPicPr>
        <p:blipFill>
          <a:blip r:embed="rId4"/>
          <a:stretch>
            <a:fillRect/>
          </a:stretch>
        </p:blipFill>
        <p:spPr>
          <a:xfrm>
            <a:off x="8286776" y="3646607"/>
            <a:ext cx="672961" cy="782513"/>
          </a:xfrm>
          <a:prstGeom prst="rect">
            <a:avLst/>
          </a:prstGeom>
          <a:effectLst>
            <a:reflection blurRad="6350" stA="50000" endA="300" endPos="90000" dir="5400000" sy="-100000" algn="bl" rotWithShape="0"/>
          </a:effectLst>
        </p:spPr>
      </p:pic>
      <p:pic>
        <p:nvPicPr>
          <p:cNvPr id="10" name="9 Imagen" descr="brillante-pastel-acrílico-espiral-del-spusp.png"/>
          <p:cNvPicPr>
            <a:picLocks noChangeAspect="1"/>
          </p:cNvPicPr>
          <p:nvPr/>
        </p:nvPicPr>
        <p:blipFill>
          <a:blip r:embed="rId4"/>
          <a:stretch>
            <a:fillRect/>
          </a:stretch>
        </p:blipFill>
        <p:spPr>
          <a:xfrm>
            <a:off x="8286776" y="4360987"/>
            <a:ext cx="672961" cy="782513"/>
          </a:xfrm>
          <a:prstGeom prst="rect">
            <a:avLst/>
          </a:prstGeom>
          <a:effectLst>
            <a:reflection blurRad="6350" stA="50000" endA="300" endPos="90000" dir="5400000" sy="-100000" algn="bl" rotWithShape="0"/>
          </a:effectLst>
        </p:spPr>
      </p:pic>
      <p:pic>
        <p:nvPicPr>
          <p:cNvPr id="11" name="10 Imagen" descr="brillante-pastel-acrílico-espiral-del-spusp.png"/>
          <p:cNvPicPr>
            <a:picLocks noChangeAspect="1"/>
          </p:cNvPicPr>
          <p:nvPr/>
        </p:nvPicPr>
        <p:blipFill>
          <a:blip r:embed="rId4"/>
          <a:stretch>
            <a:fillRect/>
          </a:stretch>
        </p:blipFill>
        <p:spPr>
          <a:xfrm flipH="1">
            <a:off x="214282" y="71420"/>
            <a:ext cx="642942" cy="782513"/>
          </a:xfrm>
          <a:prstGeom prst="rect">
            <a:avLst/>
          </a:prstGeom>
          <a:effectLst>
            <a:reflection blurRad="6350" stA="50000" endA="300" endPos="90000" dir="5400000" sy="-100000" algn="bl" rotWithShape="0"/>
          </a:effectLst>
        </p:spPr>
      </p:pic>
      <p:pic>
        <p:nvPicPr>
          <p:cNvPr id="12" name="11 Imagen" descr="brillante-pastel-acrílico-espiral-del-spusp.png"/>
          <p:cNvPicPr>
            <a:picLocks noChangeAspect="1"/>
          </p:cNvPicPr>
          <p:nvPr/>
        </p:nvPicPr>
        <p:blipFill>
          <a:blip r:embed="rId4"/>
          <a:stretch>
            <a:fillRect/>
          </a:stretch>
        </p:blipFill>
        <p:spPr>
          <a:xfrm flipH="1">
            <a:off x="214282" y="785800"/>
            <a:ext cx="642942" cy="782513"/>
          </a:xfrm>
          <a:prstGeom prst="rect">
            <a:avLst/>
          </a:prstGeom>
          <a:effectLst>
            <a:reflection blurRad="6350" stA="50000" endA="300" endPos="90000" dir="5400000" sy="-100000" algn="bl" rotWithShape="0"/>
          </a:effectLst>
        </p:spPr>
      </p:pic>
      <p:pic>
        <p:nvPicPr>
          <p:cNvPr id="13" name="12 Imagen" descr="brillante-pastel-acrílico-espiral-del-spusp.png"/>
          <p:cNvPicPr>
            <a:picLocks noChangeAspect="1"/>
          </p:cNvPicPr>
          <p:nvPr/>
        </p:nvPicPr>
        <p:blipFill>
          <a:blip r:embed="rId4"/>
          <a:stretch>
            <a:fillRect/>
          </a:stretch>
        </p:blipFill>
        <p:spPr>
          <a:xfrm flipH="1">
            <a:off x="214282" y="1500180"/>
            <a:ext cx="642942" cy="782513"/>
          </a:xfrm>
          <a:prstGeom prst="rect">
            <a:avLst/>
          </a:prstGeom>
          <a:effectLst>
            <a:reflection blurRad="6350" stA="50000" endA="300" endPos="90000" dir="5400000" sy="-100000" algn="bl" rotWithShape="0"/>
          </a:effectLst>
        </p:spPr>
      </p:pic>
      <p:pic>
        <p:nvPicPr>
          <p:cNvPr id="14" name="13 Imagen" descr="brillante-pastel-acrílico-espiral-del-spusp.png"/>
          <p:cNvPicPr>
            <a:picLocks noChangeAspect="1"/>
          </p:cNvPicPr>
          <p:nvPr/>
        </p:nvPicPr>
        <p:blipFill>
          <a:blip r:embed="rId4"/>
          <a:stretch>
            <a:fillRect/>
          </a:stretch>
        </p:blipFill>
        <p:spPr>
          <a:xfrm flipH="1">
            <a:off x="214282" y="2214560"/>
            <a:ext cx="642942" cy="782513"/>
          </a:xfrm>
          <a:prstGeom prst="rect">
            <a:avLst/>
          </a:prstGeom>
          <a:effectLst>
            <a:reflection blurRad="6350" stA="50000" endA="300" endPos="90000" dir="5400000" sy="-100000" algn="bl" rotWithShape="0"/>
          </a:effectLst>
        </p:spPr>
      </p:pic>
      <p:pic>
        <p:nvPicPr>
          <p:cNvPr id="15" name="14 Imagen" descr="brillante-pastel-acrílico-espiral-del-spusp.png"/>
          <p:cNvPicPr>
            <a:picLocks noChangeAspect="1"/>
          </p:cNvPicPr>
          <p:nvPr/>
        </p:nvPicPr>
        <p:blipFill>
          <a:blip r:embed="rId4"/>
          <a:stretch>
            <a:fillRect/>
          </a:stretch>
        </p:blipFill>
        <p:spPr>
          <a:xfrm flipH="1">
            <a:off x="214282" y="2928940"/>
            <a:ext cx="642942" cy="782513"/>
          </a:xfrm>
          <a:prstGeom prst="rect">
            <a:avLst/>
          </a:prstGeom>
          <a:effectLst>
            <a:reflection blurRad="6350" stA="50000" endA="300" endPos="90000" dir="5400000" sy="-100000" algn="bl" rotWithShape="0"/>
          </a:effectLst>
        </p:spPr>
      </p:pic>
      <p:pic>
        <p:nvPicPr>
          <p:cNvPr id="16" name="15 Imagen" descr="brillante-pastel-acrílico-espiral-del-spusp.png"/>
          <p:cNvPicPr>
            <a:picLocks noChangeAspect="1"/>
          </p:cNvPicPr>
          <p:nvPr/>
        </p:nvPicPr>
        <p:blipFill>
          <a:blip r:embed="rId4"/>
          <a:stretch>
            <a:fillRect/>
          </a:stretch>
        </p:blipFill>
        <p:spPr>
          <a:xfrm flipH="1">
            <a:off x="214282" y="3643320"/>
            <a:ext cx="642942" cy="782513"/>
          </a:xfrm>
          <a:prstGeom prst="rect">
            <a:avLst/>
          </a:prstGeom>
          <a:effectLst>
            <a:reflection blurRad="6350" stA="50000" endA="300" endPos="90000" dir="5400000" sy="-100000" algn="bl" rotWithShape="0"/>
          </a:effectLst>
        </p:spPr>
      </p:pic>
      <p:pic>
        <p:nvPicPr>
          <p:cNvPr id="17" name="16 Imagen" descr="brillante-pastel-acrílico-espiral-del-spusp.png"/>
          <p:cNvPicPr>
            <a:picLocks noChangeAspect="1"/>
          </p:cNvPicPr>
          <p:nvPr/>
        </p:nvPicPr>
        <p:blipFill>
          <a:blip r:embed="rId4"/>
          <a:stretch>
            <a:fillRect/>
          </a:stretch>
        </p:blipFill>
        <p:spPr>
          <a:xfrm flipH="1">
            <a:off x="214282" y="4360987"/>
            <a:ext cx="642942" cy="782513"/>
          </a:xfrm>
          <a:prstGeom prst="rect">
            <a:avLst/>
          </a:prstGeom>
          <a:effectLst>
            <a:reflection blurRad="6350" stA="50000" endA="300" endPos="90000" dir="5400000" sy="-100000" algn="bl" rotWithShape="0"/>
          </a:effectLst>
        </p:spPr>
      </p:pic>
      <p:pic>
        <p:nvPicPr>
          <p:cNvPr id="18" name="17 Imagen" descr="2915.jpg"/>
          <p:cNvPicPr>
            <a:picLocks noChangeAspect="1"/>
          </p:cNvPicPr>
          <p:nvPr/>
        </p:nvPicPr>
        <p:blipFill>
          <a:blip r:embed="rId5"/>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11"/>
                                        </p:tgtEl>
                                        <p:attrNameLst>
                                          <p:attrName>style.visibility</p:attrName>
                                        </p:attrNameLst>
                                      </p:cBhvr>
                                      <p:to>
                                        <p:strVal val="visible"/>
                                      </p:to>
                                    </p:set>
                                    <p:anim calcmode="lin" valueType="num">
                                      <p:cBhvr additive="base">
                                        <p:cTn id="9" dur="3000" fill="hold"/>
                                        <p:tgtEl>
                                          <p:spTgt spid="11"/>
                                        </p:tgtEl>
                                        <p:attrNameLst>
                                          <p:attrName>ppt_x</p:attrName>
                                        </p:attrNameLst>
                                      </p:cBhvr>
                                      <p:tavLst>
                                        <p:tav tm="0">
                                          <p:val>
                                            <p:strVal val="#ppt_x"/>
                                          </p:val>
                                        </p:tav>
                                        <p:tav tm="100000">
                                          <p:val>
                                            <p:strVal val="#ppt_x"/>
                                          </p:val>
                                        </p:tav>
                                      </p:tavLst>
                                    </p:anim>
                                    <p:anim calcmode="lin" valueType="num">
                                      <p:cBhvr additive="base">
                                        <p:cTn id="10" dur="3000" fill="hold"/>
                                        <p:tgtEl>
                                          <p:spTgt spid="11"/>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3000" fill="hold"/>
                                        <p:tgtEl>
                                          <p:spTgt spid="12"/>
                                        </p:tgtEl>
                                        <p:attrNameLst>
                                          <p:attrName>ppt_x</p:attrName>
                                        </p:attrNameLst>
                                      </p:cBhvr>
                                      <p:tavLst>
                                        <p:tav tm="0">
                                          <p:val>
                                            <p:strVal val="#ppt_x"/>
                                          </p:val>
                                        </p:tav>
                                        <p:tav tm="100000">
                                          <p:val>
                                            <p:strVal val="#ppt_x"/>
                                          </p:val>
                                        </p:tav>
                                      </p:tavLst>
                                    </p:anim>
                                    <p:anim calcmode="lin" valueType="num">
                                      <p:cBhvr additive="base">
                                        <p:cTn id="14" dur="3000" fill="hold"/>
                                        <p:tgtEl>
                                          <p:spTgt spid="12"/>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3000" fill="hold"/>
                                        <p:tgtEl>
                                          <p:spTgt spid="13"/>
                                        </p:tgtEl>
                                        <p:attrNameLst>
                                          <p:attrName>ppt_x</p:attrName>
                                        </p:attrNameLst>
                                      </p:cBhvr>
                                      <p:tavLst>
                                        <p:tav tm="0">
                                          <p:val>
                                            <p:strVal val="#ppt_x"/>
                                          </p:val>
                                        </p:tav>
                                        <p:tav tm="100000">
                                          <p:val>
                                            <p:strVal val="#ppt_x"/>
                                          </p:val>
                                        </p:tav>
                                      </p:tavLst>
                                    </p:anim>
                                    <p:anim calcmode="lin" valueType="num">
                                      <p:cBhvr additive="base">
                                        <p:cTn id="18" dur="30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3000" fill="hold"/>
                                        <p:tgtEl>
                                          <p:spTgt spid="14"/>
                                        </p:tgtEl>
                                        <p:attrNameLst>
                                          <p:attrName>ppt_x</p:attrName>
                                        </p:attrNameLst>
                                      </p:cBhvr>
                                      <p:tavLst>
                                        <p:tav tm="0">
                                          <p:val>
                                            <p:strVal val="#ppt_x"/>
                                          </p:val>
                                        </p:tav>
                                        <p:tav tm="100000">
                                          <p:val>
                                            <p:strVal val="#ppt_x"/>
                                          </p:val>
                                        </p:tav>
                                      </p:tavLst>
                                    </p:anim>
                                    <p:anim calcmode="lin" valueType="num">
                                      <p:cBhvr additive="base">
                                        <p:cTn id="22" dur="3000" fill="hold"/>
                                        <p:tgtEl>
                                          <p:spTgt spid="14"/>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3000" fill="hold"/>
                                        <p:tgtEl>
                                          <p:spTgt spid="15"/>
                                        </p:tgtEl>
                                        <p:attrNameLst>
                                          <p:attrName>ppt_x</p:attrName>
                                        </p:attrNameLst>
                                      </p:cBhvr>
                                      <p:tavLst>
                                        <p:tav tm="0">
                                          <p:val>
                                            <p:strVal val="#ppt_x"/>
                                          </p:val>
                                        </p:tav>
                                        <p:tav tm="100000">
                                          <p:val>
                                            <p:strVal val="#ppt_x"/>
                                          </p:val>
                                        </p:tav>
                                      </p:tavLst>
                                    </p:anim>
                                    <p:anim calcmode="lin" valueType="num">
                                      <p:cBhvr additive="base">
                                        <p:cTn id="26" dur="3000" fill="hold"/>
                                        <p:tgtEl>
                                          <p:spTgt spid="15"/>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3000" fill="hold"/>
                                        <p:tgtEl>
                                          <p:spTgt spid="16"/>
                                        </p:tgtEl>
                                        <p:attrNameLst>
                                          <p:attrName>ppt_x</p:attrName>
                                        </p:attrNameLst>
                                      </p:cBhvr>
                                      <p:tavLst>
                                        <p:tav tm="0">
                                          <p:val>
                                            <p:strVal val="#ppt_x"/>
                                          </p:val>
                                        </p:tav>
                                        <p:tav tm="100000">
                                          <p:val>
                                            <p:strVal val="#ppt_x"/>
                                          </p:val>
                                        </p:tav>
                                      </p:tavLst>
                                    </p:anim>
                                    <p:anim calcmode="lin" valueType="num">
                                      <p:cBhvr additive="base">
                                        <p:cTn id="30" dur="3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3000" fill="hold"/>
                                        <p:tgtEl>
                                          <p:spTgt spid="17"/>
                                        </p:tgtEl>
                                        <p:attrNameLst>
                                          <p:attrName>ppt_x</p:attrName>
                                        </p:attrNameLst>
                                      </p:cBhvr>
                                      <p:tavLst>
                                        <p:tav tm="0">
                                          <p:val>
                                            <p:strVal val="#ppt_x"/>
                                          </p:val>
                                        </p:tav>
                                        <p:tav tm="100000">
                                          <p:val>
                                            <p:strVal val="#ppt_x"/>
                                          </p:val>
                                        </p:tav>
                                      </p:tavLst>
                                    </p:anim>
                                    <p:anim calcmode="lin" valueType="num">
                                      <p:cBhvr additive="base">
                                        <p:cTn id="34" dur="3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3000" fill="hold"/>
                                        <p:tgtEl>
                                          <p:spTgt spid="4"/>
                                        </p:tgtEl>
                                        <p:attrNameLst>
                                          <p:attrName>ppt_x</p:attrName>
                                        </p:attrNameLst>
                                      </p:cBhvr>
                                      <p:tavLst>
                                        <p:tav tm="0">
                                          <p:val>
                                            <p:strVal val="#ppt_x"/>
                                          </p:val>
                                        </p:tav>
                                        <p:tav tm="100000">
                                          <p:val>
                                            <p:strVal val="#ppt_x"/>
                                          </p:val>
                                        </p:tav>
                                      </p:tavLst>
                                    </p:anim>
                                    <p:anim calcmode="lin" valueType="num">
                                      <p:cBhvr additive="base">
                                        <p:cTn id="38" dur="3000" fill="hold"/>
                                        <p:tgtEl>
                                          <p:spTgt spid="4"/>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3000" fill="hold"/>
                                        <p:tgtEl>
                                          <p:spTgt spid="5"/>
                                        </p:tgtEl>
                                        <p:attrNameLst>
                                          <p:attrName>ppt_x</p:attrName>
                                        </p:attrNameLst>
                                      </p:cBhvr>
                                      <p:tavLst>
                                        <p:tav tm="0">
                                          <p:val>
                                            <p:strVal val="#ppt_x"/>
                                          </p:val>
                                        </p:tav>
                                        <p:tav tm="100000">
                                          <p:val>
                                            <p:strVal val="#ppt_x"/>
                                          </p:val>
                                        </p:tav>
                                      </p:tavLst>
                                    </p:anim>
                                    <p:anim calcmode="lin" valueType="num">
                                      <p:cBhvr additive="base">
                                        <p:cTn id="42" dur="3000" fill="hold"/>
                                        <p:tgtEl>
                                          <p:spTgt spid="5"/>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3000" fill="hold"/>
                                        <p:tgtEl>
                                          <p:spTgt spid="6"/>
                                        </p:tgtEl>
                                        <p:attrNameLst>
                                          <p:attrName>ppt_x</p:attrName>
                                        </p:attrNameLst>
                                      </p:cBhvr>
                                      <p:tavLst>
                                        <p:tav tm="0">
                                          <p:val>
                                            <p:strVal val="#ppt_x"/>
                                          </p:val>
                                        </p:tav>
                                        <p:tav tm="100000">
                                          <p:val>
                                            <p:strVal val="#ppt_x"/>
                                          </p:val>
                                        </p:tav>
                                      </p:tavLst>
                                    </p:anim>
                                    <p:anim calcmode="lin" valueType="num">
                                      <p:cBhvr additive="base">
                                        <p:cTn id="46" dur="3000" fill="hold"/>
                                        <p:tgtEl>
                                          <p:spTgt spid="6"/>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3000" fill="hold"/>
                                        <p:tgtEl>
                                          <p:spTgt spid="7"/>
                                        </p:tgtEl>
                                        <p:attrNameLst>
                                          <p:attrName>ppt_x</p:attrName>
                                        </p:attrNameLst>
                                      </p:cBhvr>
                                      <p:tavLst>
                                        <p:tav tm="0">
                                          <p:val>
                                            <p:strVal val="#ppt_x"/>
                                          </p:val>
                                        </p:tav>
                                        <p:tav tm="100000">
                                          <p:val>
                                            <p:strVal val="#ppt_x"/>
                                          </p:val>
                                        </p:tav>
                                      </p:tavLst>
                                    </p:anim>
                                    <p:anim calcmode="lin" valueType="num">
                                      <p:cBhvr additive="base">
                                        <p:cTn id="50" dur="3000" fill="hold"/>
                                        <p:tgtEl>
                                          <p:spTgt spid="7"/>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3000" fill="hold"/>
                                        <p:tgtEl>
                                          <p:spTgt spid="8"/>
                                        </p:tgtEl>
                                        <p:attrNameLst>
                                          <p:attrName>ppt_x</p:attrName>
                                        </p:attrNameLst>
                                      </p:cBhvr>
                                      <p:tavLst>
                                        <p:tav tm="0">
                                          <p:val>
                                            <p:strVal val="#ppt_x"/>
                                          </p:val>
                                        </p:tav>
                                        <p:tav tm="100000">
                                          <p:val>
                                            <p:strVal val="#ppt_x"/>
                                          </p:val>
                                        </p:tav>
                                      </p:tavLst>
                                    </p:anim>
                                    <p:anim calcmode="lin" valueType="num">
                                      <p:cBhvr additive="base">
                                        <p:cTn id="54" dur="3000" fill="hold"/>
                                        <p:tgtEl>
                                          <p:spTgt spid="8"/>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3000" fill="hold"/>
                                        <p:tgtEl>
                                          <p:spTgt spid="9"/>
                                        </p:tgtEl>
                                        <p:attrNameLst>
                                          <p:attrName>ppt_x</p:attrName>
                                        </p:attrNameLst>
                                      </p:cBhvr>
                                      <p:tavLst>
                                        <p:tav tm="0">
                                          <p:val>
                                            <p:strVal val="#ppt_x"/>
                                          </p:val>
                                        </p:tav>
                                        <p:tav tm="100000">
                                          <p:val>
                                            <p:strVal val="#ppt_x"/>
                                          </p:val>
                                        </p:tav>
                                      </p:tavLst>
                                    </p:anim>
                                    <p:anim calcmode="lin" valueType="num">
                                      <p:cBhvr additive="base">
                                        <p:cTn id="58" dur="3000" fill="hold"/>
                                        <p:tgtEl>
                                          <p:spTgt spid="9"/>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3000" fill="hold"/>
                                        <p:tgtEl>
                                          <p:spTgt spid="10"/>
                                        </p:tgtEl>
                                        <p:attrNameLst>
                                          <p:attrName>ppt_x</p:attrName>
                                        </p:attrNameLst>
                                      </p:cBhvr>
                                      <p:tavLst>
                                        <p:tav tm="0">
                                          <p:val>
                                            <p:strVal val="#ppt_x"/>
                                          </p:val>
                                        </p:tav>
                                        <p:tav tm="100000">
                                          <p:val>
                                            <p:strVal val="#ppt_x"/>
                                          </p:val>
                                        </p:tav>
                                      </p:tavLst>
                                    </p:anim>
                                    <p:anim calcmode="lin" valueType="num">
                                      <p:cBhvr additive="base">
                                        <p:cTn id="62" dur="3000" fill="hold"/>
                                        <p:tgtEl>
                                          <p:spTgt spid="10"/>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3000" fill="hold"/>
                                        <p:tgtEl>
                                          <p:spTgt spid="11"/>
                                        </p:tgtEl>
                                        <p:attrNameLst>
                                          <p:attrName>r</p:attrName>
                                        </p:attrNameLst>
                                      </p:cBhvr>
                                    </p:animRot>
                                  </p:childTnLst>
                                </p:cTn>
                              </p:par>
                              <p:par>
                                <p:cTn id="65" presetID="8" presetClass="emph" presetSubtype="0" autoRev="1" fill="hold" nodeType="withEffect">
                                  <p:stCondLst>
                                    <p:cond delay="0"/>
                                  </p:stCondLst>
                                  <p:childTnLst>
                                    <p:animRot by="21600000">
                                      <p:cBhvr>
                                        <p:cTn id="66" dur="3000" fill="hold"/>
                                        <p:tgtEl>
                                          <p:spTgt spid="12"/>
                                        </p:tgtEl>
                                        <p:attrNameLst>
                                          <p:attrName>r</p:attrName>
                                        </p:attrNameLst>
                                      </p:cBhvr>
                                    </p:animRot>
                                  </p:childTnLst>
                                </p:cTn>
                              </p:par>
                              <p:par>
                                <p:cTn id="67" presetID="8" presetClass="emph" presetSubtype="0" autoRev="1" fill="hold" nodeType="withEffect">
                                  <p:stCondLst>
                                    <p:cond delay="0"/>
                                  </p:stCondLst>
                                  <p:childTnLst>
                                    <p:animRot by="21600000">
                                      <p:cBhvr>
                                        <p:cTn id="68" dur="3000" fill="hold"/>
                                        <p:tgtEl>
                                          <p:spTgt spid="13"/>
                                        </p:tgtEl>
                                        <p:attrNameLst>
                                          <p:attrName>r</p:attrName>
                                        </p:attrNameLst>
                                      </p:cBhvr>
                                    </p:animRot>
                                  </p:childTnLst>
                                </p:cTn>
                              </p:par>
                              <p:par>
                                <p:cTn id="69" presetID="8" presetClass="emph" presetSubtype="0" autoRev="1" fill="hold" nodeType="withEffect">
                                  <p:stCondLst>
                                    <p:cond delay="0"/>
                                  </p:stCondLst>
                                  <p:childTnLst>
                                    <p:animRot by="21600000">
                                      <p:cBhvr>
                                        <p:cTn id="70" dur="3000" fill="hold"/>
                                        <p:tgtEl>
                                          <p:spTgt spid="14"/>
                                        </p:tgtEl>
                                        <p:attrNameLst>
                                          <p:attrName>r</p:attrName>
                                        </p:attrNameLst>
                                      </p:cBhvr>
                                    </p:animRot>
                                  </p:childTnLst>
                                </p:cTn>
                              </p:par>
                              <p:par>
                                <p:cTn id="71" presetID="8" presetClass="emph" presetSubtype="0" autoRev="1" fill="hold" nodeType="withEffect">
                                  <p:stCondLst>
                                    <p:cond delay="0"/>
                                  </p:stCondLst>
                                  <p:childTnLst>
                                    <p:animRot by="21600000">
                                      <p:cBhvr>
                                        <p:cTn id="72" dur="3000" fill="hold"/>
                                        <p:tgtEl>
                                          <p:spTgt spid="15"/>
                                        </p:tgtEl>
                                        <p:attrNameLst>
                                          <p:attrName>r</p:attrName>
                                        </p:attrNameLst>
                                      </p:cBhvr>
                                    </p:animRot>
                                  </p:childTnLst>
                                </p:cTn>
                              </p:par>
                              <p:par>
                                <p:cTn id="73" presetID="8" presetClass="emph" presetSubtype="0" autoRev="1" fill="hold" nodeType="withEffect">
                                  <p:stCondLst>
                                    <p:cond delay="0"/>
                                  </p:stCondLst>
                                  <p:childTnLst>
                                    <p:animRot by="21600000">
                                      <p:cBhvr>
                                        <p:cTn id="74" dur="3000" fill="hold"/>
                                        <p:tgtEl>
                                          <p:spTgt spid="16"/>
                                        </p:tgtEl>
                                        <p:attrNameLst>
                                          <p:attrName>r</p:attrName>
                                        </p:attrNameLst>
                                      </p:cBhvr>
                                    </p:animRot>
                                  </p:childTnLst>
                                </p:cTn>
                              </p:par>
                              <p:par>
                                <p:cTn id="75" presetID="8" presetClass="emph" presetSubtype="0" autoRev="1" fill="hold" nodeType="withEffect">
                                  <p:stCondLst>
                                    <p:cond delay="0"/>
                                  </p:stCondLst>
                                  <p:childTnLst>
                                    <p:animRot by="21600000">
                                      <p:cBhvr>
                                        <p:cTn id="76" dur="3000" fill="hold"/>
                                        <p:tgtEl>
                                          <p:spTgt spid="17"/>
                                        </p:tgtEl>
                                        <p:attrNameLst>
                                          <p:attrName>r</p:attrName>
                                        </p:attrNameLst>
                                      </p:cBhvr>
                                    </p:animRot>
                                  </p:childTnLst>
                                </p:cTn>
                              </p:par>
                              <p:par>
                                <p:cTn id="77" presetID="8" presetClass="emph" presetSubtype="0" autoRev="1" fill="hold" nodeType="withEffect">
                                  <p:stCondLst>
                                    <p:cond delay="0"/>
                                  </p:stCondLst>
                                  <p:childTnLst>
                                    <p:animRot by="-21600000">
                                      <p:cBhvr>
                                        <p:cTn id="78" dur="3000" fill="hold"/>
                                        <p:tgtEl>
                                          <p:spTgt spid="4"/>
                                        </p:tgtEl>
                                        <p:attrNameLst>
                                          <p:attrName>r</p:attrName>
                                        </p:attrNameLst>
                                      </p:cBhvr>
                                    </p:animRot>
                                  </p:childTnLst>
                                </p:cTn>
                              </p:par>
                              <p:par>
                                <p:cTn id="79" presetID="8" presetClass="emph" presetSubtype="0" autoRev="1" fill="hold" nodeType="withEffect">
                                  <p:stCondLst>
                                    <p:cond delay="0"/>
                                  </p:stCondLst>
                                  <p:childTnLst>
                                    <p:animRot by="-21600000">
                                      <p:cBhvr>
                                        <p:cTn id="80" dur="3000" fill="hold"/>
                                        <p:tgtEl>
                                          <p:spTgt spid="5"/>
                                        </p:tgtEl>
                                        <p:attrNameLst>
                                          <p:attrName>r</p:attrName>
                                        </p:attrNameLst>
                                      </p:cBhvr>
                                    </p:animRot>
                                  </p:childTnLst>
                                </p:cTn>
                              </p:par>
                              <p:par>
                                <p:cTn id="81" presetID="8" presetClass="emph" presetSubtype="0" autoRev="1" fill="hold" nodeType="withEffect">
                                  <p:stCondLst>
                                    <p:cond delay="0"/>
                                  </p:stCondLst>
                                  <p:childTnLst>
                                    <p:animRot by="-21600000">
                                      <p:cBhvr>
                                        <p:cTn id="82" dur="3000" fill="hold"/>
                                        <p:tgtEl>
                                          <p:spTgt spid="6"/>
                                        </p:tgtEl>
                                        <p:attrNameLst>
                                          <p:attrName>r</p:attrName>
                                        </p:attrNameLst>
                                      </p:cBhvr>
                                    </p:animRot>
                                  </p:childTnLst>
                                </p:cTn>
                              </p:par>
                              <p:par>
                                <p:cTn id="83" presetID="8" presetClass="emph" presetSubtype="0" autoRev="1" fill="hold" nodeType="withEffect">
                                  <p:stCondLst>
                                    <p:cond delay="0"/>
                                  </p:stCondLst>
                                  <p:childTnLst>
                                    <p:animRot by="-21600000">
                                      <p:cBhvr>
                                        <p:cTn id="84" dur="3000" fill="hold"/>
                                        <p:tgtEl>
                                          <p:spTgt spid="7"/>
                                        </p:tgtEl>
                                        <p:attrNameLst>
                                          <p:attrName>r</p:attrName>
                                        </p:attrNameLst>
                                      </p:cBhvr>
                                    </p:animRot>
                                  </p:childTnLst>
                                </p:cTn>
                              </p:par>
                              <p:par>
                                <p:cTn id="85" presetID="8" presetClass="emph" presetSubtype="0" autoRev="1" fill="hold" nodeType="withEffect">
                                  <p:stCondLst>
                                    <p:cond delay="0"/>
                                  </p:stCondLst>
                                  <p:childTnLst>
                                    <p:animRot by="-21600000">
                                      <p:cBhvr>
                                        <p:cTn id="86" dur="3000" fill="hold"/>
                                        <p:tgtEl>
                                          <p:spTgt spid="8"/>
                                        </p:tgtEl>
                                        <p:attrNameLst>
                                          <p:attrName>r</p:attrName>
                                        </p:attrNameLst>
                                      </p:cBhvr>
                                    </p:animRot>
                                  </p:childTnLst>
                                </p:cTn>
                              </p:par>
                              <p:par>
                                <p:cTn id="87" presetID="8" presetClass="emph" presetSubtype="0" autoRev="1" fill="hold" nodeType="withEffect">
                                  <p:stCondLst>
                                    <p:cond delay="0"/>
                                  </p:stCondLst>
                                  <p:childTnLst>
                                    <p:animRot by="-21600000">
                                      <p:cBhvr>
                                        <p:cTn id="88" dur="3000" fill="hold"/>
                                        <p:tgtEl>
                                          <p:spTgt spid="9"/>
                                        </p:tgtEl>
                                        <p:attrNameLst>
                                          <p:attrName>r</p:attrName>
                                        </p:attrNameLst>
                                      </p:cBhvr>
                                    </p:animRot>
                                  </p:childTnLst>
                                </p:cTn>
                              </p:par>
                              <p:par>
                                <p:cTn id="89" presetID="8" presetClass="emph" presetSubtype="0" autoRev="1" fill="hold" nodeType="withEffect">
                                  <p:stCondLst>
                                    <p:cond delay="0"/>
                                  </p:stCondLst>
                                  <p:childTnLst>
                                    <p:animRot by="-21600000">
                                      <p:cBhvr>
                                        <p:cTn id="90" dur="3000" fill="hold"/>
                                        <p:tgtEl>
                                          <p:spTgt spid="10"/>
                                        </p:tgtEl>
                                        <p:attrNameLst>
                                          <p:attrName>r</p:attrName>
                                        </p:attrNameLst>
                                      </p:cBhvr>
                                    </p:animRot>
                                  </p:childTnLst>
                                </p:cTn>
                              </p:par>
                              <p:par>
                                <p:cTn id="91" presetID="23" presetClass="entr" presetSubtype="272" fill="hold" nodeType="withEffect">
                                  <p:stCondLst>
                                    <p:cond delay="0"/>
                                  </p:stCondLst>
                                  <p:childTnLst>
                                    <p:set>
                                      <p:cBhvr>
                                        <p:cTn id="92" dur="1" fill="hold">
                                          <p:stCondLst>
                                            <p:cond delay="0"/>
                                          </p:stCondLst>
                                        </p:cTn>
                                        <p:tgtEl>
                                          <p:spTgt spid="2"/>
                                        </p:tgtEl>
                                        <p:attrNameLst>
                                          <p:attrName>style.visibility</p:attrName>
                                        </p:attrNameLst>
                                      </p:cBhvr>
                                      <p:to>
                                        <p:strVal val="visible"/>
                                      </p:to>
                                    </p:set>
                                    <p:anim calcmode="lin" valueType="num">
                                      <p:cBhvr>
                                        <p:cTn id="93" dur="3000" fill="hold"/>
                                        <p:tgtEl>
                                          <p:spTgt spid="2"/>
                                        </p:tgtEl>
                                        <p:attrNameLst>
                                          <p:attrName>ppt_w</p:attrName>
                                        </p:attrNameLst>
                                      </p:cBhvr>
                                      <p:tavLst>
                                        <p:tav tm="0">
                                          <p:val>
                                            <p:strVal val="2/3*#ppt_w"/>
                                          </p:val>
                                        </p:tav>
                                        <p:tav tm="100000">
                                          <p:val>
                                            <p:strVal val="#ppt_w"/>
                                          </p:val>
                                        </p:tav>
                                      </p:tavLst>
                                    </p:anim>
                                    <p:anim calcmode="lin" valueType="num">
                                      <p:cBhvr>
                                        <p:cTn id="94" dur="3000" fill="hold"/>
                                        <p:tgtEl>
                                          <p:spTgt spid="2"/>
                                        </p:tgtEl>
                                        <p:attrNameLst>
                                          <p:attrName>ppt_h</p:attrName>
                                        </p:attrNameLst>
                                      </p:cBhvr>
                                      <p:tavLst>
                                        <p:tav tm="0">
                                          <p:val>
                                            <p:strVal val="2/3*#ppt_h"/>
                                          </p:val>
                                        </p:tav>
                                        <p:tav tm="100000">
                                          <p:val>
                                            <p:strVal val="#ppt_h"/>
                                          </p:val>
                                        </p:tav>
                                      </p:tavLst>
                                    </p:anim>
                                  </p:childTnLst>
                                </p:cTn>
                              </p:par>
                              <p:par>
                                <p:cTn id="95" presetID="20" presetClass="entr" presetSubtype="0" fill="hold" nodeType="withEffect">
                                  <p:stCondLst>
                                    <p:cond delay="0"/>
                                  </p:stCondLst>
                                  <p:childTnLst>
                                    <p:set>
                                      <p:cBhvr>
                                        <p:cTn id="96" dur="1" fill="hold">
                                          <p:stCondLst>
                                            <p:cond delay="0"/>
                                          </p:stCondLst>
                                        </p:cTn>
                                        <p:tgtEl>
                                          <p:spTgt spid="2"/>
                                        </p:tgtEl>
                                        <p:attrNameLst>
                                          <p:attrName>style.visibility</p:attrName>
                                        </p:attrNameLst>
                                      </p:cBhvr>
                                      <p:to>
                                        <p:strVal val="visible"/>
                                      </p:to>
                                    </p:set>
                                    <p:animEffect transition="in" filter="wedge">
                                      <p:cBhvr>
                                        <p:cTn id="97" dur="3000"/>
                                        <p:tgtEl>
                                          <p:spTgt spid="2"/>
                                        </p:tgtEl>
                                      </p:cBhvr>
                                    </p:animEffect>
                                  </p:childTnLst>
                                </p:cTn>
                              </p:par>
                              <p:par>
                                <p:cTn id="98" presetID="20" presetClass="entr" presetSubtype="0" fill="hold" nodeType="withEffect">
                                  <p:stCondLst>
                                    <p:cond delay="0"/>
                                  </p:stCondLst>
                                  <p:childTnLst>
                                    <p:set>
                                      <p:cBhvr>
                                        <p:cTn id="99" dur="1" fill="hold">
                                          <p:stCondLst>
                                            <p:cond delay="0"/>
                                          </p:stCondLst>
                                        </p:cTn>
                                        <p:tgtEl>
                                          <p:spTgt spid="3"/>
                                        </p:tgtEl>
                                        <p:attrNameLst>
                                          <p:attrName>style.visibility</p:attrName>
                                        </p:attrNameLst>
                                      </p:cBhvr>
                                      <p:to>
                                        <p:strVal val="visible"/>
                                      </p:to>
                                    </p:set>
                                    <p:animEffect transition="in" filter="wedge">
                                      <p:cBhvr>
                                        <p:cTn id="100" dur="3000"/>
                                        <p:tgtEl>
                                          <p:spTgt spid="3"/>
                                        </p:tgtEl>
                                      </p:cBhvr>
                                    </p:animEffect>
                                  </p:childTnLst>
                                </p:cTn>
                              </p:par>
                              <p:par>
                                <p:cTn id="101" presetID="23" presetClass="entr" presetSubtype="272" fill="hold" nodeType="withEffect">
                                  <p:stCondLst>
                                    <p:cond delay="0"/>
                                  </p:stCondLst>
                                  <p:childTnLst>
                                    <p:set>
                                      <p:cBhvr>
                                        <p:cTn id="102" dur="1" fill="hold">
                                          <p:stCondLst>
                                            <p:cond delay="0"/>
                                          </p:stCondLst>
                                        </p:cTn>
                                        <p:tgtEl>
                                          <p:spTgt spid="3"/>
                                        </p:tgtEl>
                                        <p:attrNameLst>
                                          <p:attrName>style.visibility</p:attrName>
                                        </p:attrNameLst>
                                      </p:cBhvr>
                                      <p:to>
                                        <p:strVal val="visible"/>
                                      </p:to>
                                    </p:set>
                                    <p:anim calcmode="lin" valueType="num">
                                      <p:cBhvr>
                                        <p:cTn id="103" dur="3000" fill="hold"/>
                                        <p:tgtEl>
                                          <p:spTgt spid="3"/>
                                        </p:tgtEl>
                                        <p:attrNameLst>
                                          <p:attrName>ppt_w</p:attrName>
                                        </p:attrNameLst>
                                      </p:cBhvr>
                                      <p:tavLst>
                                        <p:tav tm="0">
                                          <p:val>
                                            <p:strVal val="2/3*#ppt_w"/>
                                          </p:val>
                                        </p:tav>
                                        <p:tav tm="100000">
                                          <p:val>
                                            <p:strVal val="#ppt_w"/>
                                          </p:val>
                                        </p:tav>
                                      </p:tavLst>
                                    </p:anim>
                                    <p:anim calcmode="lin" valueType="num">
                                      <p:cBhvr>
                                        <p:cTn id="104" dur="3000" fill="hold"/>
                                        <p:tgtEl>
                                          <p:spTgt spid="3"/>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42876" y="4714890"/>
            <a:ext cx="642942" cy="4286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Preparación"/>
          <p:cNvSpPr/>
          <p:nvPr/>
        </p:nvSpPr>
        <p:spPr>
          <a:xfrm>
            <a:off x="0" y="0"/>
            <a:ext cx="6572296" cy="5143500"/>
          </a:xfrm>
          <a:prstGeom prst="flowChartPreparation">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strella de 32 puntas"/>
          <p:cNvSpPr/>
          <p:nvPr/>
        </p:nvSpPr>
        <p:spPr>
          <a:xfrm>
            <a:off x="357190" y="0"/>
            <a:ext cx="5643602" cy="5143500"/>
          </a:xfrm>
          <a:prstGeom prst="star32">
            <a:avLst/>
          </a:prstGeom>
          <a:ln>
            <a:solidFill>
              <a:schemeClr val="tx2">
                <a:lumMod val="25000"/>
              </a:schemeClr>
            </a:solidFill>
          </a:ln>
          <a:scene3d>
            <a:camera prst="orthographicFront"/>
            <a:lightRig rig="threePt" dir="t"/>
          </a:scene3d>
          <a:sp3d>
            <a:bevelT prst="angle"/>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PE"/>
          </a:p>
        </p:txBody>
      </p:sp>
      <p:sp>
        <p:nvSpPr>
          <p:cNvPr id="7" name="6 CuadroTexto"/>
          <p:cNvSpPr txBox="1"/>
          <p:nvPr/>
        </p:nvSpPr>
        <p:spPr>
          <a:xfrm>
            <a:off x="1285884" y="1357304"/>
            <a:ext cx="3929090" cy="3139321"/>
          </a:xfrm>
          <a:prstGeom prst="rect">
            <a:avLst/>
          </a:prstGeom>
          <a:noFill/>
        </p:spPr>
        <p:txBody>
          <a:bodyPr wrap="square" rtlCol="0">
            <a:spAutoFit/>
          </a:bodyPr>
          <a:lstStyle/>
          <a:p>
            <a:pPr algn="ct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La historia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Swarovski</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también se conoce por sus prismáticos</a:t>
            </a:r>
          </a:p>
          <a:p>
            <a:pPr algn="ct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Al ser un especialista en cristales, Daniel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Swarovski</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no ha limitado su trabajo a la joyería. En efecto,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Swarovski</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Optik</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fabrica instrumentos ópticos que se consideran como los ‘diamantes’ de los prismáticos y los telescopios. </a:t>
            </a:r>
          </a:p>
          <a:p>
            <a:pPr algn="ct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¿Curioso, verdad?</a:t>
            </a:r>
          </a:p>
          <a:p>
            <a:pPr algn="ct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rPr>
              <a:t> </a:t>
            </a:r>
            <a:endParaRPr lang="es-PE"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ndParaRPr>
          </a:p>
          <a:p>
            <a:pPr algn="ctr"/>
            <a:endParaRPr lang="es-PE" dirty="0">
              <a:gradFill>
                <a:gsLst>
                  <a:gs pos="0">
                    <a:srgbClr val="FFFFFF"/>
                  </a:gs>
                  <a:gs pos="7001">
                    <a:srgbClr val="E6E6E6"/>
                  </a:gs>
                  <a:gs pos="32001">
                    <a:srgbClr val="7D8496"/>
                  </a:gs>
                  <a:gs pos="47000">
                    <a:srgbClr val="E6E6E6"/>
                  </a:gs>
                  <a:gs pos="85001">
                    <a:srgbClr val="7D8496"/>
                  </a:gs>
                  <a:gs pos="100000">
                    <a:srgbClr val="E6E6E6"/>
                  </a:gs>
                </a:gsLst>
                <a:lin ang="5400000" scaled="0"/>
              </a:gradFill>
            </a:endParaRPr>
          </a:p>
        </p:txBody>
      </p:sp>
      <p:pic>
        <p:nvPicPr>
          <p:cNvPr id="9" name="8 Imagen" descr="Habicht_7x42_Transparent.png"/>
          <p:cNvPicPr>
            <a:picLocks noChangeAspect="1"/>
          </p:cNvPicPr>
          <p:nvPr/>
        </p:nvPicPr>
        <p:blipFill>
          <a:blip r:embed="rId3" cstate="print">
            <a:lum bright="10000" contrast="10000"/>
          </a:blip>
          <a:stretch>
            <a:fillRect/>
          </a:stretch>
        </p:blipFill>
        <p:spPr>
          <a:xfrm rot="4945823">
            <a:off x="6272943" y="988091"/>
            <a:ext cx="2909231" cy="3184551"/>
          </a:xfrm>
          <a:prstGeom prst="rect">
            <a:avLst/>
          </a:prstGeom>
        </p:spPr>
      </p:pic>
      <p:pic>
        <p:nvPicPr>
          <p:cNvPr id="8" name="7 Imagen" descr="2915.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fc1da38a401b1bdce2780e0561dd797.jpg"/>
          <p:cNvPicPr>
            <a:picLocks noChangeAspect="1"/>
          </p:cNvPicPr>
          <p:nvPr/>
        </p:nvPicPr>
        <p:blipFill>
          <a:blip r:embed="rId2"/>
          <a:stretch>
            <a:fillRect/>
          </a:stretch>
        </p:blipFill>
        <p:spPr>
          <a:xfrm>
            <a:off x="4786314" y="0"/>
            <a:ext cx="2714644" cy="5143500"/>
          </a:xfrm>
          <a:prstGeom prst="rect">
            <a:avLst/>
          </a:prstGeom>
        </p:spPr>
      </p:pic>
      <p:pic>
        <p:nvPicPr>
          <p:cNvPr id="3" name="2 Imagen" descr="d78c9629c4e8bfbb793f702d01ea6699.jpg"/>
          <p:cNvPicPr>
            <a:picLocks noChangeAspect="1"/>
          </p:cNvPicPr>
          <p:nvPr/>
        </p:nvPicPr>
        <p:blipFill>
          <a:blip r:embed="rId3"/>
          <a:stretch>
            <a:fillRect/>
          </a:stretch>
        </p:blipFill>
        <p:spPr>
          <a:xfrm>
            <a:off x="1643042" y="0"/>
            <a:ext cx="3150158" cy="5143500"/>
          </a:xfrm>
          <a:prstGeom prst="rect">
            <a:avLst/>
          </a:prstGeom>
        </p:spPr>
      </p:pic>
      <p:pic>
        <p:nvPicPr>
          <p:cNvPr id="4" name="3 Imagen" descr="flower-vector-floral-design_246377.png"/>
          <p:cNvPicPr>
            <a:picLocks noChangeAspect="1"/>
          </p:cNvPicPr>
          <p:nvPr/>
        </p:nvPicPr>
        <p:blipFill>
          <a:blip r:embed="rId4" cstate="print"/>
          <a:stretch>
            <a:fillRect/>
          </a:stretch>
        </p:blipFill>
        <p:spPr>
          <a:xfrm>
            <a:off x="0" y="0"/>
            <a:ext cx="1571604" cy="786007"/>
          </a:xfrm>
          <a:prstGeom prst="rect">
            <a:avLst/>
          </a:prstGeom>
          <a:effectLst>
            <a:reflection blurRad="6350" stA="50000" endA="300" endPos="90000" dir="5400000" sy="-100000" algn="bl" rotWithShape="0"/>
          </a:effectLst>
        </p:spPr>
      </p:pic>
      <p:pic>
        <p:nvPicPr>
          <p:cNvPr id="5" name="4 Imagen" descr="flower-vector-floral-design_246377.png"/>
          <p:cNvPicPr>
            <a:picLocks noChangeAspect="1"/>
          </p:cNvPicPr>
          <p:nvPr/>
        </p:nvPicPr>
        <p:blipFill>
          <a:blip r:embed="rId4" cstate="print"/>
          <a:stretch>
            <a:fillRect/>
          </a:stretch>
        </p:blipFill>
        <p:spPr>
          <a:xfrm>
            <a:off x="0" y="714362"/>
            <a:ext cx="1571604" cy="786007"/>
          </a:xfrm>
          <a:prstGeom prst="rect">
            <a:avLst/>
          </a:prstGeom>
          <a:effectLst>
            <a:reflection blurRad="6350" stA="50000" endA="300" endPos="90000" dir="5400000" sy="-100000" algn="bl" rotWithShape="0"/>
          </a:effectLst>
        </p:spPr>
      </p:pic>
      <p:pic>
        <p:nvPicPr>
          <p:cNvPr id="6" name="5 Imagen" descr="flower-vector-floral-design_246377.png"/>
          <p:cNvPicPr>
            <a:picLocks noChangeAspect="1"/>
          </p:cNvPicPr>
          <p:nvPr/>
        </p:nvPicPr>
        <p:blipFill>
          <a:blip r:embed="rId4" cstate="print"/>
          <a:stretch>
            <a:fillRect/>
          </a:stretch>
        </p:blipFill>
        <p:spPr>
          <a:xfrm>
            <a:off x="0" y="1428742"/>
            <a:ext cx="1571604" cy="786007"/>
          </a:xfrm>
          <a:prstGeom prst="rect">
            <a:avLst/>
          </a:prstGeom>
          <a:effectLst>
            <a:reflection blurRad="6350" stA="50000" endA="300" endPos="90000" dir="5400000" sy="-100000" algn="bl" rotWithShape="0"/>
          </a:effectLst>
        </p:spPr>
      </p:pic>
      <p:pic>
        <p:nvPicPr>
          <p:cNvPr id="7" name="6 Imagen" descr="flower-vector-floral-design_246377.png"/>
          <p:cNvPicPr>
            <a:picLocks noChangeAspect="1"/>
          </p:cNvPicPr>
          <p:nvPr/>
        </p:nvPicPr>
        <p:blipFill>
          <a:blip r:embed="rId4" cstate="print"/>
          <a:stretch>
            <a:fillRect/>
          </a:stretch>
        </p:blipFill>
        <p:spPr>
          <a:xfrm>
            <a:off x="0" y="2214560"/>
            <a:ext cx="1571604" cy="786007"/>
          </a:xfrm>
          <a:prstGeom prst="rect">
            <a:avLst/>
          </a:prstGeom>
          <a:effectLst>
            <a:reflection blurRad="6350" stA="50000" endA="300" endPos="90000" dir="5400000" sy="-100000" algn="bl" rotWithShape="0"/>
          </a:effectLst>
        </p:spPr>
      </p:pic>
      <p:pic>
        <p:nvPicPr>
          <p:cNvPr id="8" name="7 Imagen" descr="flower-vector-floral-design_246377.png"/>
          <p:cNvPicPr>
            <a:picLocks noChangeAspect="1"/>
          </p:cNvPicPr>
          <p:nvPr/>
        </p:nvPicPr>
        <p:blipFill>
          <a:blip r:embed="rId4" cstate="print"/>
          <a:stretch>
            <a:fillRect/>
          </a:stretch>
        </p:blipFill>
        <p:spPr>
          <a:xfrm>
            <a:off x="0" y="2928958"/>
            <a:ext cx="1571604" cy="786007"/>
          </a:xfrm>
          <a:prstGeom prst="rect">
            <a:avLst/>
          </a:prstGeom>
          <a:effectLst>
            <a:reflection blurRad="6350" stA="50000" endA="300" endPos="90000" dir="5400000" sy="-100000" algn="bl" rotWithShape="0"/>
          </a:effectLst>
        </p:spPr>
      </p:pic>
      <p:pic>
        <p:nvPicPr>
          <p:cNvPr id="9" name="8 Imagen" descr="flower-vector-floral-design_246377.png"/>
          <p:cNvPicPr>
            <a:picLocks noChangeAspect="1"/>
          </p:cNvPicPr>
          <p:nvPr/>
        </p:nvPicPr>
        <p:blipFill>
          <a:blip r:embed="rId4" cstate="print"/>
          <a:stretch>
            <a:fillRect/>
          </a:stretch>
        </p:blipFill>
        <p:spPr>
          <a:xfrm>
            <a:off x="0" y="3643320"/>
            <a:ext cx="1571604" cy="786007"/>
          </a:xfrm>
          <a:prstGeom prst="rect">
            <a:avLst/>
          </a:prstGeom>
          <a:effectLst>
            <a:reflection blurRad="6350" stA="50000" endA="300" endPos="90000" dir="5400000" sy="-100000" algn="bl" rotWithShape="0"/>
          </a:effectLst>
        </p:spPr>
      </p:pic>
      <p:pic>
        <p:nvPicPr>
          <p:cNvPr id="10" name="9 Imagen" descr="flower-vector-floral-design_246377.png"/>
          <p:cNvPicPr>
            <a:picLocks noChangeAspect="1"/>
          </p:cNvPicPr>
          <p:nvPr/>
        </p:nvPicPr>
        <p:blipFill>
          <a:blip r:embed="rId4" cstate="print"/>
          <a:stretch>
            <a:fillRect/>
          </a:stretch>
        </p:blipFill>
        <p:spPr>
          <a:xfrm>
            <a:off x="0" y="4357493"/>
            <a:ext cx="1571604" cy="786007"/>
          </a:xfrm>
          <a:prstGeom prst="rect">
            <a:avLst/>
          </a:prstGeom>
          <a:effectLst>
            <a:reflection blurRad="6350" stA="50000" endA="300" endPos="90000" dir="5400000" sy="-100000" algn="bl" rotWithShape="0"/>
          </a:effectLst>
        </p:spPr>
      </p:pic>
      <p:pic>
        <p:nvPicPr>
          <p:cNvPr id="11" name="10 Imagen" descr="flower-vector-floral-design_246377.png"/>
          <p:cNvPicPr>
            <a:picLocks noChangeAspect="1"/>
          </p:cNvPicPr>
          <p:nvPr/>
        </p:nvPicPr>
        <p:blipFill>
          <a:blip r:embed="rId4" cstate="print"/>
          <a:stretch>
            <a:fillRect/>
          </a:stretch>
        </p:blipFill>
        <p:spPr>
          <a:xfrm flipH="1">
            <a:off x="7500958" y="0"/>
            <a:ext cx="1714480" cy="846471"/>
          </a:xfrm>
          <a:prstGeom prst="rect">
            <a:avLst/>
          </a:prstGeom>
          <a:effectLst>
            <a:reflection blurRad="6350" stA="50000" endA="300" endPos="90000" dir="5400000" sy="-100000" algn="bl" rotWithShape="0"/>
          </a:effectLst>
        </p:spPr>
      </p:pic>
      <p:pic>
        <p:nvPicPr>
          <p:cNvPr id="12" name="11 Imagen" descr="flower-vector-floral-design_246377.png"/>
          <p:cNvPicPr>
            <a:picLocks noChangeAspect="1"/>
          </p:cNvPicPr>
          <p:nvPr/>
        </p:nvPicPr>
        <p:blipFill>
          <a:blip r:embed="rId4" cstate="print"/>
          <a:stretch>
            <a:fillRect/>
          </a:stretch>
        </p:blipFill>
        <p:spPr>
          <a:xfrm flipH="1">
            <a:off x="7500958" y="714362"/>
            <a:ext cx="1714480" cy="846471"/>
          </a:xfrm>
          <a:prstGeom prst="rect">
            <a:avLst/>
          </a:prstGeom>
          <a:effectLst>
            <a:reflection blurRad="6350" stA="50000" endA="300" endPos="90000" dir="5400000" sy="-100000" algn="bl" rotWithShape="0"/>
          </a:effectLst>
        </p:spPr>
      </p:pic>
      <p:pic>
        <p:nvPicPr>
          <p:cNvPr id="13" name="12 Imagen" descr="flower-vector-floral-design_246377.png"/>
          <p:cNvPicPr>
            <a:picLocks noChangeAspect="1"/>
          </p:cNvPicPr>
          <p:nvPr/>
        </p:nvPicPr>
        <p:blipFill>
          <a:blip r:embed="rId4" cstate="print"/>
          <a:stretch>
            <a:fillRect/>
          </a:stretch>
        </p:blipFill>
        <p:spPr>
          <a:xfrm flipH="1">
            <a:off x="7500958" y="1357322"/>
            <a:ext cx="1714480" cy="846471"/>
          </a:xfrm>
          <a:prstGeom prst="rect">
            <a:avLst/>
          </a:prstGeom>
          <a:effectLst>
            <a:reflection blurRad="6350" stA="50000" endA="300" endPos="90000" dir="5400000" sy="-100000" algn="bl" rotWithShape="0"/>
          </a:effectLst>
        </p:spPr>
      </p:pic>
      <p:pic>
        <p:nvPicPr>
          <p:cNvPr id="14" name="13 Imagen" descr="flower-vector-floral-design_246377.png"/>
          <p:cNvPicPr>
            <a:picLocks noChangeAspect="1"/>
          </p:cNvPicPr>
          <p:nvPr/>
        </p:nvPicPr>
        <p:blipFill>
          <a:blip r:embed="rId4" cstate="print"/>
          <a:stretch>
            <a:fillRect/>
          </a:stretch>
        </p:blipFill>
        <p:spPr>
          <a:xfrm flipH="1">
            <a:off x="7500958" y="2071684"/>
            <a:ext cx="1714480" cy="846471"/>
          </a:xfrm>
          <a:prstGeom prst="rect">
            <a:avLst/>
          </a:prstGeom>
          <a:effectLst>
            <a:reflection blurRad="6350" stA="50000" endA="300" endPos="90000" dir="5400000" sy="-100000" algn="bl" rotWithShape="0"/>
          </a:effectLst>
        </p:spPr>
      </p:pic>
      <p:pic>
        <p:nvPicPr>
          <p:cNvPr id="15" name="14 Imagen" descr="flower-vector-floral-design_246377.png"/>
          <p:cNvPicPr>
            <a:picLocks noChangeAspect="1"/>
          </p:cNvPicPr>
          <p:nvPr/>
        </p:nvPicPr>
        <p:blipFill>
          <a:blip r:embed="rId4" cstate="print"/>
          <a:stretch>
            <a:fillRect/>
          </a:stretch>
        </p:blipFill>
        <p:spPr>
          <a:xfrm flipH="1">
            <a:off x="7500958" y="2786064"/>
            <a:ext cx="1714480" cy="846471"/>
          </a:xfrm>
          <a:prstGeom prst="rect">
            <a:avLst/>
          </a:prstGeom>
          <a:effectLst>
            <a:reflection blurRad="6350" stA="50000" endA="300" endPos="90000" dir="5400000" sy="-100000" algn="bl" rotWithShape="0"/>
          </a:effectLst>
        </p:spPr>
      </p:pic>
      <p:pic>
        <p:nvPicPr>
          <p:cNvPr id="16" name="15 Imagen" descr="flower-vector-floral-design_246377.png"/>
          <p:cNvPicPr>
            <a:picLocks noChangeAspect="1"/>
          </p:cNvPicPr>
          <p:nvPr/>
        </p:nvPicPr>
        <p:blipFill>
          <a:blip r:embed="rId4" cstate="print"/>
          <a:stretch>
            <a:fillRect/>
          </a:stretch>
        </p:blipFill>
        <p:spPr>
          <a:xfrm flipH="1">
            <a:off x="7500958" y="3500444"/>
            <a:ext cx="1714480" cy="846471"/>
          </a:xfrm>
          <a:prstGeom prst="rect">
            <a:avLst/>
          </a:prstGeom>
          <a:effectLst>
            <a:reflection blurRad="6350" stA="50000" endA="300" endPos="90000" dir="5400000" sy="-100000" algn="bl" rotWithShape="0"/>
          </a:effectLst>
        </p:spPr>
      </p:pic>
      <p:pic>
        <p:nvPicPr>
          <p:cNvPr id="17" name="16 Imagen" descr="flower-vector-floral-design_246377.png"/>
          <p:cNvPicPr>
            <a:picLocks noChangeAspect="1"/>
          </p:cNvPicPr>
          <p:nvPr/>
        </p:nvPicPr>
        <p:blipFill>
          <a:blip r:embed="rId4" cstate="print"/>
          <a:stretch>
            <a:fillRect/>
          </a:stretch>
        </p:blipFill>
        <p:spPr>
          <a:xfrm flipH="1">
            <a:off x="7500958" y="4357493"/>
            <a:ext cx="1714480" cy="846471"/>
          </a:xfrm>
          <a:prstGeom prst="rect">
            <a:avLst/>
          </a:prstGeom>
          <a:effectLst>
            <a:reflection blurRad="6350" stA="50000" endA="300" endPos="90000" dir="5400000" sy="-100000" algn="bl" rotWithShape="0"/>
          </a:effectLst>
        </p:spPr>
      </p:pic>
      <p:pic>
        <p:nvPicPr>
          <p:cNvPr id="18" name="17 Imagen" descr="2915.jpg"/>
          <p:cNvPicPr>
            <a:picLocks noChangeAspect="1"/>
          </p:cNvPicPr>
          <p:nvPr/>
        </p:nvPicPr>
        <p:blipFill>
          <a:blip r:embed="rId5"/>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8" presetClass="emph" presetSubtype="0" fill="hold" nodeType="withEffect">
                                  <p:stCondLst>
                                    <p:cond delay="0"/>
                                  </p:stCondLst>
                                  <p:childTnLst>
                                    <p:animRot by="-21600000">
                                      <p:cBhvr>
                                        <p:cTn id="8" dur="3000" fill="hold"/>
                                        <p:tgtEl>
                                          <p:spTgt spid="4"/>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5"/>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6"/>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7"/>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8"/>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9"/>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0"/>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1"/>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12"/>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13"/>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14"/>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15"/>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16"/>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7"/>
                                        </p:tgtEl>
                                        <p:attrNameLst>
                                          <p:attrName>r</p:attrName>
                                        </p:attrNameLst>
                                      </p:cBhvr>
                                    </p:animRot>
                                  </p:childTnLst>
                                </p:cTn>
                              </p:par>
                              <p:par>
                                <p:cTn id="35" presetID="2" presetClass="entr" presetSubtype="2" fill="hold" nodeType="with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3000" fill="hold"/>
                                        <p:tgtEl>
                                          <p:spTgt spid="3"/>
                                        </p:tgtEl>
                                        <p:attrNameLst>
                                          <p:attrName>ppt_x</p:attrName>
                                        </p:attrNameLst>
                                      </p:cBhvr>
                                      <p:tavLst>
                                        <p:tav tm="0">
                                          <p:val>
                                            <p:strVal val="1+#ppt_w/2"/>
                                          </p:val>
                                        </p:tav>
                                        <p:tav tm="100000">
                                          <p:val>
                                            <p:strVal val="#ppt_x"/>
                                          </p:val>
                                        </p:tav>
                                      </p:tavLst>
                                    </p:anim>
                                    <p:anim calcmode="lin" valueType="num">
                                      <p:cBhvr additive="base">
                                        <p:cTn id="38" dur="3000" fill="hold"/>
                                        <p:tgtEl>
                                          <p:spTgt spid="3"/>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3000" fill="hold"/>
                                        <p:tgtEl>
                                          <p:spTgt spid="2"/>
                                        </p:tgtEl>
                                        <p:attrNameLst>
                                          <p:attrName>ppt_x</p:attrName>
                                        </p:attrNameLst>
                                      </p:cBhvr>
                                      <p:tavLst>
                                        <p:tav tm="0">
                                          <p:val>
                                            <p:strVal val="0-#ppt_w/2"/>
                                          </p:val>
                                        </p:tav>
                                        <p:tav tm="100000">
                                          <p:val>
                                            <p:strVal val="#ppt_x"/>
                                          </p:val>
                                        </p:tav>
                                      </p:tavLst>
                                    </p:anim>
                                    <p:anim calcmode="lin" valueType="num">
                                      <p:cBhvr additive="base">
                                        <p:cTn id="42" dur="3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6072198" y="4143386"/>
            <a:ext cx="285752" cy="28573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Preparación"/>
          <p:cNvSpPr/>
          <p:nvPr/>
        </p:nvSpPr>
        <p:spPr>
          <a:xfrm>
            <a:off x="0" y="0"/>
            <a:ext cx="6572264" cy="5143500"/>
          </a:xfrm>
          <a:prstGeom prst="flowChartPreparation">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Estrella de 32 puntas"/>
          <p:cNvSpPr/>
          <p:nvPr/>
        </p:nvSpPr>
        <p:spPr>
          <a:xfrm>
            <a:off x="285720" y="0"/>
            <a:ext cx="5715040" cy="5143500"/>
          </a:xfrm>
          <a:prstGeom prst="star32">
            <a:avLst/>
          </a:prstGeom>
          <a:ln>
            <a:solidFill>
              <a:schemeClr val="tx2">
                <a:lumMod val="25000"/>
              </a:schemeClr>
            </a:solidFill>
          </a:ln>
          <a:scene3d>
            <a:camera prst="orthographicFront"/>
            <a:lightRig rig="threePt" dir="t"/>
          </a:scene3d>
          <a:sp3d>
            <a:bevelT prst="angle"/>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PE"/>
          </a:p>
        </p:txBody>
      </p:sp>
      <p:sp>
        <p:nvSpPr>
          <p:cNvPr id="9" name="8 CuadroTexto"/>
          <p:cNvSpPr txBox="1"/>
          <p:nvPr/>
        </p:nvSpPr>
        <p:spPr>
          <a:xfrm>
            <a:off x="1357290" y="1000114"/>
            <a:ext cx="3786214" cy="3139321"/>
          </a:xfrm>
          <a:prstGeom prst="rect">
            <a:avLst/>
          </a:prstGeom>
          <a:noFill/>
        </p:spPr>
        <p:txBody>
          <a:bodyPr wrap="square" rtlCol="0">
            <a:spAutoFit/>
          </a:bodyPr>
          <a:lstStyle/>
          <a:p>
            <a:pPr algn="ct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Desde hace más de 13 años,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Swarovski</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ha diseñado la estrella que brilla en lo alto del árbol de Navidad del Centro Rockefeller en Nueva York. Esta se ha convertido en una parte emblemática de las tradiciones navideñas de Nueva York y una etapa fundamental para la historia de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Swarovski</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El año pasado la estrella pesaba 249 kg, contenía 25 000 cristales y medía más de 2,9 metros de diámetro.</a:t>
            </a:r>
          </a:p>
          <a:p>
            <a:pPr algn="ctr"/>
            <a:endParaRPr lang="es-PE" b="1" dirty="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endParaRPr>
          </a:p>
        </p:txBody>
      </p:sp>
      <p:pic>
        <p:nvPicPr>
          <p:cNvPr id="11" name="10 Imagen" descr="estrella-de-cristal-swarovski-en-el-rockefeller-center-manhattan-nueva-york-173638781.jpg"/>
          <p:cNvPicPr>
            <a:picLocks noChangeAspect="1"/>
          </p:cNvPicPr>
          <p:nvPr/>
        </p:nvPicPr>
        <p:blipFill>
          <a:blip r:embed="rId3"/>
          <a:stretch>
            <a:fillRect/>
          </a:stretch>
        </p:blipFill>
        <p:spPr>
          <a:xfrm>
            <a:off x="5740584" y="1142990"/>
            <a:ext cx="3403416" cy="3214710"/>
          </a:xfrm>
          <a:prstGeom prst="rect">
            <a:avLst/>
          </a:prstGeom>
          <a:effectLst>
            <a:softEdge rad="635000"/>
          </a:effectLst>
        </p:spPr>
      </p:pic>
      <p:pic>
        <p:nvPicPr>
          <p:cNvPr id="10" name="9 Imagen" descr="2915.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8b279420462a2dc0831f4f40d2d294b.jpg"/>
          <p:cNvPicPr>
            <a:picLocks noChangeAspect="1"/>
          </p:cNvPicPr>
          <p:nvPr/>
        </p:nvPicPr>
        <p:blipFill>
          <a:blip r:embed="rId2"/>
          <a:stretch>
            <a:fillRect/>
          </a:stretch>
        </p:blipFill>
        <p:spPr>
          <a:xfrm>
            <a:off x="1500166" y="0"/>
            <a:ext cx="3429000" cy="5143500"/>
          </a:xfrm>
          <a:prstGeom prst="rect">
            <a:avLst/>
          </a:prstGeom>
        </p:spPr>
      </p:pic>
      <p:pic>
        <p:nvPicPr>
          <p:cNvPr id="3" name="2 Imagen" descr="9fbaa1a03a6b579916c1d45cfaf09073.jpg"/>
          <p:cNvPicPr>
            <a:picLocks noChangeAspect="1"/>
          </p:cNvPicPr>
          <p:nvPr/>
        </p:nvPicPr>
        <p:blipFill>
          <a:blip r:embed="rId3"/>
          <a:stretch>
            <a:fillRect/>
          </a:stretch>
        </p:blipFill>
        <p:spPr>
          <a:xfrm>
            <a:off x="4929190" y="0"/>
            <a:ext cx="2928958" cy="5143500"/>
          </a:xfrm>
          <a:prstGeom prst="rect">
            <a:avLst/>
          </a:prstGeom>
        </p:spPr>
      </p:pic>
      <p:pic>
        <p:nvPicPr>
          <p:cNvPr id="4" name="3 Imagen" descr="82753342.png"/>
          <p:cNvPicPr>
            <a:picLocks noChangeAspect="1"/>
          </p:cNvPicPr>
          <p:nvPr/>
        </p:nvPicPr>
        <p:blipFill>
          <a:blip r:embed="rId4"/>
          <a:stretch>
            <a:fillRect/>
          </a:stretch>
        </p:blipFill>
        <p:spPr>
          <a:xfrm flipH="1">
            <a:off x="0" y="-71456"/>
            <a:ext cx="1500166" cy="571504"/>
          </a:xfrm>
          <a:prstGeom prst="rect">
            <a:avLst/>
          </a:prstGeom>
        </p:spPr>
      </p:pic>
      <p:pic>
        <p:nvPicPr>
          <p:cNvPr id="5" name="4 Imagen" descr="82753342.png"/>
          <p:cNvPicPr>
            <a:picLocks noChangeAspect="1"/>
          </p:cNvPicPr>
          <p:nvPr/>
        </p:nvPicPr>
        <p:blipFill>
          <a:blip r:embed="rId4"/>
          <a:stretch>
            <a:fillRect/>
          </a:stretch>
        </p:blipFill>
        <p:spPr>
          <a:xfrm flipH="1">
            <a:off x="0" y="428610"/>
            <a:ext cx="1500166" cy="642924"/>
          </a:xfrm>
          <a:prstGeom prst="rect">
            <a:avLst/>
          </a:prstGeom>
        </p:spPr>
      </p:pic>
      <p:pic>
        <p:nvPicPr>
          <p:cNvPr id="6" name="5 Imagen" descr="82753342.png"/>
          <p:cNvPicPr>
            <a:picLocks noChangeAspect="1"/>
          </p:cNvPicPr>
          <p:nvPr/>
        </p:nvPicPr>
        <p:blipFill>
          <a:blip r:embed="rId4"/>
          <a:stretch>
            <a:fillRect/>
          </a:stretch>
        </p:blipFill>
        <p:spPr>
          <a:xfrm flipH="1">
            <a:off x="0" y="1000114"/>
            <a:ext cx="1500166" cy="642924"/>
          </a:xfrm>
          <a:prstGeom prst="rect">
            <a:avLst/>
          </a:prstGeom>
        </p:spPr>
      </p:pic>
      <p:pic>
        <p:nvPicPr>
          <p:cNvPr id="7" name="6 Imagen" descr="82753342.png"/>
          <p:cNvPicPr>
            <a:picLocks noChangeAspect="1"/>
          </p:cNvPicPr>
          <p:nvPr/>
        </p:nvPicPr>
        <p:blipFill>
          <a:blip r:embed="rId4"/>
          <a:stretch>
            <a:fillRect/>
          </a:stretch>
        </p:blipFill>
        <p:spPr>
          <a:xfrm flipH="1">
            <a:off x="0" y="1643074"/>
            <a:ext cx="1500166" cy="642924"/>
          </a:xfrm>
          <a:prstGeom prst="rect">
            <a:avLst/>
          </a:prstGeom>
        </p:spPr>
      </p:pic>
      <p:pic>
        <p:nvPicPr>
          <p:cNvPr id="8" name="7 Imagen" descr="82753342.png"/>
          <p:cNvPicPr>
            <a:picLocks noChangeAspect="1"/>
          </p:cNvPicPr>
          <p:nvPr/>
        </p:nvPicPr>
        <p:blipFill>
          <a:blip r:embed="rId4"/>
          <a:stretch>
            <a:fillRect/>
          </a:stretch>
        </p:blipFill>
        <p:spPr>
          <a:xfrm flipH="1">
            <a:off x="0" y="2214560"/>
            <a:ext cx="1500166" cy="642924"/>
          </a:xfrm>
          <a:prstGeom prst="rect">
            <a:avLst/>
          </a:prstGeom>
        </p:spPr>
      </p:pic>
      <p:pic>
        <p:nvPicPr>
          <p:cNvPr id="9" name="8 Imagen" descr="82753342.png"/>
          <p:cNvPicPr>
            <a:picLocks noChangeAspect="1"/>
          </p:cNvPicPr>
          <p:nvPr/>
        </p:nvPicPr>
        <p:blipFill>
          <a:blip r:embed="rId4"/>
          <a:stretch>
            <a:fillRect/>
          </a:stretch>
        </p:blipFill>
        <p:spPr>
          <a:xfrm flipH="1">
            <a:off x="0" y="2786064"/>
            <a:ext cx="1500166" cy="642924"/>
          </a:xfrm>
          <a:prstGeom prst="rect">
            <a:avLst/>
          </a:prstGeom>
        </p:spPr>
      </p:pic>
      <p:pic>
        <p:nvPicPr>
          <p:cNvPr id="10" name="9 Imagen" descr="82753342.png"/>
          <p:cNvPicPr>
            <a:picLocks noChangeAspect="1"/>
          </p:cNvPicPr>
          <p:nvPr/>
        </p:nvPicPr>
        <p:blipFill>
          <a:blip r:embed="rId4"/>
          <a:stretch>
            <a:fillRect/>
          </a:stretch>
        </p:blipFill>
        <p:spPr>
          <a:xfrm flipH="1">
            <a:off x="0" y="3357586"/>
            <a:ext cx="1500166" cy="642924"/>
          </a:xfrm>
          <a:prstGeom prst="rect">
            <a:avLst/>
          </a:prstGeom>
        </p:spPr>
      </p:pic>
      <p:pic>
        <p:nvPicPr>
          <p:cNvPr id="11" name="10 Imagen" descr="82753342.png"/>
          <p:cNvPicPr>
            <a:picLocks noChangeAspect="1"/>
          </p:cNvPicPr>
          <p:nvPr/>
        </p:nvPicPr>
        <p:blipFill>
          <a:blip r:embed="rId4"/>
          <a:stretch>
            <a:fillRect/>
          </a:stretch>
        </p:blipFill>
        <p:spPr>
          <a:xfrm flipH="1">
            <a:off x="0" y="3929072"/>
            <a:ext cx="1500166" cy="642924"/>
          </a:xfrm>
          <a:prstGeom prst="rect">
            <a:avLst/>
          </a:prstGeom>
        </p:spPr>
      </p:pic>
      <p:pic>
        <p:nvPicPr>
          <p:cNvPr id="12" name="11 Imagen" descr="82753342.png"/>
          <p:cNvPicPr>
            <a:picLocks noChangeAspect="1"/>
          </p:cNvPicPr>
          <p:nvPr/>
        </p:nvPicPr>
        <p:blipFill>
          <a:blip r:embed="rId4"/>
          <a:stretch>
            <a:fillRect/>
          </a:stretch>
        </p:blipFill>
        <p:spPr>
          <a:xfrm flipH="1">
            <a:off x="0" y="4500576"/>
            <a:ext cx="1500166" cy="642924"/>
          </a:xfrm>
          <a:prstGeom prst="rect">
            <a:avLst/>
          </a:prstGeom>
        </p:spPr>
      </p:pic>
      <p:pic>
        <p:nvPicPr>
          <p:cNvPr id="13" name="12 Imagen" descr="82753342.png"/>
          <p:cNvPicPr>
            <a:picLocks noChangeAspect="1"/>
          </p:cNvPicPr>
          <p:nvPr/>
        </p:nvPicPr>
        <p:blipFill>
          <a:blip r:embed="rId4"/>
          <a:stretch>
            <a:fillRect/>
          </a:stretch>
        </p:blipFill>
        <p:spPr>
          <a:xfrm>
            <a:off x="7858148" y="0"/>
            <a:ext cx="1285852" cy="564703"/>
          </a:xfrm>
          <a:prstGeom prst="rect">
            <a:avLst/>
          </a:prstGeom>
        </p:spPr>
      </p:pic>
      <p:pic>
        <p:nvPicPr>
          <p:cNvPr id="14" name="13 Imagen" descr="82753342.png"/>
          <p:cNvPicPr>
            <a:picLocks noChangeAspect="1"/>
          </p:cNvPicPr>
          <p:nvPr/>
        </p:nvPicPr>
        <p:blipFill>
          <a:blip r:embed="rId4"/>
          <a:stretch>
            <a:fillRect/>
          </a:stretch>
        </p:blipFill>
        <p:spPr>
          <a:xfrm>
            <a:off x="7858148" y="571486"/>
            <a:ext cx="1285852" cy="564703"/>
          </a:xfrm>
          <a:prstGeom prst="rect">
            <a:avLst/>
          </a:prstGeom>
        </p:spPr>
      </p:pic>
      <p:pic>
        <p:nvPicPr>
          <p:cNvPr id="15" name="14 Imagen" descr="82753342.png"/>
          <p:cNvPicPr>
            <a:picLocks noChangeAspect="1"/>
          </p:cNvPicPr>
          <p:nvPr/>
        </p:nvPicPr>
        <p:blipFill>
          <a:blip r:embed="rId4"/>
          <a:stretch>
            <a:fillRect/>
          </a:stretch>
        </p:blipFill>
        <p:spPr>
          <a:xfrm>
            <a:off x="7858148" y="1071570"/>
            <a:ext cx="1285852" cy="564703"/>
          </a:xfrm>
          <a:prstGeom prst="rect">
            <a:avLst/>
          </a:prstGeom>
        </p:spPr>
      </p:pic>
      <p:pic>
        <p:nvPicPr>
          <p:cNvPr id="16" name="15 Imagen" descr="82753342.png"/>
          <p:cNvPicPr>
            <a:picLocks noChangeAspect="1"/>
          </p:cNvPicPr>
          <p:nvPr/>
        </p:nvPicPr>
        <p:blipFill>
          <a:blip r:embed="rId4"/>
          <a:stretch>
            <a:fillRect/>
          </a:stretch>
        </p:blipFill>
        <p:spPr>
          <a:xfrm>
            <a:off x="7858148" y="1643056"/>
            <a:ext cx="1285852" cy="564703"/>
          </a:xfrm>
          <a:prstGeom prst="rect">
            <a:avLst/>
          </a:prstGeom>
        </p:spPr>
      </p:pic>
      <p:pic>
        <p:nvPicPr>
          <p:cNvPr id="17" name="16 Imagen" descr="82753342.png"/>
          <p:cNvPicPr>
            <a:picLocks noChangeAspect="1"/>
          </p:cNvPicPr>
          <p:nvPr/>
        </p:nvPicPr>
        <p:blipFill>
          <a:blip r:embed="rId4"/>
          <a:stretch>
            <a:fillRect/>
          </a:stretch>
        </p:blipFill>
        <p:spPr>
          <a:xfrm>
            <a:off x="7858148" y="2214578"/>
            <a:ext cx="1285852" cy="564703"/>
          </a:xfrm>
          <a:prstGeom prst="rect">
            <a:avLst/>
          </a:prstGeom>
        </p:spPr>
      </p:pic>
      <p:pic>
        <p:nvPicPr>
          <p:cNvPr id="18" name="17 Imagen" descr="82753342.png"/>
          <p:cNvPicPr>
            <a:picLocks noChangeAspect="1"/>
          </p:cNvPicPr>
          <p:nvPr/>
        </p:nvPicPr>
        <p:blipFill>
          <a:blip r:embed="rId4"/>
          <a:stretch>
            <a:fillRect/>
          </a:stretch>
        </p:blipFill>
        <p:spPr>
          <a:xfrm>
            <a:off x="7858148" y="2786064"/>
            <a:ext cx="1285852" cy="564703"/>
          </a:xfrm>
          <a:prstGeom prst="rect">
            <a:avLst/>
          </a:prstGeom>
        </p:spPr>
      </p:pic>
      <p:pic>
        <p:nvPicPr>
          <p:cNvPr id="19" name="18 Imagen" descr="82753342.png"/>
          <p:cNvPicPr>
            <a:picLocks noChangeAspect="1"/>
          </p:cNvPicPr>
          <p:nvPr/>
        </p:nvPicPr>
        <p:blipFill>
          <a:blip r:embed="rId4"/>
          <a:stretch>
            <a:fillRect/>
          </a:stretch>
        </p:blipFill>
        <p:spPr>
          <a:xfrm>
            <a:off x="7858148" y="3286148"/>
            <a:ext cx="1285852" cy="564703"/>
          </a:xfrm>
          <a:prstGeom prst="rect">
            <a:avLst/>
          </a:prstGeom>
        </p:spPr>
      </p:pic>
      <p:pic>
        <p:nvPicPr>
          <p:cNvPr id="20" name="19 Imagen" descr="82753342.png"/>
          <p:cNvPicPr>
            <a:picLocks noChangeAspect="1"/>
          </p:cNvPicPr>
          <p:nvPr/>
        </p:nvPicPr>
        <p:blipFill>
          <a:blip r:embed="rId4"/>
          <a:stretch>
            <a:fillRect/>
          </a:stretch>
        </p:blipFill>
        <p:spPr>
          <a:xfrm>
            <a:off x="7858148" y="3857634"/>
            <a:ext cx="1285852" cy="564703"/>
          </a:xfrm>
          <a:prstGeom prst="rect">
            <a:avLst/>
          </a:prstGeom>
        </p:spPr>
      </p:pic>
      <p:pic>
        <p:nvPicPr>
          <p:cNvPr id="21" name="20 Imagen" descr="82753342.png"/>
          <p:cNvPicPr>
            <a:picLocks noChangeAspect="1"/>
          </p:cNvPicPr>
          <p:nvPr/>
        </p:nvPicPr>
        <p:blipFill>
          <a:blip r:embed="rId4"/>
          <a:stretch>
            <a:fillRect/>
          </a:stretch>
        </p:blipFill>
        <p:spPr>
          <a:xfrm>
            <a:off x="7858148" y="4429138"/>
            <a:ext cx="1285852" cy="564703"/>
          </a:xfrm>
          <a:prstGeom prst="rect">
            <a:avLst/>
          </a:prstGeom>
        </p:spPr>
      </p:pic>
      <p:pic>
        <p:nvPicPr>
          <p:cNvPr id="22" name="21 Imagen" descr="2915.jpg"/>
          <p:cNvPicPr>
            <a:picLocks noChangeAspect="1"/>
          </p:cNvPicPr>
          <p:nvPr/>
        </p:nvPicPr>
        <p:blipFill>
          <a:blip r:embed="rId5"/>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31" presetClass="entr" presetSubtype="0" fill="hold" nodeType="withEffect">
                                  <p:stCondLst>
                                    <p:cond delay="0"/>
                                  </p:stCondLst>
                                  <p:iterate type="lt">
                                    <p:tmPct val="5000"/>
                                  </p:iterate>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anim calcmode="lin" valueType="num">
                                      <p:cBhvr>
                                        <p:cTn id="11" dur="3000" fill="hold"/>
                                        <p:tgtEl>
                                          <p:spTgt spid="4"/>
                                        </p:tgtEl>
                                        <p:attrNameLst>
                                          <p:attrName>style.rotation</p:attrName>
                                        </p:attrNameLst>
                                      </p:cBhvr>
                                      <p:tavLst>
                                        <p:tav tm="0">
                                          <p:val>
                                            <p:fltVal val="90"/>
                                          </p:val>
                                        </p:tav>
                                        <p:tav tm="100000">
                                          <p:val>
                                            <p:fltVal val="0"/>
                                          </p:val>
                                        </p:tav>
                                      </p:tavLst>
                                    </p:anim>
                                    <p:animEffect transition="in" filter="fade">
                                      <p:cBhvr>
                                        <p:cTn id="12" dur="3000"/>
                                        <p:tgtEl>
                                          <p:spTgt spid="4"/>
                                        </p:tgtEl>
                                      </p:cBhvr>
                                    </p:animEffect>
                                  </p:childTnLst>
                                </p:cTn>
                              </p:par>
                              <p:par>
                                <p:cTn id="13" presetID="31" presetClass="entr" presetSubtype="0" fill="hold" nodeType="withEffect">
                                  <p:stCondLst>
                                    <p:cond delay="0"/>
                                  </p:stCondLst>
                                  <p:iterate type="lt">
                                    <p:tmPct val="5000"/>
                                  </p:iterate>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fltVal val="0"/>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anim calcmode="lin" valueType="num">
                                      <p:cBhvr>
                                        <p:cTn id="17" dur="3000" fill="hold"/>
                                        <p:tgtEl>
                                          <p:spTgt spid="5"/>
                                        </p:tgtEl>
                                        <p:attrNameLst>
                                          <p:attrName>style.rotation</p:attrName>
                                        </p:attrNameLst>
                                      </p:cBhvr>
                                      <p:tavLst>
                                        <p:tav tm="0">
                                          <p:val>
                                            <p:fltVal val="90"/>
                                          </p:val>
                                        </p:tav>
                                        <p:tav tm="100000">
                                          <p:val>
                                            <p:fltVal val="0"/>
                                          </p:val>
                                        </p:tav>
                                      </p:tavLst>
                                    </p:anim>
                                    <p:animEffect transition="in" filter="fade">
                                      <p:cBhvr>
                                        <p:cTn id="18" dur="3000"/>
                                        <p:tgtEl>
                                          <p:spTgt spid="5"/>
                                        </p:tgtEl>
                                      </p:cBhvr>
                                    </p:animEffect>
                                  </p:childTnLst>
                                </p:cTn>
                              </p:par>
                              <p:par>
                                <p:cTn id="19" presetID="31" presetClass="entr" presetSubtype="0" fill="hold" nodeType="withEffect">
                                  <p:stCondLst>
                                    <p:cond delay="0"/>
                                  </p:stCondLst>
                                  <p:iterate type="lt">
                                    <p:tmPct val="5000"/>
                                  </p:iterate>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anim calcmode="lin" valueType="num">
                                      <p:cBhvr>
                                        <p:cTn id="23" dur="3000" fill="hold"/>
                                        <p:tgtEl>
                                          <p:spTgt spid="6"/>
                                        </p:tgtEl>
                                        <p:attrNameLst>
                                          <p:attrName>style.rotation</p:attrName>
                                        </p:attrNameLst>
                                      </p:cBhvr>
                                      <p:tavLst>
                                        <p:tav tm="0">
                                          <p:val>
                                            <p:fltVal val="90"/>
                                          </p:val>
                                        </p:tav>
                                        <p:tav tm="100000">
                                          <p:val>
                                            <p:fltVal val="0"/>
                                          </p:val>
                                        </p:tav>
                                      </p:tavLst>
                                    </p:anim>
                                    <p:animEffect transition="in" filter="fade">
                                      <p:cBhvr>
                                        <p:cTn id="24" dur="3000"/>
                                        <p:tgtEl>
                                          <p:spTgt spid="6"/>
                                        </p:tgtEl>
                                      </p:cBhvr>
                                    </p:animEffect>
                                  </p:childTnLst>
                                </p:cTn>
                              </p:par>
                              <p:par>
                                <p:cTn id="25" presetID="31" presetClass="entr" presetSubtype="0" fill="hold" nodeType="withEffect">
                                  <p:stCondLst>
                                    <p:cond delay="0"/>
                                  </p:stCondLst>
                                  <p:iterate type="lt">
                                    <p:tmPct val="5000"/>
                                  </p:iterate>
                                  <p:childTnLst>
                                    <p:set>
                                      <p:cBhvr>
                                        <p:cTn id="26" dur="1" fill="hold">
                                          <p:stCondLst>
                                            <p:cond delay="0"/>
                                          </p:stCondLst>
                                        </p:cTn>
                                        <p:tgtEl>
                                          <p:spTgt spid="7"/>
                                        </p:tgtEl>
                                        <p:attrNameLst>
                                          <p:attrName>style.visibility</p:attrName>
                                        </p:attrNameLst>
                                      </p:cBhvr>
                                      <p:to>
                                        <p:strVal val="visible"/>
                                      </p:to>
                                    </p:set>
                                    <p:anim calcmode="lin" valueType="num">
                                      <p:cBhvr>
                                        <p:cTn id="27" dur="3000" fill="hold"/>
                                        <p:tgtEl>
                                          <p:spTgt spid="7"/>
                                        </p:tgtEl>
                                        <p:attrNameLst>
                                          <p:attrName>ppt_w</p:attrName>
                                        </p:attrNameLst>
                                      </p:cBhvr>
                                      <p:tavLst>
                                        <p:tav tm="0">
                                          <p:val>
                                            <p:fltVal val="0"/>
                                          </p:val>
                                        </p:tav>
                                        <p:tav tm="100000">
                                          <p:val>
                                            <p:strVal val="#ppt_w"/>
                                          </p:val>
                                        </p:tav>
                                      </p:tavLst>
                                    </p:anim>
                                    <p:anim calcmode="lin" valueType="num">
                                      <p:cBhvr>
                                        <p:cTn id="28" dur="3000" fill="hold"/>
                                        <p:tgtEl>
                                          <p:spTgt spid="7"/>
                                        </p:tgtEl>
                                        <p:attrNameLst>
                                          <p:attrName>ppt_h</p:attrName>
                                        </p:attrNameLst>
                                      </p:cBhvr>
                                      <p:tavLst>
                                        <p:tav tm="0">
                                          <p:val>
                                            <p:fltVal val="0"/>
                                          </p:val>
                                        </p:tav>
                                        <p:tav tm="100000">
                                          <p:val>
                                            <p:strVal val="#ppt_h"/>
                                          </p:val>
                                        </p:tav>
                                      </p:tavLst>
                                    </p:anim>
                                    <p:anim calcmode="lin" valueType="num">
                                      <p:cBhvr>
                                        <p:cTn id="29" dur="3000" fill="hold"/>
                                        <p:tgtEl>
                                          <p:spTgt spid="7"/>
                                        </p:tgtEl>
                                        <p:attrNameLst>
                                          <p:attrName>style.rotation</p:attrName>
                                        </p:attrNameLst>
                                      </p:cBhvr>
                                      <p:tavLst>
                                        <p:tav tm="0">
                                          <p:val>
                                            <p:fltVal val="90"/>
                                          </p:val>
                                        </p:tav>
                                        <p:tav tm="100000">
                                          <p:val>
                                            <p:fltVal val="0"/>
                                          </p:val>
                                        </p:tav>
                                      </p:tavLst>
                                    </p:anim>
                                    <p:animEffect transition="in" filter="fade">
                                      <p:cBhvr>
                                        <p:cTn id="30" dur="3000"/>
                                        <p:tgtEl>
                                          <p:spTgt spid="7"/>
                                        </p:tgtEl>
                                      </p:cBhvr>
                                    </p:animEffect>
                                  </p:childTnLst>
                                </p:cTn>
                              </p:par>
                              <p:par>
                                <p:cTn id="31" presetID="31" presetClass="entr" presetSubtype="0" fill="hold" nodeType="withEffect">
                                  <p:stCondLst>
                                    <p:cond delay="0"/>
                                  </p:stCondLst>
                                  <p:iterate type="lt">
                                    <p:tmPct val="5000"/>
                                  </p:iterate>
                                  <p:childTnLst>
                                    <p:set>
                                      <p:cBhvr>
                                        <p:cTn id="32" dur="1" fill="hold">
                                          <p:stCondLst>
                                            <p:cond delay="0"/>
                                          </p:stCondLst>
                                        </p:cTn>
                                        <p:tgtEl>
                                          <p:spTgt spid="8"/>
                                        </p:tgtEl>
                                        <p:attrNameLst>
                                          <p:attrName>style.visibility</p:attrName>
                                        </p:attrNameLst>
                                      </p:cBhvr>
                                      <p:to>
                                        <p:strVal val="visible"/>
                                      </p:to>
                                    </p:set>
                                    <p:anim calcmode="lin" valueType="num">
                                      <p:cBhvr>
                                        <p:cTn id="33" dur="3000" fill="hold"/>
                                        <p:tgtEl>
                                          <p:spTgt spid="8"/>
                                        </p:tgtEl>
                                        <p:attrNameLst>
                                          <p:attrName>ppt_w</p:attrName>
                                        </p:attrNameLst>
                                      </p:cBhvr>
                                      <p:tavLst>
                                        <p:tav tm="0">
                                          <p:val>
                                            <p:fltVal val="0"/>
                                          </p:val>
                                        </p:tav>
                                        <p:tav tm="100000">
                                          <p:val>
                                            <p:strVal val="#ppt_w"/>
                                          </p:val>
                                        </p:tav>
                                      </p:tavLst>
                                    </p:anim>
                                    <p:anim calcmode="lin" valueType="num">
                                      <p:cBhvr>
                                        <p:cTn id="34" dur="3000" fill="hold"/>
                                        <p:tgtEl>
                                          <p:spTgt spid="8"/>
                                        </p:tgtEl>
                                        <p:attrNameLst>
                                          <p:attrName>ppt_h</p:attrName>
                                        </p:attrNameLst>
                                      </p:cBhvr>
                                      <p:tavLst>
                                        <p:tav tm="0">
                                          <p:val>
                                            <p:fltVal val="0"/>
                                          </p:val>
                                        </p:tav>
                                        <p:tav tm="100000">
                                          <p:val>
                                            <p:strVal val="#ppt_h"/>
                                          </p:val>
                                        </p:tav>
                                      </p:tavLst>
                                    </p:anim>
                                    <p:anim calcmode="lin" valueType="num">
                                      <p:cBhvr>
                                        <p:cTn id="35" dur="3000" fill="hold"/>
                                        <p:tgtEl>
                                          <p:spTgt spid="8"/>
                                        </p:tgtEl>
                                        <p:attrNameLst>
                                          <p:attrName>style.rotation</p:attrName>
                                        </p:attrNameLst>
                                      </p:cBhvr>
                                      <p:tavLst>
                                        <p:tav tm="0">
                                          <p:val>
                                            <p:fltVal val="90"/>
                                          </p:val>
                                        </p:tav>
                                        <p:tav tm="100000">
                                          <p:val>
                                            <p:fltVal val="0"/>
                                          </p:val>
                                        </p:tav>
                                      </p:tavLst>
                                    </p:anim>
                                    <p:animEffect transition="in" filter="fade">
                                      <p:cBhvr>
                                        <p:cTn id="36" dur="3000"/>
                                        <p:tgtEl>
                                          <p:spTgt spid="8"/>
                                        </p:tgtEl>
                                      </p:cBhvr>
                                    </p:animEffect>
                                  </p:childTnLst>
                                </p:cTn>
                              </p:par>
                              <p:par>
                                <p:cTn id="37" presetID="31" presetClass="entr" presetSubtype="0" fill="hold" nodeType="withEffect">
                                  <p:stCondLst>
                                    <p:cond delay="0"/>
                                  </p:stCondLst>
                                  <p:iterate type="lt">
                                    <p:tmPct val="5000"/>
                                  </p:iterate>
                                  <p:childTnLst>
                                    <p:set>
                                      <p:cBhvr>
                                        <p:cTn id="38" dur="1" fill="hold">
                                          <p:stCondLst>
                                            <p:cond delay="0"/>
                                          </p:stCondLst>
                                        </p:cTn>
                                        <p:tgtEl>
                                          <p:spTgt spid="9"/>
                                        </p:tgtEl>
                                        <p:attrNameLst>
                                          <p:attrName>style.visibility</p:attrName>
                                        </p:attrNameLst>
                                      </p:cBhvr>
                                      <p:to>
                                        <p:strVal val="visible"/>
                                      </p:to>
                                    </p:set>
                                    <p:anim calcmode="lin" valueType="num">
                                      <p:cBhvr>
                                        <p:cTn id="39" dur="3000" fill="hold"/>
                                        <p:tgtEl>
                                          <p:spTgt spid="9"/>
                                        </p:tgtEl>
                                        <p:attrNameLst>
                                          <p:attrName>ppt_w</p:attrName>
                                        </p:attrNameLst>
                                      </p:cBhvr>
                                      <p:tavLst>
                                        <p:tav tm="0">
                                          <p:val>
                                            <p:fltVal val="0"/>
                                          </p:val>
                                        </p:tav>
                                        <p:tav tm="100000">
                                          <p:val>
                                            <p:strVal val="#ppt_w"/>
                                          </p:val>
                                        </p:tav>
                                      </p:tavLst>
                                    </p:anim>
                                    <p:anim calcmode="lin" valueType="num">
                                      <p:cBhvr>
                                        <p:cTn id="40" dur="3000" fill="hold"/>
                                        <p:tgtEl>
                                          <p:spTgt spid="9"/>
                                        </p:tgtEl>
                                        <p:attrNameLst>
                                          <p:attrName>ppt_h</p:attrName>
                                        </p:attrNameLst>
                                      </p:cBhvr>
                                      <p:tavLst>
                                        <p:tav tm="0">
                                          <p:val>
                                            <p:fltVal val="0"/>
                                          </p:val>
                                        </p:tav>
                                        <p:tav tm="100000">
                                          <p:val>
                                            <p:strVal val="#ppt_h"/>
                                          </p:val>
                                        </p:tav>
                                      </p:tavLst>
                                    </p:anim>
                                    <p:anim calcmode="lin" valueType="num">
                                      <p:cBhvr>
                                        <p:cTn id="41" dur="3000" fill="hold"/>
                                        <p:tgtEl>
                                          <p:spTgt spid="9"/>
                                        </p:tgtEl>
                                        <p:attrNameLst>
                                          <p:attrName>style.rotation</p:attrName>
                                        </p:attrNameLst>
                                      </p:cBhvr>
                                      <p:tavLst>
                                        <p:tav tm="0">
                                          <p:val>
                                            <p:fltVal val="90"/>
                                          </p:val>
                                        </p:tav>
                                        <p:tav tm="100000">
                                          <p:val>
                                            <p:fltVal val="0"/>
                                          </p:val>
                                        </p:tav>
                                      </p:tavLst>
                                    </p:anim>
                                    <p:animEffect transition="in" filter="fade">
                                      <p:cBhvr>
                                        <p:cTn id="42" dur="3000"/>
                                        <p:tgtEl>
                                          <p:spTgt spid="9"/>
                                        </p:tgtEl>
                                      </p:cBhvr>
                                    </p:animEffect>
                                  </p:childTnLst>
                                </p:cTn>
                              </p:par>
                              <p:par>
                                <p:cTn id="43" presetID="31" presetClass="entr" presetSubtype="0" fill="hold" nodeType="withEffect">
                                  <p:stCondLst>
                                    <p:cond delay="0"/>
                                  </p:stCondLst>
                                  <p:iterate type="lt">
                                    <p:tmPct val="5000"/>
                                  </p:iterate>
                                  <p:childTnLst>
                                    <p:set>
                                      <p:cBhvr>
                                        <p:cTn id="44" dur="1" fill="hold">
                                          <p:stCondLst>
                                            <p:cond delay="0"/>
                                          </p:stCondLst>
                                        </p:cTn>
                                        <p:tgtEl>
                                          <p:spTgt spid="10"/>
                                        </p:tgtEl>
                                        <p:attrNameLst>
                                          <p:attrName>style.visibility</p:attrName>
                                        </p:attrNameLst>
                                      </p:cBhvr>
                                      <p:to>
                                        <p:strVal val="visible"/>
                                      </p:to>
                                    </p:set>
                                    <p:anim calcmode="lin" valueType="num">
                                      <p:cBhvr>
                                        <p:cTn id="45" dur="3000" fill="hold"/>
                                        <p:tgtEl>
                                          <p:spTgt spid="10"/>
                                        </p:tgtEl>
                                        <p:attrNameLst>
                                          <p:attrName>ppt_w</p:attrName>
                                        </p:attrNameLst>
                                      </p:cBhvr>
                                      <p:tavLst>
                                        <p:tav tm="0">
                                          <p:val>
                                            <p:fltVal val="0"/>
                                          </p:val>
                                        </p:tav>
                                        <p:tav tm="100000">
                                          <p:val>
                                            <p:strVal val="#ppt_w"/>
                                          </p:val>
                                        </p:tav>
                                      </p:tavLst>
                                    </p:anim>
                                    <p:anim calcmode="lin" valueType="num">
                                      <p:cBhvr>
                                        <p:cTn id="46" dur="3000" fill="hold"/>
                                        <p:tgtEl>
                                          <p:spTgt spid="10"/>
                                        </p:tgtEl>
                                        <p:attrNameLst>
                                          <p:attrName>ppt_h</p:attrName>
                                        </p:attrNameLst>
                                      </p:cBhvr>
                                      <p:tavLst>
                                        <p:tav tm="0">
                                          <p:val>
                                            <p:fltVal val="0"/>
                                          </p:val>
                                        </p:tav>
                                        <p:tav tm="100000">
                                          <p:val>
                                            <p:strVal val="#ppt_h"/>
                                          </p:val>
                                        </p:tav>
                                      </p:tavLst>
                                    </p:anim>
                                    <p:anim calcmode="lin" valueType="num">
                                      <p:cBhvr>
                                        <p:cTn id="47" dur="3000" fill="hold"/>
                                        <p:tgtEl>
                                          <p:spTgt spid="10"/>
                                        </p:tgtEl>
                                        <p:attrNameLst>
                                          <p:attrName>style.rotation</p:attrName>
                                        </p:attrNameLst>
                                      </p:cBhvr>
                                      <p:tavLst>
                                        <p:tav tm="0">
                                          <p:val>
                                            <p:fltVal val="90"/>
                                          </p:val>
                                        </p:tav>
                                        <p:tav tm="100000">
                                          <p:val>
                                            <p:fltVal val="0"/>
                                          </p:val>
                                        </p:tav>
                                      </p:tavLst>
                                    </p:anim>
                                    <p:animEffect transition="in" filter="fade">
                                      <p:cBhvr>
                                        <p:cTn id="48" dur="3000"/>
                                        <p:tgtEl>
                                          <p:spTgt spid="10"/>
                                        </p:tgtEl>
                                      </p:cBhvr>
                                    </p:animEffect>
                                  </p:childTnLst>
                                </p:cTn>
                              </p:par>
                              <p:par>
                                <p:cTn id="49" presetID="31" presetClass="entr" presetSubtype="0" fill="hold" nodeType="withEffect">
                                  <p:stCondLst>
                                    <p:cond delay="0"/>
                                  </p:stCondLst>
                                  <p:iterate type="lt">
                                    <p:tmPct val="5000"/>
                                  </p:iterate>
                                  <p:childTnLst>
                                    <p:set>
                                      <p:cBhvr>
                                        <p:cTn id="50" dur="1" fill="hold">
                                          <p:stCondLst>
                                            <p:cond delay="0"/>
                                          </p:stCondLst>
                                        </p:cTn>
                                        <p:tgtEl>
                                          <p:spTgt spid="11"/>
                                        </p:tgtEl>
                                        <p:attrNameLst>
                                          <p:attrName>style.visibility</p:attrName>
                                        </p:attrNameLst>
                                      </p:cBhvr>
                                      <p:to>
                                        <p:strVal val="visible"/>
                                      </p:to>
                                    </p:set>
                                    <p:anim calcmode="lin" valueType="num">
                                      <p:cBhvr>
                                        <p:cTn id="51" dur="3000" fill="hold"/>
                                        <p:tgtEl>
                                          <p:spTgt spid="11"/>
                                        </p:tgtEl>
                                        <p:attrNameLst>
                                          <p:attrName>ppt_w</p:attrName>
                                        </p:attrNameLst>
                                      </p:cBhvr>
                                      <p:tavLst>
                                        <p:tav tm="0">
                                          <p:val>
                                            <p:fltVal val="0"/>
                                          </p:val>
                                        </p:tav>
                                        <p:tav tm="100000">
                                          <p:val>
                                            <p:strVal val="#ppt_w"/>
                                          </p:val>
                                        </p:tav>
                                      </p:tavLst>
                                    </p:anim>
                                    <p:anim calcmode="lin" valueType="num">
                                      <p:cBhvr>
                                        <p:cTn id="52" dur="3000" fill="hold"/>
                                        <p:tgtEl>
                                          <p:spTgt spid="11"/>
                                        </p:tgtEl>
                                        <p:attrNameLst>
                                          <p:attrName>ppt_h</p:attrName>
                                        </p:attrNameLst>
                                      </p:cBhvr>
                                      <p:tavLst>
                                        <p:tav tm="0">
                                          <p:val>
                                            <p:fltVal val="0"/>
                                          </p:val>
                                        </p:tav>
                                        <p:tav tm="100000">
                                          <p:val>
                                            <p:strVal val="#ppt_h"/>
                                          </p:val>
                                        </p:tav>
                                      </p:tavLst>
                                    </p:anim>
                                    <p:anim calcmode="lin" valueType="num">
                                      <p:cBhvr>
                                        <p:cTn id="53" dur="3000" fill="hold"/>
                                        <p:tgtEl>
                                          <p:spTgt spid="11"/>
                                        </p:tgtEl>
                                        <p:attrNameLst>
                                          <p:attrName>style.rotation</p:attrName>
                                        </p:attrNameLst>
                                      </p:cBhvr>
                                      <p:tavLst>
                                        <p:tav tm="0">
                                          <p:val>
                                            <p:fltVal val="90"/>
                                          </p:val>
                                        </p:tav>
                                        <p:tav tm="100000">
                                          <p:val>
                                            <p:fltVal val="0"/>
                                          </p:val>
                                        </p:tav>
                                      </p:tavLst>
                                    </p:anim>
                                    <p:animEffect transition="in" filter="fade">
                                      <p:cBhvr>
                                        <p:cTn id="54" dur="3000"/>
                                        <p:tgtEl>
                                          <p:spTgt spid="11"/>
                                        </p:tgtEl>
                                      </p:cBhvr>
                                    </p:animEffect>
                                  </p:childTnLst>
                                </p:cTn>
                              </p:par>
                              <p:par>
                                <p:cTn id="55" presetID="31" presetClass="entr" presetSubtype="0" fill="hold" nodeType="withEffect">
                                  <p:stCondLst>
                                    <p:cond delay="0"/>
                                  </p:stCondLst>
                                  <p:iterate type="lt">
                                    <p:tmPct val="5000"/>
                                  </p:iterate>
                                  <p:childTnLst>
                                    <p:set>
                                      <p:cBhvr>
                                        <p:cTn id="56" dur="1" fill="hold">
                                          <p:stCondLst>
                                            <p:cond delay="0"/>
                                          </p:stCondLst>
                                        </p:cTn>
                                        <p:tgtEl>
                                          <p:spTgt spid="12"/>
                                        </p:tgtEl>
                                        <p:attrNameLst>
                                          <p:attrName>style.visibility</p:attrName>
                                        </p:attrNameLst>
                                      </p:cBhvr>
                                      <p:to>
                                        <p:strVal val="visible"/>
                                      </p:to>
                                    </p:set>
                                    <p:anim calcmode="lin" valueType="num">
                                      <p:cBhvr>
                                        <p:cTn id="57" dur="3000" fill="hold"/>
                                        <p:tgtEl>
                                          <p:spTgt spid="12"/>
                                        </p:tgtEl>
                                        <p:attrNameLst>
                                          <p:attrName>ppt_w</p:attrName>
                                        </p:attrNameLst>
                                      </p:cBhvr>
                                      <p:tavLst>
                                        <p:tav tm="0">
                                          <p:val>
                                            <p:fltVal val="0"/>
                                          </p:val>
                                        </p:tav>
                                        <p:tav tm="100000">
                                          <p:val>
                                            <p:strVal val="#ppt_w"/>
                                          </p:val>
                                        </p:tav>
                                      </p:tavLst>
                                    </p:anim>
                                    <p:anim calcmode="lin" valueType="num">
                                      <p:cBhvr>
                                        <p:cTn id="58" dur="3000" fill="hold"/>
                                        <p:tgtEl>
                                          <p:spTgt spid="12"/>
                                        </p:tgtEl>
                                        <p:attrNameLst>
                                          <p:attrName>ppt_h</p:attrName>
                                        </p:attrNameLst>
                                      </p:cBhvr>
                                      <p:tavLst>
                                        <p:tav tm="0">
                                          <p:val>
                                            <p:fltVal val="0"/>
                                          </p:val>
                                        </p:tav>
                                        <p:tav tm="100000">
                                          <p:val>
                                            <p:strVal val="#ppt_h"/>
                                          </p:val>
                                        </p:tav>
                                      </p:tavLst>
                                    </p:anim>
                                    <p:anim calcmode="lin" valueType="num">
                                      <p:cBhvr>
                                        <p:cTn id="59" dur="3000" fill="hold"/>
                                        <p:tgtEl>
                                          <p:spTgt spid="12"/>
                                        </p:tgtEl>
                                        <p:attrNameLst>
                                          <p:attrName>style.rotation</p:attrName>
                                        </p:attrNameLst>
                                      </p:cBhvr>
                                      <p:tavLst>
                                        <p:tav tm="0">
                                          <p:val>
                                            <p:fltVal val="90"/>
                                          </p:val>
                                        </p:tav>
                                        <p:tav tm="100000">
                                          <p:val>
                                            <p:fltVal val="0"/>
                                          </p:val>
                                        </p:tav>
                                      </p:tavLst>
                                    </p:anim>
                                    <p:animEffect transition="in" filter="fade">
                                      <p:cBhvr>
                                        <p:cTn id="60" dur="3000"/>
                                        <p:tgtEl>
                                          <p:spTgt spid="12"/>
                                        </p:tgtEl>
                                      </p:cBhvr>
                                    </p:animEffect>
                                  </p:childTnLst>
                                </p:cTn>
                              </p:par>
                              <p:par>
                                <p:cTn id="61" presetID="31" presetClass="entr" presetSubtype="0" fill="hold" nodeType="withEffect">
                                  <p:stCondLst>
                                    <p:cond delay="0"/>
                                  </p:stCondLst>
                                  <p:iterate type="lt">
                                    <p:tmPct val="5000"/>
                                  </p:iterate>
                                  <p:childTnLst>
                                    <p:set>
                                      <p:cBhvr>
                                        <p:cTn id="62" dur="1" fill="hold">
                                          <p:stCondLst>
                                            <p:cond delay="0"/>
                                          </p:stCondLst>
                                        </p:cTn>
                                        <p:tgtEl>
                                          <p:spTgt spid="13"/>
                                        </p:tgtEl>
                                        <p:attrNameLst>
                                          <p:attrName>style.visibility</p:attrName>
                                        </p:attrNameLst>
                                      </p:cBhvr>
                                      <p:to>
                                        <p:strVal val="visible"/>
                                      </p:to>
                                    </p:set>
                                    <p:anim calcmode="lin" valueType="num">
                                      <p:cBhvr>
                                        <p:cTn id="63" dur="3000" fill="hold"/>
                                        <p:tgtEl>
                                          <p:spTgt spid="13"/>
                                        </p:tgtEl>
                                        <p:attrNameLst>
                                          <p:attrName>ppt_w</p:attrName>
                                        </p:attrNameLst>
                                      </p:cBhvr>
                                      <p:tavLst>
                                        <p:tav tm="0">
                                          <p:val>
                                            <p:fltVal val="0"/>
                                          </p:val>
                                        </p:tav>
                                        <p:tav tm="100000">
                                          <p:val>
                                            <p:strVal val="#ppt_w"/>
                                          </p:val>
                                        </p:tav>
                                      </p:tavLst>
                                    </p:anim>
                                    <p:anim calcmode="lin" valueType="num">
                                      <p:cBhvr>
                                        <p:cTn id="64" dur="3000" fill="hold"/>
                                        <p:tgtEl>
                                          <p:spTgt spid="13"/>
                                        </p:tgtEl>
                                        <p:attrNameLst>
                                          <p:attrName>ppt_h</p:attrName>
                                        </p:attrNameLst>
                                      </p:cBhvr>
                                      <p:tavLst>
                                        <p:tav tm="0">
                                          <p:val>
                                            <p:fltVal val="0"/>
                                          </p:val>
                                        </p:tav>
                                        <p:tav tm="100000">
                                          <p:val>
                                            <p:strVal val="#ppt_h"/>
                                          </p:val>
                                        </p:tav>
                                      </p:tavLst>
                                    </p:anim>
                                    <p:anim calcmode="lin" valueType="num">
                                      <p:cBhvr>
                                        <p:cTn id="65" dur="3000" fill="hold"/>
                                        <p:tgtEl>
                                          <p:spTgt spid="13"/>
                                        </p:tgtEl>
                                        <p:attrNameLst>
                                          <p:attrName>style.rotation</p:attrName>
                                        </p:attrNameLst>
                                      </p:cBhvr>
                                      <p:tavLst>
                                        <p:tav tm="0">
                                          <p:val>
                                            <p:fltVal val="90"/>
                                          </p:val>
                                        </p:tav>
                                        <p:tav tm="100000">
                                          <p:val>
                                            <p:fltVal val="0"/>
                                          </p:val>
                                        </p:tav>
                                      </p:tavLst>
                                    </p:anim>
                                    <p:animEffect transition="in" filter="fade">
                                      <p:cBhvr>
                                        <p:cTn id="66" dur="3000"/>
                                        <p:tgtEl>
                                          <p:spTgt spid="13"/>
                                        </p:tgtEl>
                                      </p:cBhvr>
                                    </p:animEffect>
                                  </p:childTnLst>
                                </p:cTn>
                              </p:par>
                              <p:par>
                                <p:cTn id="67" presetID="31" presetClass="entr" presetSubtype="0" fill="hold" nodeType="withEffect">
                                  <p:stCondLst>
                                    <p:cond delay="0"/>
                                  </p:stCondLst>
                                  <p:iterate type="lt">
                                    <p:tmPct val="5000"/>
                                  </p:iterate>
                                  <p:childTnLst>
                                    <p:set>
                                      <p:cBhvr>
                                        <p:cTn id="68" dur="1" fill="hold">
                                          <p:stCondLst>
                                            <p:cond delay="0"/>
                                          </p:stCondLst>
                                        </p:cTn>
                                        <p:tgtEl>
                                          <p:spTgt spid="14"/>
                                        </p:tgtEl>
                                        <p:attrNameLst>
                                          <p:attrName>style.visibility</p:attrName>
                                        </p:attrNameLst>
                                      </p:cBhvr>
                                      <p:to>
                                        <p:strVal val="visible"/>
                                      </p:to>
                                    </p:set>
                                    <p:anim calcmode="lin" valueType="num">
                                      <p:cBhvr>
                                        <p:cTn id="69" dur="3000" fill="hold"/>
                                        <p:tgtEl>
                                          <p:spTgt spid="14"/>
                                        </p:tgtEl>
                                        <p:attrNameLst>
                                          <p:attrName>ppt_w</p:attrName>
                                        </p:attrNameLst>
                                      </p:cBhvr>
                                      <p:tavLst>
                                        <p:tav tm="0">
                                          <p:val>
                                            <p:fltVal val="0"/>
                                          </p:val>
                                        </p:tav>
                                        <p:tav tm="100000">
                                          <p:val>
                                            <p:strVal val="#ppt_w"/>
                                          </p:val>
                                        </p:tav>
                                      </p:tavLst>
                                    </p:anim>
                                    <p:anim calcmode="lin" valueType="num">
                                      <p:cBhvr>
                                        <p:cTn id="70" dur="3000" fill="hold"/>
                                        <p:tgtEl>
                                          <p:spTgt spid="14"/>
                                        </p:tgtEl>
                                        <p:attrNameLst>
                                          <p:attrName>ppt_h</p:attrName>
                                        </p:attrNameLst>
                                      </p:cBhvr>
                                      <p:tavLst>
                                        <p:tav tm="0">
                                          <p:val>
                                            <p:fltVal val="0"/>
                                          </p:val>
                                        </p:tav>
                                        <p:tav tm="100000">
                                          <p:val>
                                            <p:strVal val="#ppt_h"/>
                                          </p:val>
                                        </p:tav>
                                      </p:tavLst>
                                    </p:anim>
                                    <p:anim calcmode="lin" valueType="num">
                                      <p:cBhvr>
                                        <p:cTn id="71" dur="3000" fill="hold"/>
                                        <p:tgtEl>
                                          <p:spTgt spid="14"/>
                                        </p:tgtEl>
                                        <p:attrNameLst>
                                          <p:attrName>style.rotation</p:attrName>
                                        </p:attrNameLst>
                                      </p:cBhvr>
                                      <p:tavLst>
                                        <p:tav tm="0">
                                          <p:val>
                                            <p:fltVal val="90"/>
                                          </p:val>
                                        </p:tav>
                                        <p:tav tm="100000">
                                          <p:val>
                                            <p:fltVal val="0"/>
                                          </p:val>
                                        </p:tav>
                                      </p:tavLst>
                                    </p:anim>
                                    <p:animEffect transition="in" filter="fade">
                                      <p:cBhvr>
                                        <p:cTn id="72" dur="3000"/>
                                        <p:tgtEl>
                                          <p:spTgt spid="14"/>
                                        </p:tgtEl>
                                      </p:cBhvr>
                                    </p:animEffect>
                                  </p:childTnLst>
                                </p:cTn>
                              </p:par>
                              <p:par>
                                <p:cTn id="73" presetID="31" presetClass="entr" presetSubtype="0" fill="hold" nodeType="withEffect">
                                  <p:stCondLst>
                                    <p:cond delay="0"/>
                                  </p:stCondLst>
                                  <p:iterate type="lt">
                                    <p:tmPct val="5000"/>
                                  </p:iterate>
                                  <p:childTnLst>
                                    <p:set>
                                      <p:cBhvr>
                                        <p:cTn id="74" dur="1" fill="hold">
                                          <p:stCondLst>
                                            <p:cond delay="0"/>
                                          </p:stCondLst>
                                        </p:cTn>
                                        <p:tgtEl>
                                          <p:spTgt spid="15"/>
                                        </p:tgtEl>
                                        <p:attrNameLst>
                                          <p:attrName>style.visibility</p:attrName>
                                        </p:attrNameLst>
                                      </p:cBhvr>
                                      <p:to>
                                        <p:strVal val="visible"/>
                                      </p:to>
                                    </p:set>
                                    <p:anim calcmode="lin" valueType="num">
                                      <p:cBhvr>
                                        <p:cTn id="75" dur="3000" fill="hold"/>
                                        <p:tgtEl>
                                          <p:spTgt spid="15"/>
                                        </p:tgtEl>
                                        <p:attrNameLst>
                                          <p:attrName>ppt_w</p:attrName>
                                        </p:attrNameLst>
                                      </p:cBhvr>
                                      <p:tavLst>
                                        <p:tav tm="0">
                                          <p:val>
                                            <p:fltVal val="0"/>
                                          </p:val>
                                        </p:tav>
                                        <p:tav tm="100000">
                                          <p:val>
                                            <p:strVal val="#ppt_w"/>
                                          </p:val>
                                        </p:tav>
                                      </p:tavLst>
                                    </p:anim>
                                    <p:anim calcmode="lin" valueType="num">
                                      <p:cBhvr>
                                        <p:cTn id="76" dur="3000" fill="hold"/>
                                        <p:tgtEl>
                                          <p:spTgt spid="15"/>
                                        </p:tgtEl>
                                        <p:attrNameLst>
                                          <p:attrName>ppt_h</p:attrName>
                                        </p:attrNameLst>
                                      </p:cBhvr>
                                      <p:tavLst>
                                        <p:tav tm="0">
                                          <p:val>
                                            <p:fltVal val="0"/>
                                          </p:val>
                                        </p:tav>
                                        <p:tav tm="100000">
                                          <p:val>
                                            <p:strVal val="#ppt_h"/>
                                          </p:val>
                                        </p:tav>
                                      </p:tavLst>
                                    </p:anim>
                                    <p:anim calcmode="lin" valueType="num">
                                      <p:cBhvr>
                                        <p:cTn id="77" dur="3000" fill="hold"/>
                                        <p:tgtEl>
                                          <p:spTgt spid="15"/>
                                        </p:tgtEl>
                                        <p:attrNameLst>
                                          <p:attrName>style.rotation</p:attrName>
                                        </p:attrNameLst>
                                      </p:cBhvr>
                                      <p:tavLst>
                                        <p:tav tm="0">
                                          <p:val>
                                            <p:fltVal val="90"/>
                                          </p:val>
                                        </p:tav>
                                        <p:tav tm="100000">
                                          <p:val>
                                            <p:fltVal val="0"/>
                                          </p:val>
                                        </p:tav>
                                      </p:tavLst>
                                    </p:anim>
                                    <p:animEffect transition="in" filter="fade">
                                      <p:cBhvr>
                                        <p:cTn id="78" dur="3000"/>
                                        <p:tgtEl>
                                          <p:spTgt spid="15"/>
                                        </p:tgtEl>
                                      </p:cBhvr>
                                    </p:animEffect>
                                  </p:childTnLst>
                                </p:cTn>
                              </p:par>
                              <p:par>
                                <p:cTn id="79" presetID="31" presetClass="entr" presetSubtype="0" fill="hold" nodeType="withEffect">
                                  <p:stCondLst>
                                    <p:cond delay="0"/>
                                  </p:stCondLst>
                                  <p:iterate type="lt">
                                    <p:tmPct val="5000"/>
                                  </p:iterate>
                                  <p:childTnLst>
                                    <p:set>
                                      <p:cBhvr>
                                        <p:cTn id="80" dur="1" fill="hold">
                                          <p:stCondLst>
                                            <p:cond delay="0"/>
                                          </p:stCondLst>
                                        </p:cTn>
                                        <p:tgtEl>
                                          <p:spTgt spid="16"/>
                                        </p:tgtEl>
                                        <p:attrNameLst>
                                          <p:attrName>style.visibility</p:attrName>
                                        </p:attrNameLst>
                                      </p:cBhvr>
                                      <p:to>
                                        <p:strVal val="visible"/>
                                      </p:to>
                                    </p:set>
                                    <p:anim calcmode="lin" valueType="num">
                                      <p:cBhvr>
                                        <p:cTn id="81" dur="3000" fill="hold"/>
                                        <p:tgtEl>
                                          <p:spTgt spid="16"/>
                                        </p:tgtEl>
                                        <p:attrNameLst>
                                          <p:attrName>ppt_w</p:attrName>
                                        </p:attrNameLst>
                                      </p:cBhvr>
                                      <p:tavLst>
                                        <p:tav tm="0">
                                          <p:val>
                                            <p:fltVal val="0"/>
                                          </p:val>
                                        </p:tav>
                                        <p:tav tm="100000">
                                          <p:val>
                                            <p:strVal val="#ppt_w"/>
                                          </p:val>
                                        </p:tav>
                                      </p:tavLst>
                                    </p:anim>
                                    <p:anim calcmode="lin" valueType="num">
                                      <p:cBhvr>
                                        <p:cTn id="82" dur="3000" fill="hold"/>
                                        <p:tgtEl>
                                          <p:spTgt spid="16"/>
                                        </p:tgtEl>
                                        <p:attrNameLst>
                                          <p:attrName>ppt_h</p:attrName>
                                        </p:attrNameLst>
                                      </p:cBhvr>
                                      <p:tavLst>
                                        <p:tav tm="0">
                                          <p:val>
                                            <p:fltVal val="0"/>
                                          </p:val>
                                        </p:tav>
                                        <p:tav tm="100000">
                                          <p:val>
                                            <p:strVal val="#ppt_h"/>
                                          </p:val>
                                        </p:tav>
                                      </p:tavLst>
                                    </p:anim>
                                    <p:anim calcmode="lin" valueType="num">
                                      <p:cBhvr>
                                        <p:cTn id="83" dur="3000" fill="hold"/>
                                        <p:tgtEl>
                                          <p:spTgt spid="16"/>
                                        </p:tgtEl>
                                        <p:attrNameLst>
                                          <p:attrName>style.rotation</p:attrName>
                                        </p:attrNameLst>
                                      </p:cBhvr>
                                      <p:tavLst>
                                        <p:tav tm="0">
                                          <p:val>
                                            <p:fltVal val="90"/>
                                          </p:val>
                                        </p:tav>
                                        <p:tav tm="100000">
                                          <p:val>
                                            <p:fltVal val="0"/>
                                          </p:val>
                                        </p:tav>
                                      </p:tavLst>
                                    </p:anim>
                                    <p:animEffect transition="in" filter="fade">
                                      <p:cBhvr>
                                        <p:cTn id="84" dur="3000"/>
                                        <p:tgtEl>
                                          <p:spTgt spid="16"/>
                                        </p:tgtEl>
                                      </p:cBhvr>
                                    </p:animEffect>
                                  </p:childTnLst>
                                </p:cTn>
                              </p:par>
                              <p:par>
                                <p:cTn id="85" presetID="31" presetClass="entr" presetSubtype="0" fill="hold" nodeType="withEffect">
                                  <p:stCondLst>
                                    <p:cond delay="0"/>
                                  </p:stCondLst>
                                  <p:iterate type="lt">
                                    <p:tmPct val="5000"/>
                                  </p:iterate>
                                  <p:childTnLst>
                                    <p:set>
                                      <p:cBhvr>
                                        <p:cTn id="86" dur="1" fill="hold">
                                          <p:stCondLst>
                                            <p:cond delay="0"/>
                                          </p:stCondLst>
                                        </p:cTn>
                                        <p:tgtEl>
                                          <p:spTgt spid="17"/>
                                        </p:tgtEl>
                                        <p:attrNameLst>
                                          <p:attrName>style.visibility</p:attrName>
                                        </p:attrNameLst>
                                      </p:cBhvr>
                                      <p:to>
                                        <p:strVal val="visible"/>
                                      </p:to>
                                    </p:set>
                                    <p:anim calcmode="lin" valueType="num">
                                      <p:cBhvr>
                                        <p:cTn id="87" dur="3000" fill="hold"/>
                                        <p:tgtEl>
                                          <p:spTgt spid="17"/>
                                        </p:tgtEl>
                                        <p:attrNameLst>
                                          <p:attrName>ppt_w</p:attrName>
                                        </p:attrNameLst>
                                      </p:cBhvr>
                                      <p:tavLst>
                                        <p:tav tm="0">
                                          <p:val>
                                            <p:fltVal val="0"/>
                                          </p:val>
                                        </p:tav>
                                        <p:tav tm="100000">
                                          <p:val>
                                            <p:strVal val="#ppt_w"/>
                                          </p:val>
                                        </p:tav>
                                      </p:tavLst>
                                    </p:anim>
                                    <p:anim calcmode="lin" valueType="num">
                                      <p:cBhvr>
                                        <p:cTn id="88" dur="3000" fill="hold"/>
                                        <p:tgtEl>
                                          <p:spTgt spid="17"/>
                                        </p:tgtEl>
                                        <p:attrNameLst>
                                          <p:attrName>ppt_h</p:attrName>
                                        </p:attrNameLst>
                                      </p:cBhvr>
                                      <p:tavLst>
                                        <p:tav tm="0">
                                          <p:val>
                                            <p:fltVal val="0"/>
                                          </p:val>
                                        </p:tav>
                                        <p:tav tm="100000">
                                          <p:val>
                                            <p:strVal val="#ppt_h"/>
                                          </p:val>
                                        </p:tav>
                                      </p:tavLst>
                                    </p:anim>
                                    <p:anim calcmode="lin" valueType="num">
                                      <p:cBhvr>
                                        <p:cTn id="89" dur="3000" fill="hold"/>
                                        <p:tgtEl>
                                          <p:spTgt spid="17"/>
                                        </p:tgtEl>
                                        <p:attrNameLst>
                                          <p:attrName>style.rotation</p:attrName>
                                        </p:attrNameLst>
                                      </p:cBhvr>
                                      <p:tavLst>
                                        <p:tav tm="0">
                                          <p:val>
                                            <p:fltVal val="90"/>
                                          </p:val>
                                        </p:tav>
                                        <p:tav tm="100000">
                                          <p:val>
                                            <p:fltVal val="0"/>
                                          </p:val>
                                        </p:tav>
                                      </p:tavLst>
                                    </p:anim>
                                    <p:animEffect transition="in" filter="fade">
                                      <p:cBhvr>
                                        <p:cTn id="90" dur="3000"/>
                                        <p:tgtEl>
                                          <p:spTgt spid="17"/>
                                        </p:tgtEl>
                                      </p:cBhvr>
                                    </p:animEffect>
                                  </p:childTnLst>
                                </p:cTn>
                              </p:par>
                              <p:par>
                                <p:cTn id="91" presetID="31" presetClass="entr" presetSubtype="0" fill="hold" nodeType="withEffect">
                                  <p:stCondLst>
                                    <p:cond delay="0"/>
                                  </p:stCondLst>
                                  <p:iterate type="lt">
                                    <p:tmPct val="5000"/>
                                  </p:iterate>
                                  <p:childTnLst>
                                    <p:set>
                                      <p:cBhvr>
                                        <p:cTn id="92" dur="1" fill="hold">
                                          <p:stCondLst>
                                            <p:cond delay="0"/>
                                          </p:stCondLst>
                                        </p:cTn>
                                        <p:tgtEl>
                                          <p:spTgt spid="18"/>
                                        </p:tgtEl>
                                        <p:attrNameLst>
                                          <p:attrName>style.visibility</p:attrName>
                                        </p:attrNameLst>
                                      </p:cBhvr>
                                      <p:to>
                                        <p:strVal val="visible"/>
                                      </p:to>
                                    </p:set>
                                    <p:anim calcmode="lin" valueType="num">
                                      <p:cBhvr>
                                        <p:cTn id="93" dur="3000" fill="hold"/>
                                        <p:tgtEl>
                                          <p:spTgt spid="18"/>
                                        </p:tgtEl>
                                        <p:attrNameLst>
                                          <p:attrName>ppt_w</p:attrName>
                                        </p:attrNameLst>
                                      </p:cBhvr>
                                      <p:tavLst>
                                        <p:tav tm="0">
                                          <p:val>
                                            <p:fltVal val="0"/>
                                          </p:val>
                                        </p:tav>
                                        <p:tav tm="100000">
                                          <p:val>
                                            <p:strVal val="#ppt_w"/>
                                          </p:val>
                                        </p:tav>
                                      </p:tavLst>
                                    </p:anim>
                                    <p:anim calcmode="lin" valueType="num">
                                      <p:cBhvr>
                                        <p:cTn id="94" dur="3000" fill="hold"/>
                                        <p:tgtEl>
                                          <p:spTgt spid="18"/>
                                        </p:tgtEl>
                                        <p:attrNameLst>
                                          <p:attrName>ppt_h</p:attrName>
                                        </p:attrNameLst>
                                      </p:cBhvr>
                                      <p:tavLst>
                                        <p:tav tm="0">
                                          <p:val>
                                            <p:fltVal val="0"/>
                                          </p:val>
                                        </p:tav>
                                        <p:tav tm="100000">
                                          <p:val>
                                            <p:strVal val="#ppt_h"/>
                                          </p:val>
                                        </p:tav>
                                      </p:tavLst>
                                    </p:anim>
                                    <p:anim calcmode="lin" valueType="num">
                                      <p:cBhvr>
                                        <p:cTn id="95" dur="3000" fill="hold"/>
                                        <p:tgtEl>
                                          <p:spTgt spid="18"/>
                                        </p:tgtEl>
                                        <p:attrNameLst>
                                          <p:attrName>style.rotation</p:attrName>
                                        </p:attrNameLst>
                                      </p:cBhvr>
                                      <p:tavLst>
                                        <p:tav tm="0">
                                          <p:val>
                                            <p:fltVal val="90"/>
                                          </p:val>
                                        </p:tav>
                                        <p:tav tm="100000">
                                          <p:val>
                                            <p:fltVal val="0"/>
                                          </p:val>
                                        </p:tav>
                                      </p:tavLst>
                                    </p:anim>
                                    <p:animEffect transition="in" filter="fade">
                                      <p:cBhvr>
                                        <p:cTn id="96" dur="3000"/>
                                        <p:tgtEl>
                                          <p:spTgt spid="18"/>
                                        </p:tgtEl>
                                      </p:cBhvr>
                                    </p:animEffect>
                                  </p:childTnLst>
                                </p:cTn>
                              </p:par>
                              <p:par>
                                <p:cTn id="97" presetID="31" presetClass="entr" presetSubtype="0" fill="hold" nodeType="withEffect">
                                  <p:stCondLst>
                                    <p:cond delay="0"/>
                                  </p:stCondLst>
                                  <p:iterate type="lt">
                                    <p:tmPct val="5000"/>
                                  </p:iterate>
                                  <p:childTnLst>
                                    <p:set>
                                      <p:cBhvr>
                                        <p:cTn id="98" dur="1" fill="hold">
                                          <p:stCondLst>
                                            <p:cond delay="0"/>
                                          </p:stCondLst>
                                        </p:cTn>
                                        <p:tgtEl>
                                          <p:spTgt spid="19"/>
                                        </p:tgtEl>
                                        <p:attrNameLst>
                                          <p:attrName>style.visibility</p:attrName>
                                        </p:attrNameLst>
                                      </p:cBhvr>
                                      <p:to>
                                        <p:strVal val="visible"/>
                                      </p:to>
                                    </p:set>
                                    <p:anim calcmode="lin" valueType="num">
                                      <p:cBhvr>
                                        <p:cTn id="99" dur="3000" fill="hold"/>
                                        <p:tgtEl>
                                          <p:spTgt spid="19"/>
                                        </p:tgtEl>
                                        <p:attrNameLst>
                                          <p:attrName>ppt_w</p:attrName>
                                        </p:attrNameLst>
                                      </p:cBhvr>
                                      <p:tavLst>
                                        <p:tav tm="0">
                                          <p:val>
                                            <p:fltVal val="0"/>
                                          </p:val>
                                        </p:tav>
                                        <p:tav tm="100000">
                                          <p:val>
                                            <p:strVal val="#ppt_w"/>
                                          </p:val>
                                        </p:tav>
                                      </p:tavLst>
                                    </p:anim>
                                    <p:anim calcmode="lin" valueType="num">
                                      <p:cBhvr>
                                        <p:cTn id="100" dur="3000" fill="hold"/>
                                        <p:tgtEl>
                                          <p:spTgt spid="19"/>
                                        </p:tgtEl>
                                        <p:attrNameLst>
                                          <p:attrName>ppt_h</p:attrName>
                                        </p:attrNameLst>
                                      </p:cBhvr>
                                      <p:tavLst>
                                        <p:tav tm="0">
                                          <p:val>
                                            <p:fltVal val="0"/>
                                          </p:val>
                                        </p:tav>
                                        <p:tav tm="100000">
                                          <p:val>
                                            <p:strVal val="#ppt_h"/>
                                          </p:val>
                                        </p:tav>
                                      </p:tavLst>
                                    </p:anim>
                                    <p:anim calcmode="lin" valueType="num">
                                      <p:cBhvr>
                                        <p:cTn id="101" dur="3000" fill="hold"/>
                                        <p:tgtEl>
                                          <p:spTgt spid="19"/>
                                        </p:tgtEl>
                                        <p:attrNameLst>
                                          <p:attrName>style.rotation</p:attrName>
                                        </p:attrNameLst>
                                      </p:cBhvr>
                                      <p:tavLst>
                                        <p:tav tm="0">
                                          <p:val>
                                            <p:fltVal val="90"/>
                                          </p:val>
                                        </p:tav>
                                        <p:tav tm="100000">
                                          <p:val>
                                            <p:fltVal val="0"/>
                                          </p:val>
                                        </p:tav>
                                      </p:tavLst>
                                    </p:anim>
                                    <p:animEffect transition="in" filter="fade">
                                      <p:cBhvr>
                                        <p:cTn id="102" dur="3000"/>
                                        <p:tgtEl>
                                          <p:spTgt spid="19"/>
                                        </p:tgtEl>
                                      </p:cBhvr>
                                    </p:animEffect>
                                  </p:childTnLst>
                                </p:cTn>
                              </p:par>
                              <p:par>
                                <p:cTn id="103" presetID="31" presetClass="entr" presetSubtype="0" fill="hold" nodeType="withEffect">
                                  <p:stCondLst>
                                    <p:cond delay="0"/>
                                  </p:stCondLst>
                                  <p:iterate type="lt">
                                    <p:tmPct val="5000"/>
                                  </p:iterate>
                                  <p:childTnLst>
                                    <p:set>
                                      <p:cBhvr>
                                        <p:cTn id="104" dur="1" fill="hold">
                                          <p:stCondLst>
                                            <p:cond delay="0"/>
                                          </p:stCondLst>
                                        </p:cTn>
                                        <p:tgtEl>
                                          <p:spTgt spid="20"/>
                                        </p:tgtEl>
                                        <p:attrNameLst>
                                          <p:attrName>style.visibility</p:attrName>
                                        </p:attrNameLst>
                                      </p:cBhvr>
                                      <p:to>
                                        <p:strVal val="visible"/>
                                      </p:to>
                                    </p:set>
                                    <p:anim calcmode="lin" valueType="num">
                                      <p:cBhvr>
                                        <p:cTn id="105" dur="3000" fill="hold"/>
                                        <p:tgtEl>
                                          <p:spTgt spid="20"/>
                                        </p:tgtEl>
                                        <p:attrNameLst>
                                          <p:attrName>ppt_w</p:attrName>
                                        </p:attrNameLst>
                                      </p:cBhvr>
                                      <p:tavLst>
                                        <p:tav tm="0">
                                          <p:val>
                                            <p:fltVal val="0"/>
                                          </p:val>
                                        </p:tav>
                                        <p:tav tm="100000">
                                          <p:val>
                                            <p:strVal val="#ppt_w"/>
                                          </p:val>
                                        </p:tav>
                                      </p:tavLst>
                                    </p:anim>
                                    <p:anim calcmode="lin" valueType="num">
                                      <p:cBhvr>
                                        <p:cTn id="106" dur="3000" fill="hold"/>
                                        <p:tgtEl>
                                          <p:spTgt spid="20"/>
                                        </p:tgtEl>
                                        <p:attrNameLst>
                                          <p:attrName>ppt_h</p:attrName>
                                        </p:attrNameLst>
                                      </p:cBhvr>
                                      <p:tavLst>
                                        <p:tav tm="0">
                                          <p:val>
                                            <p:fltVal val="0"/>
                                          </p:val>
                                        </p:tav>
                                        <p:tav tm="100000">
                                          <p:val>
                                            <p:strVal val="#ppt_h"/>
                                          </p:val>
                                        </p:tav>
                                      </p:tavLst>
                                    </p:anim>
                                    <p:anim calcmode="lin" valueType="num">
                                      <p:cBhvr>
                                        <p:cTn id="107" dur="3000" fill="hold"/>
                                        <p:tgtEl>
                                          <p:spTgt spid="20"/>
                                        </p:tgtEl>
                                        <p:attrNameLst>
                                          <p:attrName>style.rotation</p:attrName>
                                        </p:attrNameLst>
                                      </p:cBhvr>
                                      <p:tavLst>
                                        <p:tav tm="0">
                                          <p:val>
                                            <p:fltVal val="90"/>
                                          </p:val>
                                        </p:tav>
                                        <p:tav tm="100000">
                                          <p:val>
                                            <p:fltVal val="0"/>
                                          </p:val>
                                        </p:tav>
                                      </p:tavLst>
                                    </p:anim>
                                    <p:animEffect transition="in" filter="fade">
                                      <p:cBhvr>
                                        <p:cTn id="108" dur="3000"/>
                                        <p:tgtEl>
                                          <p:spTgt spid="20"/>
                                        </p:tgtEl>
                                      </p:cBhvr>
                                    </p:animEffect>
                                  </p:childTnLst>
                                </p:cTn>
                              </p:par>
                              <p:par>
                                <p:cTn id="109" presetID="31" presetClass="entr" presetSubtype="0" fill="hold" nodeType="withEffect">
                                  <p:stCondLst>
                                    <p:cond delay="0"/>
                                  </p:stCondLst>
                                  <p:iterate type="lt">
                                    <p:tmPct val="5000"/>
                                  </p:iterate>
                                  <p:childTnLst>
                                    <p:set>
                                      <p:cBhvr>
                                        <p:cTn id="110" dur="1" fill="hold">
                                          <p:stCondLst>
                                            <p:cond delay="0"/>
                                          </p:stCondLst>
                                        </p:cTn>
                                        <p:tgtEl>
                                          <p:spTgt spid="21"/>
                                        </p:tgtEl>
                                        <p:attrNameLst>
                                          <p:attrName>style.visibility</p:attrName>
                                        </p:attrNameLst>
                                      </p:cBhvr>
                                      <p:to>
                                        <p:strVal val="visible"/>
                                      </p:to>
                                    </p:set>
                                    <p:anim calcmode="lin" valueType="num">
                                      <p:cBhvr>
                                        <p:cTn id="111" dur="3000" fill="hold"/>
                                        <p:tgtEl>
                                          <p:spTgt spid="21"/>
                                        </p:tgtEl>
                                        <p:attrNameLst>
                                          <p:attrName>ppt_w</p:attrName>
                                        </p:attrNameLst>
                                      </p:cBhvr>
                                      <p:tavLst>
                                        <p:tav tm="0">
                                          <p:val>
                                            <p:fltVal val="0"/>
                                          </p:val>
                                        </p:tav>
                                        <p:tav tm="100000">
                                          <p:val>
                                            <p:strVal val="#ppt_w"/>
                                          </p:val>
                                        </p:tav>
                                      </p:tavLst>
                                    </p:anim>
                                    <p:anim calcmode="lin" valueType="num">
                                      <p:cBhvr>
                                        <p:cTn id="112" dur="3000" fill="hold"/>
                                        <p:tgtEl>
                                          <p:spTgt spid="21"/>
                                        </p:tgtEl>
                                        <p:attrNameLst>
                                          <p:attrName>ppt_h</p:attrName>
                                        </p:attrNameLst>
                                      </p:cBhvr>
                                      <p:tavLst>
                                        <p:tav tm="0">
                                          <p:val>
                                            <p:fltVal val="0"/>
                                          </p:val>
                                        </p:tav>
                                        <p:tav tm="100000">
                                          <p:val>
                                            <p:strVal val="#ppt_h"/>
                                          </p:val>
                                        </p:tav>
                                      </p:tavLst>
                                    </p:anim>
                                    <p:anim calcmode="lin" valueType="num">
                                      <p:cBhvr>
                                        <p:cTn id="113" dur="3000" fill="hold"/>
                                        <p:tgtEl>
                                          <p:spTgt spid="21"/>
                                        </p:tgtEl>
                                        <p:attrNameLst>
                                          <p:attrName>style.rotation</p:attrName>
                                        </p:attrNameLst>
                                      </p:cBhvr>
                                      <p:tavLst>
                                        <p:tav tm="0">
                                          <p:val>
                                            <p:fltVal val="90"/>
                                          </p:val>
                                        </p:tav>
                                        <p:tav tm="100000">
                                          <p:val>
                                            <p:fltVal val="0"/>
                                          </p:val>
                                        </p:tav>
                                      </p:tavLst>
                                    </p:anim>
                                    <p:animEffect transition="in" filter="fade">
                                      <p:cBhvr>
                                        <p:cTn id="114" dur="3000"/>
                                        <p:tgtEl>
                                          <p:spTgt spid="21"/>
                                        </p:tgtEl>
                                      </p:cBhvr>
                                    </p:animEffect>
                                  </p:childTnLst>
                                </p:cTn>
                              </p:par>
                              <p:par>
                                <p:cTn id="115" presetID="42" presetClass="entr" presetSubtype="0" fill="hold" nodeType="withEffect">
                                  <p:stCondLst>
                                    <p:cond delay="0"/>
                                  </p:stCondLst>
                                  <p:childTnLst>
                                    <p:set>
                                      <p:cBhvr>
                                        <p:cTn id="116" dur="1" fill="hold">
                                          <p:stCondLst>
                                            <p:cond delay="0"/>
                                          </p:stCondLst>
                                        </p:cTn>
                                        <p:tgtEl>
                                          <p:spTgt spid="2"/>
                                        </p:tgtEl>
                                        <p:attrNameLst>
                                          <p:attrName>style.visibility</p:attrName>
                                        </p:attrNameLst>
                                      </p:cBhvr>
                                      <p:to>
                                        <p:strVal val="visible"/>
                                      </p:to>
                                    </p:set>
                                    <p:animEffect transition="in" filter="fade">
                                      <p:cBhvr>
                                        <p:cTn id="117" dur="3000"/>
                                        <p:tgtEl>
                                          <p:spTgt spid="2"/>
                                        </p:tgtEl>
                                      </p:cBhvr>
                                    </p:animEffect>
                                    <p:anim calcmode="lin" valueType="num">
                                      <p:cBhvr>
                                        <p:cTn id="118" dur="3000" fill="hold"/>
                                        <p:tgtEl>
                                          <p:spTgt spid="2"/>
                                        </p:tgtEl>
                                        <p:attrNameLst>
                                          <p:attrName>ppt_x</p:attrName>
                                        </p:attrNameLst>
                                      </p:cBhvr>
                                      <p:tavLst>
                                        <p:tav tm="0">
                                          <p:val>
                                            <p:strVal val="#ppt_x"/>
                                          </p:val>
                                        </p:tav>
                                        <p:tav tm="100000">
                                          <p:val>
                                            <p:strVal val="#ppt_x"/>
                                          </p:val>
                                        </p:tav>
                                      </p:tavLst>
                                    </p:anim>
                                    <p:anim calcmode="lin" valueType="num">
                                      <p:cBhvr>
                                        <p:cTn id="119" dur="3000" fill="hold"/>
                                        <p:tgtEl>
                                          <p:spTgt spid="2"/>
                                        </p:tgtEl>
                                        <p:attrNameLst>
                                          <p:attrName>ppt_y</p:attrName>
                                        </p:attrNameLst>
                                      </p:cBhvr>
                                      <p:tavLst>
                                        <p:tav tm="0">
                                          <p:val>
                                            <p:strVal val="#ppt_y+.1"/>
                                          </p:val>
                                        </p:tav>
                                        <p:tav tm="100000">
                                          <p:val>
                                            <p:strVal val="#ppt_y"/>
                                          </p:val>
                                        </p:tav>
                                      </p:tavLst>
                                    </p:anim>
                                  </p:childTnLst>
                                </p:cTn>
                              </p:par>
                              <p:par>
                                <p:cTn id="120" presetID="47" presetClass="entr" presetSubtype="0" fill="hold" nodeType="withEffect">
                                  <p:stCondLst>
                                    <p:cond delay="0"/>
                                  </p:stCondLst>
                                  <p:childTnLst>
                                    <p:set>
                                      <p:cBhvr>
                                        <p:cTn id="121" dur="1" fill="hold">
                                          <p:stCondLst>
                                            <p:cond delay="0"/>
                                          </p:stCondLst>
                                        </p:cTn>
                                        <p:tgtEl>
                                          <p:spTgt spid="3"/>
                                        </p:tgtEl>
                                        <p:attrNameLst>
                                          <p:attrName>style.visibility</p:attrName>
                                        </p:attrNameLst>
                                      </p:cBhvr>
                                      <p:to>
                                        <p:strVal val="visible"/>
                                      </p:to>
                                    </p:set>
                                    <p:animEffect transition="in" filter="fade">
                                      <p:cBhvr>
                                        <p:cTn id="122" dur="3000"/>
                                        <p:tgtEl>
                                          <p:spTgt spid="3"/>
                                        </p:tgtEl>
                                      </p:cBhvr>
                                    </p:animEffect>
                                    <p:anim calcmode="lin" valueType="num">
                                      <p:cBhvr>
                                        <p:cTn id="123" dur="3000" fill="hold"/>
                                        <p:tgtEl>
                                          <p:spTgt spid="3"/>
                                        </p:tgtEl>
                                        <p:attrNameLst>
                                          <p:attrName>ppt_x</p:attrName>
                                        </p:attrNameLst>
                                      </p:cBhvr>
                                      <p:tavLst>
                                        <p:tav tm="0">
                                          <p:val>
                                            <p:strVal val="#ppt_x"/>
                                          </p:val>
                                        </p:tav>
                                        <p:tav tm="100000">
                                          <p:val>
                                            <p:strVal val="#ppt_x"/>
                                          </p:val>
                                        </p:tav>
                                      </p:tavLst>
                                    </p:anim>
                                    <p:anim calcmode="lin" valueType="num">
                                      <p:cBhvr>
                                        <p:cTn id="124" dur="3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tswarovs_6dbj3odq.gif"/>
          <p:cNvPicPr>
            <a:picLocks noChangeAspect="1"/>
          </p:cNvPicPr>
          <p:nvPr/>
        </p:nvPicPr>
        <p:blipFill>
          <a:blip r:embed="rId2">
            <a:lum contrast="40000"/>
          </a:blip>
          <a:stretch>
            <a:fillRect/>
          </a:stretch>
        </p:blipFill>
        <p:spPr>
          <a:xfrm>
            <a:off x="0" y="928676"/>
            <a:ext cx="3089646" cy="4214824"/>
          </a:xfrm>
          <a:prstGeom prst="rect">
            <a:avLst/>
          </a:prstGeom>
        </p:spPr>
      </p:pic>
      <p:sp>
        <p:nvSpPr>
          <p:cNvPr id="3" name="2 Rectángulo"/>
          <p:cNvSpPr/>
          <p:nvPr/>
        </p:nvSpPr>
        <p:spPr>
          <a:xfrm>
            <a:off x="2571736" y="4714890"/>
            <a:ext cx="642942" cy="4286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Preparación"/>
          <p:cNvSpPr/>
          <p:nvPr/>
        </p:nvSpPr>
        <p:spPr>
          <a:xfrm>
            <a:off x="2571736" y="0"/>
            <a:ext cx="6572264" cy="4929204"/>
          </a:xfrm>
          <a:prstGeom prst="flowChartPreparation">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strella de 32 puntas"/>
          <p:cNvSpPr/>
          <p:nvPr/>
        </p:nvSpPr>
        <p:spPr>
          <a:xfrm>
            <a:off x="3071802" y="0"/>
            <a:ext cx="5500726" cy="4929204"/>
          </a:xfrm>
          <a:prstGeom prst="star32">
            <a:avLst/>
          </a:prstGeom>
          <a:ln>
            <a:solidFill>
              <a:schemeClr val="tx2">
                <a:lumMod val="25000"/>
              </a:schemeClr>
            </a:solidFill>
          </a:ln>
          <a:scene3d>
            <a:camera prst="orthographicFront"/>
            <a:lightRig rig="threePt" dir="t"/>
          </a:scene3d>
          <a:sp3d>
            <a:bevelT prst="angle"/>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PE"/>
          </a:p>
        </p:txBody>
      </p:sp>
      <p:sp>
        <p:nvSpPr>
          <p:cNvPr id="7" name="6 CuadroTexto"/>
          <p:cNvSpPr txBox="1"/>
          <p:nvPr/>
        </p:nvSpPr>
        <p:spPr>
          <a:xfrm>
            <a:off x="4000496" y="857238"/>
            <a:ext cx="3571900" cy="3693319"/>
          </a:xfrm>
          <a:prstGeom prst="rect">
            <a:avLst/>
          </a:prstGeom>
          <a:noFill/>
        </p:spPr>
        <p:txBody>
          <a:bodyPr wrap="square" rtlCol="0">
            <a:spAutoFit/>
          </a:bodyPr>
          <a:lstStyle/>
          <a:p>
            <a:pPr algn="ct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Una de las razones por las cuales la historia de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Swarovski</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sigue teniendo tanto éxito es porque se aferra a los valores y la visión de Daniel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Swarovski</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I, que falleció en 1956. La filosofía de empresa incluye la excelencia en la calidad, la innovación y el deseo de crear productos de impresionante belleza. Hay miembros de la familia </a:t>
            </a: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Swarovski</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de hasta la quinta generación en puestos de dirección, y la compañía sigue siendo una empresa familiar.</a:t>
            </a:r>
          </a:p>
          <a:p>
            <a:pPr algn="ctr"/>
            <a:endParaRPr lang="es-PE" b="1" dirty="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endParaRPr>
          </a:p>
        </p:txBody>
      </p:sp>
      <p:pic>
        <p:nvPicPr>
          <p:cNvPr id="8" name="7 Imagen" descr="2915.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3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00001005030_back2q_enl.jpg"/>
          <p:cNvPicPr>
            <a:picLocks noChangeAspect="1"/>
          </p:cNvPicPr>
          <p:nvPr/>
        </p:nvPicPr>
        <p:blipFill>
          <a:blip r:embed="rId2"/>
          <a:stretch>
            <a:fillRect/>
          </a:stretch>
        </p:blipFill>
        <p:spPr>
          <a:xfrm>
            <a:off x="4429124" y="0"/>
            <a:ext cx="3429000" cy="5143500"/>
          </a:xfrm>
          <a:prstGeom prst="rect">
            <a:avLst/>
          </a:prstGeom>
        </p:spPr>
      </p:pic>
      <p:pic>
        <p:nvPicPr>
          <p:cNvPr id="3" name="2 Imagen" descr="d0fed07807caadfdbbfb9c9e929b3152.jpg"/>
          <p:cNvPicPr>
            <a:picLocks noChangeAspect="1"/>
          </p:cNvPicPr>
          <p:nvPr/>
        </p:nvPicPr>
        <p:blipFill>
          <a:blip r:embed="rId3"/>
          <a:stretch>
            <a:fillRect/>
          </a:stretch>
        </p:blipFill>
        <p:spPr>
          <a:xfrm>
            <a:off x="1428728" y="0"/>
            <a:ext cx="3025810" cy="5143500"/>
          </a:xfrm>
          <a:prstGeom prst="rect">
            <a:avLst/>
          </a:prstGeom>
        </p:spPr>
      </p:pic>
      <p:pic>
        <p:nvPicPr>
          <p:cNvPr id="4" name="3 Imagen" descr="_BxukQ2_m9qlkjBuhJJvZbdm0os.png"/>
          <p:cNvPicPr>
            <a:picLocks noChangeAspect="1"/>
          </p:cNvPicPr>
          <p:nvPr/>
        </p:nvPicPr>
        <p:blipFill>
          <a:blip r:embed="rId4">
            <a:grayscl/>
            <a:lum contrast="40000"/>
          </a:blip>
          <a:srcRect l="11308" r="20846"/>
          <a:stretch>
            <a:fillRect/>
          </a:stretch>
        </p:blipFill>
        <p:spPr>
          <a:xfrm>
            <a:off x="0" y="0"/>
            <a:ext cx="1428728" cy="1203864"/>
          </a:xfrm>
          <a:prstGeom prst="rect">
            <a:avLst/>
          </a:prstGeom>
          <a:effectLst>
            <a:reflection blurRad="6350" stA="50000" endA="300" endPos="90000" dir="5400000" sy="-100000" algn="bl" rotWithShape="0"/>
          </a:effectLst>
        </p:spPr>
      </p:pic>
      <p:pic>
        <p:nvPicPr>
          <p:cNvPr id="5" name="4 Imagen" descr="_BxukQ2_m9qlkjBuhJJvZbdm0os.png"/>
          <p:cNvPicPr>
            <a:picLocks noChangeAspect="1"/>
          </p:cNvPicPr>
          <p:nvPr/>
        </p:nvPicPr>
        <p:blipFill>
          <a:blip r:embed="rId4">
            <a:grayscl/>
            <a:lum contrast="40000"/>
          </a:blip>
          <a:srcRect l="11308" r="20846"/>
          <a:stretch>
            <a:fillRect/>
          </a:stretch>
        </p:blipFill>
        <p:spPr>
          <a:xfrm>
            <a:off x="0" y="785800"/>
            <a:ext cx="1428728" cy="1203864"/>
          </a:xfrm>
          <a:prstGeom prst="rect">
            <a:avLst/>
          </a:prstGeom>
          <a:effectLst>
            <a:reflection blurRad="6350" stA="50000" endA="300" endPos="90000" dir="5400000" sy="-100000" algn="bl" rotWithShape="0"/>
          </a:effectLst>
        </p:spPr>
      </p:pic>
      <p:pic>
        <p:nvPicPr>
          <p:cNvPr id="6" name="5 Imagen" descr="_BxukQ2_m9qlkjBuhJJvZbdm0os.png"/>
          <p:cNvPicPr>
            <a:picLocks noChangeAspect="1"/>
          </p:cNvPicPr>
          <p:nvPr/>
        </p:nvPicPr>
        <p:blipFill>
          <a:blip r:embed="rId4">
            <a:grayscl/>
            <a:lum contrast="40000"/>
          </a:blip>
          <a:srcRect l="11308" r="20846"/>
          <a:stretch>
            <a:fillRect/>
          </a:stretch>
        </p:blipFill>
        <p:spPr>
          <a:xfrm>
            <a:off x="0" y="1571618"/>
            <a:ext cx="1428728" cy="1203864"/>
          </a:xfrm>
          <a:prstGeom prst="rect">
            <a:avLst/>
          </a:prstGeom>
          <a:effectLst>
            <a:reflection blurRad="6350" stA="50000" endA="300" endPos="90000" dir="5400000" sy="-100000" algn="bl" rotWithShape="0"/>
          </a:effectLst>
        </p:spPr>
      </p:pic>
      <p:pic>
        <p:nvPicPr>
          <p:cNvPr id="7" name="6 Imagen" descr="_BxukQ2_m9qlkjBuhJJvZbdm0os.png"/>
          <p:cNvPicPr>
            <a:picLocks noChangeAspect="1"/>
          </p:cNvPicPr>
          <p:nvPr/>
        </p:nvPicPr>
        <p:blipFill>
          <a:blip r:embed="rId4">
            <a:grayscl/>
            <a:lum contrast="40000"/>
          </a:blip>
          <a:srcRect l="11308" r="20846"/>
          <a:stretch>
            <a:fillRect/>
          </a:stretch>
        </p:blipFill>
        <p:spPr>
          <a:xfrm>
            <a:off x="0" y="2428874"/>
            <a:ext cx="1428728" cy="1203864"/>
          </a:xfrm>
          <a:prstGeom prst="rect">
            <a:avLst/>
          </a:prstGeom>
          <a:effectLst>
            <a:reflection blurRad="6350" stA="50000" endA="300" endPos="90000" dir="5400000" sy="-100000" algn="bl" rotWithShape="0"/>
          </a:effectLst>
        </p:spPr>
      </p:pic>
      <p:pic>
        <p:nvPicPr>
          <p:cNvPr id="8" name="7 Imagen" descr="_BxukQ2_m9qlkjBuhJJvZbdm0os.png"/>
          <p:cNvPicPr>
            <a:picLocks noChangeAspect="1"/>
          </p:cNvPicPr>
          <p:nvPr/>
        </p:nvPicPr>
        <p:blipFill>
          <a:blip r:embed="rId4">
            <a:grayscl/>
            <a:lum contrast="40000"/>
          </a:blip>
          <a:srcRect l="11308" r="20846"/>
          <a:stretch>
            <a:fillRect/>
          </a:stretch>
        </p:blipFill>
        <p:spPr>
          <a:xfrm>
            <a:off x="0" y="3214692"/>
            <a:ext cx="1428728" cy="1203864"/>
          </a:xfrm>
          <a:prstGeom prst="rect">
            <a:avLst/>
          </a:prstGeom>
          <a:effectLst>
            <a:reflection blurRad="6350" stA="50000" endA="300" endPos="90000" dir="5400000" sy="-100000" algn="bl" rotWithShape="0"/>
          </a:effectLst>
        </p:spPr>
      </p:pic>
      <p:pic>
        <p:nvPicPr>
          <p:cNvPr id="9" name="8 Imagen" descr="_BxukQ2_m9qlkjBuhJJvZbdm0os.png"/>
          <p:cNvPicPr>
            <a:picLocks noChangeAspect="1"/>
          </p:cNvPicPr>
          <p:nvPr/>
        </p:nvPicPr>
        <p:blipFill>
          <a:blip r:embed="rId4">
            <a:grayscl/>
            <a:lum contrast="40000"/>
          </a:blip>
          <a:srcRect l="11308" r="20846"/>
          <a:stretch>
            <a:fillRect/>
          </a:stretch>
        </p:blipFill>
        <p:spPr>
          <a:xfrm>
            <a:off x="0" y="3939636"/>
            <a:ext cx="1428728" cy="1203864"/>
          </a:xfrm>
          <a:prstGeom prst="rect">
            <a:avLst/>
          </a:prstGeom>
          <a:effectLst>
            <a:reflection blurRad="6350" stA="50000" endA="300" endPos="90000" dir="5400000" sy="-100000" algn="bl" rotWithShape="0"/>
          </a:effectLst>
        </p:spPr>
      </p:pic>
      <p:pic>
        <p:nvPicPr>
          <p:cNvPr id="10" name="9 Imagen" descr="_BxukQ2_m9qlkjBuhJJvZbdm0os.png"/>
          <p:cNvPicPr>
            <a:picLocks noChangeAspect="1"/>
          </p:cNvPicPr>
          <p:nvPr/>
        </p:nvPicPr>
        <p:blipFill>
          <a:blip r:embed="rId4">
            <a:grayscl/>
            <a:lum contrast="40000"/>
          </a:blip>
          <a:srcRect l="11308" r="20846"/>
          <a:stretch>
            <a:fillRect/>
          </a:stretch>
        </p:blipFill>
        <p:spPr>
          <a:xfrm flipH="1">
            <a:off x="7858148" y="0"/>
            <a:ext cx="1285852" cy="1203864"/>
          </a:xfrm>
          <a:prstGeom prst="rect">
            <a:avLst/>
          </a:prstGeom>
          <a:effectLst>
            <a:reflection blurRad="6350" stA="50000" endA="300" endPos="90000" dir="5400000" sy="-100000" algn="bl" rotWithShape="0"/>
          </a:effectLst>
        </p:spPr>
      </p:pic>
      <p:pic>
        <p:nvPicPr>
          <p:cNvPr id="11" name="10 Imagen" descr="_BxukQ2_m9qlkjBuhJJvZbdm0os.png"/>
          <p:cNvPicPr>
            <a:picLocks noChangeAspect="1"/>
          </p:cNvPicPr>
          <p:nvPr/>
        </p:nvPicPr>
        <p:blipFill>
          <a:blip r:embed="rId4">
            <a:grayscl/>
            <a:lum contrast="40000"/>
          </a:blip>
          <a:srcRect l="11308" r="20846"/>
          <a:stretch>
            <a:fillRect/>
          </a:stretch>
        </p:blipFill>
        <p:spPr>
          <a:xfrm flipH="1">
            <a:off x="7858148" y="785800"/>
            <a:ext cx="1285852" cy="1203864"/>
          </a:xfrm>
          <a:prstGeom prst="rect">
            <a:avLst/>
          </a:prstGeom>
          <a:effectLst>
            <a:reflection blurRad="6350" stA="50000" endA="300" endPos="90000" dir="5400000" sy="-100000" algn="bl" rotWithShape="0"/>
          </a:effectLst>
        </p:spPr>
      </p:pic>
      <p:pic>
        <p:nvPicPr>
          <p:cNvPr id="12" name="11 Imagen" descr="_BxukQ2_m9qlkjBuhJJvZbdm0os.png"/>
          <p:cNvPicPr>
            <a:picLocks noChangeAspect="1"/>
          </p:cNvPicPr>
          <p:nvPr/>
        </p:nvPicPr>
        <p:blipFill>
          <a:blip r:embed="rId4">
            <a:grayscl/>
            <a:lum contrast="40000"/>
          </a:blip>
          <a:srcRect l="11308" r="20846"/>
          <a:stretch>
            <a:fillRect/>
          </a:stretch>
        </p:blipFill>
        <p:spPr>
          <a:xfrm flipH="1">
            <a:off x="7858148" y="1643056"/>
            <a:ext cx="1285852" cy="1203864"/>
          </a:xfrm>
          <a:prstGeom prst="rect">
            <a:avLst/>
          </a:prstGeom>
          <a:effectLst>
            <a:reflection blurRad="6350" stA="50000" endA="300" endPos="90000" dir="5400000" sy="-100000" algn="bl" rotWithShape="0"/>
          </a:effectLst>
        </p:spPr>
      </p:pic>
      <p:pic>
        <p:nvPicPr>
          <p:cNvPr id="13" name="12 Imagen" descr="_BxukQ2_m9qlkjBuhJJvZbdm0os.png"/>
          <p:cNvPicPr>
            <a:picLocks noChangeAspect="1"/>
          </p:cNvPicPr>
          <p:nvPr/>
        </p:nvPicPr>
        <p:blipFill>
          <a:blip r:embed="rId4">
            <a:grayscl/>
            <a:lum contrast="40000"/>
          </a:blip>
          <a:srcRect l="11308" r="20846"/>
          <a:stretch>
            <a:fillRect/>
          </a:stretch>
        </p:blipFill>
        <p:spPr>
          <a:xfrm flipH="1">
            <a:off x="7858148" y="2428874"/>
            <a:ext cx="1285852" cy="1203864"/>
          </a:xfrm>
          <a:prstGeom prst="rect">
            <a:avLst/>
          </a:prstGeom>
          <a:effectLst>
            <a:reflection blurRad="6350" stA="50000" endA="300" endPos="90000" dir="5400000" sy="-100000" algn="bl" rotWithShape="0"/>
          </a:effectLst>
        </p:spPr>
      </p:pic>
      <p:pic>
        <p:nvPicPr>
          <p:cNvPr id="14" name="13 Imagen" descr="_BxukQ2_m9qlkjBuhJJvZbdm0os.png"/>
          <p:cNvPicPr>
            <a:picLocks noChangeAspect="1"/>
          </p:cNvPicPr>
          <p:nvPr/>
        </p:nvPicPr>
        <p:blipFill>
          <a:blip r:embed="rId4">
            <a:grayscl/>
            <a:lum contrast="40000"/>
          </a:blip>
          <a:srcRect l="11308" r="20846"/>
          <a:stretch>
            <a:fillRect/>
          </a:stretch>
        </p:blipFill>
        <p:spPr>
          <a:xfrm flipH="1">
            <a:off x="7858148" y="3143254"/>
            <a:ext cx="1285852" cy="1203864"/>
          </a:xfrm>
          <a:prstGeom prst="rect">
            <a:avLst/>
          </a:prstGeom>
          <a:effectLst>
            <a:reflection blurRad="6350" stA="50000" endA="300" endPos="90000" dir="5400000" sy="-100000" algn="bl" rotWithShape="0"/>
          </a:effectLst>
        </p:spPr>
      </p:pic>
      <p:pic>
        <p:nvPicPr>
          <p:cNvPr id="15" name="14 Imagen" descr="_BxukQ2_m9qlkjBuhJJvZbdm0os.png"/>
          <p:cNvPicPr>
            <a:picLocks noChangeAspect="1"/>
          </p:cNvPicPr>
          <p:nvPr/>
        </p:nvPicPr>
        <p:blipFill>
          <a:blip r:embed="rId4">
            <a:grayscl/>
            <a:lum contrast="40000"/>
          </a:blip>
          <a:srcRect l="11308" r="20846"/>
          <a:stretch>
            <a:fillRect/>
          </a:stretch>
        </p:blipFill>
        <p:spPr>
          <a:xfrm flipH="1">
            <a:off x="7858148" y="3939636"/>
            <a:ext cx="1285852" cy="1203864"/>
          </a:xfrm>
          <a:prstGeom prst="rect">
            <a:avLst/>
          </a:prstGeom>
          <a:effectLst>
            <a:reflection blurRad="6350" stA="50000" endA="300" endPos="90000" dir="5400000" sy="-100000" algn="bl" rotWithShape="0"/>
          </a:effectLst>
        </p:spPr>
      </p:pic>
      <p:pic>
        <p:nvPicPr>
          <p:cNvPr id="16" name="15 Imagen" descr="2915.jpg"/>
          <p:cNvPicPr>
            <a:picLocks noChangeAspect="1"/>
          </p:cNvPicPr>
          <p:nvPr/>
        </p:nvPicPr>
        <p:blipFill>
          <a:blip r:embed="rId5"/>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8" presetClass="emph" presetSubtype="0" autoRev="1" fill="hold" nodeType="withEffect">
                                  <p:stCondLst>
                                    <p:cond delay="0"/>
                                  </p:stCondLst>
                                  <p:childTnLst>
                                    <p:animRot by="21600000">
                                      <p:cBhvr>
                                        <p:cTn id="8" dur="3000" fill="hold"/>
                                        <p:tgtEl>
                                          <p:spTgt spid="4"/>
                                        </p:tgtEl>
                                        <p:attrNameLst>
                                          <p:attrName>r</p:attrName>
                                        </p:attrNameLst>
                                      </p:cBhvr>
                                    </p:animRot>
                                  </p:childTnLst>
                                </p:cTn>
                              </p:par>
                              <p:par>
                                <p:cTn id="9" presetID="8" presetClass="emph" presetSubtype="0" autoRev="1" fill="hold" nodeType="withEffect">
                                  <p:stCondLst>
                                    <p:cond delay="0"/>
                                  </p:stCondLst>
                                  <p:childTnLst>
                                    <p:animRot by="21600000">
                                      <p:cBhvr>
                                        <p:cTn id="10" dur="3000" fill="hold"/>
                                        <p:tgtEl>
                                          <p:spTgt spid="5"/>
                                        </p:tgtEl>
                                        <p:attrNameLst>
                                          <p:attrName>r</p:attrName>
                                        </p:attrNameLst>
                                      </p:cBhvr>
                                    </p:animRot>
                                  </p:childTnLst>
                                </p:cTn>
                              </p:par>
                              <p:par>
                                <p:cTn id="11" presetID="8" presetClass="emph" presetSubtype="0" autoRev="1" fill="hold" nodeType="withEffect">
                                  <p:stCondLst>
                                    <p:cond delay="0"/>
                                  </p:stCondLst>
                                  <p:childTnLst>
                                    <p:animRot by="21600000">
                                      <p:cBhvr>
                                        <p:cTn id="12" dur="3000" fill="hold"/>
                                        <p:tgtEl>
                                          <p:spTgt spid="6"/>
                                        </p:tgtEl>
                                        <p:attrNameLst>
                                          <p:attrName>r</p:attrName>
                                        </p:attrNameLst>
                                      </p:cBhvr>
                                    </p:animRot>
                                  </p:childTnLst>
                                </p:cTn>
                              </p:par>
                              <p:par>
                                <p:cTn id="13" presetID="8" presetClass="emph" presetSubtype="0" autoRev="1" fill="hold" nodeType="withEffect">
                                  <p:stCondLst>
                                    <p:cond delay="0"/>
                                  </p:stCondLst>
                                  <p:childTnLst>
                                    <p:animRot by="21600000">
                                      <p:cBhvr>
                                        <p:cTn id="14" dur="3000" fill="hold"/>
                                        <p:tgtEl>
                                          <p:spTgt spid="7"/>
                                        </p:tgtEl>
                                        <p:attrNameLst>
                                          <p:attrName>r</p:attrName>
                                        </p:attrNameLst>
                                      </p:cBhvr>
                                    </p:animRot>
                                  </p:childTnLst>
                                </p:cTn>
                              </p:par>
                              <p:par>
                                <p:cTn id="15" presetID="8" presetClass="emph" presetSubtype="0" autoRev="1" fill="hold" nodeType="withEffect">
                                  <p:stCondLst>
                                    <p:cond delay="0"/>
                                  </p:stCondLst>
                                  <p:childTnLst>
                                    <p:animRot by="21600000">
                                      <p:cBhvr>
                                        <p:cTn id="16" dur="3000" fill="hold"/>
                                        <p:tgtEl>
                                          <p:spTgt spid="8"/>
                                        </p:tgtEl>
                                        <p:attrNameLst>
                                          <p:attrName>r</p:attrName>
                                        </p:attrNameLst>
                                      </p:cBhvr>
                                    </p:animRot>
                                  </p:childTnLst>
                                </p:cTn>
                              </p:par>
                              <p:par>
                                <p:cTn id="17" presetID="8" presetClass="emph" presetSubtype="0" autoRev="1" fill="hold" nodeType="withEffect">
                                  <p:stCondLst>
                                    <p:cond delay="0"/>
                                  </p:stCondLst>
                                  <p:childTnLst>
                                    <p:animRot by="21600000">
                                      <p:cBhvr>
                                        <p:cTn id="18" dur="3000" fill="hold"/>
                                        <p:tgtEl>
                                          <p:spTgt spid="9"/>
                                        </p:tgtEl>
                                        <p:attrNameLst>
                                          <p:attrName>r</p:attrName>
                                        </p:attrNameLst>
                                      </p:cBhvr>
                                    </p:animRot>
                                  </p:childTnLst>
                                </p:cTn>
                              </p:par>
                              <p:par>
                                <p:cTn id="19" presetID="2" presetClass="entr" presetSubtype="1"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3000" fill="hold"/>
                                        <p:tgtEl>
                                          <p:spTgt spid="4"/>
                                        </p:tgtEl>
                                        <p:attrNameLst>
                                          <p:attrName>ppt_x</p:attrName>
                                        </p:attrNameLst>
                                      </p:cBhvr>
                                      <p:tavLst>
                                        <p:tav tm="0">
                                          <p:val>
                                            <p:strVal val="#ppt_x"/>
                                          </p:val>
                                        </p:tav>
                                        <p:tav tm="100000">
                                          <p:val>
                                            <p:strVal val="#ppt_x"/>
                                          </p:val>
                                        </p:tav>
                                      </p:tavLst>
                                    </p:anim>
                                    <p:anim calcmode="lin" valueType="num">
                                      <p:cBhvr additive="base">
                                        <p:cTn id="22" dur="3000" fill="hold"/>
                                        <p:tgtEl>
                                          <p:spTgt spid="4"/>
                                        </p:tgtEl>
                                        <p:attrNameLst>
                                          <p:attrName>ppt_y</p:attrName>
                                        </p:attrNameLst>
                                      </p:cBhvr>
                                      <p:tavLst>
                                        <p:tav tm="0">
                                          <p:val>
                                            <p:strVal val="0-#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3000" fill="hold"/>
                                        <p:tgtEl>
                                          <p:spTgt spid="5"/>
                                        </p:tgtEl>
                                        <p:attrNameLst>
                                          <p:attrName>ppt_x</p:attrName>
                                        </p:attrNameLst>
                                      </p:cBhvr>
                                      <p:tavLst>
                                        <p:tav tm="0">
                                          <p:val>
                                            <p:strVal val="#ppt_x"/>
                                          </p:val>
                                        </p:tav>
                                        <p:tav tm="100000">
                                          <p:val>
                                            <p:strVal val="#ppt_x"/>
                                          </p:val>
                                        </p:tav>
                                      </p:tavLst>
                                    </p:anim>
                                    <p:anim calcmode="lin" valueType="num">
                                      <p:cBhvr additive="base">
                                        <p:cTn id="26" dur="3000" fill="hold"/>
                                        <p:tgtEl>
                                          <p:spTgt spid="5"/>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3000" fill="hold"/>
                                        <p:tgtEl>
                                          <p:spTgt spid="6"/>
                                        </p:tgtEl>
                                        <p:attrNameLst>
                                          <p:attrName>ppt_x</p:attrName>
                                        </p:attrNameLst>
                                      </p:cBhvr>
                                      <p:tavLst>
                                        <p:tav tm="0">
                                          <p:val>
                                            <p:strVal val="#ppt_x"/>
                                          </p:val>
                                        </p:tav>
                                        <p:tav tm="100000">
                                          <p:val>
                                            <p:strVal val="#ppt_x"/>
                                          </p:val>
                                        </p:tav>
                                      </p:tavLst>
                                    </p:anim>
                                    <p:anim calcmode="lin" valueType="num">
                                      <p:cBhvr additive="base">
                                        <p:cTn id="30" dur="3000" fill="hold"/>
                                        <p:tgtEl>
                                          <p:spTgt spid="6"/>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3000" fill="hold"/>
                                        <p:tgtEl>
                                          <p:spTgt spid="7"/>
                                        </p:tgtEl>
                                        <p:attrNameLst>
                                          <p:attrName>ppt_x</p:attrName>
                                        </p:attrNameLst>
                                      </p:cBhvr>
                                      <p:tavLst>
                                        <p:tav tm="0">
                                          <p:val>
                                            <p:strVal val="#ppt_x"/>
                                          </p:val>
                                        </p:tav>
                                        <p:tav tm="100000">
                                          <p:val>
                                            <p:strVal val="#ppt_x"/>
                                          </p:val>
                                        </p:tav>
                                      </p:tavLst>
                                    </p:anim>
                                    <p:anim calcmode="lin" valueType="num">
                                      <p:cBhvr additive="base">
                                        <p:cTn id="34" dur="3000" fill="hold"/>
                                        <p:tgtEl>
                                          <p:spTgt spid="7"/>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3000" fill="hold"/>
                                        <p:tgtEl>
                                          <p:spTgt spid="8"/>
                                        </p:tgtEl>
                                        <p:attrNameLst>
                                          <p:attrName>ppt_x</p:attrName>
                                        </p:attrNameLst>
                                      </p:cBhvr>
                                      <p:tavLst>
                                        <p:tav tm="0">
                                          <p:val>
                                            <p:strVal val="#ppt_x"/>
                                          </p:val>
                                        </p:tav>
                                        <p:tav tm="100000">
                                          <p:val>
                                            <p:strVal val="#ppt_x"/>
                                          </p:val>
                                        </p:tav>
                                      </p:tavLst>
                                    </p:anim>
                                    <p:anim calcmode="lin" valueType="num">
                                      <p:cBhvr additive="base">
                                        <p:cTn id="38" dur="3000" fill="hold"/>
                                        <p:tgtEl>
                                          <p:spTgt spid="8"/>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ppt_x"/>
                                          </p:val>
                                        </p:tav>
                                        <p:tav tm="100000">
                                          <p:val>
                                            <p:strVal val="#ppt_x"/>
                                          </p:val>
                                        </p:tav>
                                      </p:tavLst>
                                    </p:anim>
                                    <p:anim calcmode="lin" valueType="num">
                                      <p:cBhvr additive="base">
                                        <p:cTn id="42" dur="3000" fill="hold"/>
                                        <p:tgtEl>
                                          <p:spTgt spid="9"/>
                                        </p:tgtEl>
                                        <p:attrNameLst>
                                          <p:attrName>ppt_y</p:attrName>
                                        </p:attrNameLst>
                                      </p:cBhvr>
                                      <p:tavLst>
                                        <p:tav tm="0">
                                          <p:val>
                                            <p:strVal val="0-#ppt_h/2"/>
                                          </p:val>
                                        </p:tav>
                                        <p:tav tm="100000">
                                          <p:val>
                                            <p:strVal val="#ppt_y"/>
                                          </p:val>
                                        </p:tav>
                                      </p:tavLst>
                                    </p:anim>
                                  </p:childTnLst>
                                </p:cTn>
                              </p:par>
                              <p:par>
                                <p:cTn id="43" presetID="8" presetClass="emph" presetSubtype="0" autoRev="1" fill="hold" nodeType="withEffect">
                                  <p:stCondLst>
                                    <p:cond delay="0"/>
                                  </p:stCondLst>
                                  <p:childTnLst>
                                    <p:animRot by="-21600000">
                                      <p:cBhvr>
                                        <p:cTn id="44" dur="3000" fill="hold"/>
                                        <p:tgtEl>
                                          <p:spTgt spid="10"/>
                                        </p:tgtEl>
                                        <p:attrNameLst>
                                          <p:attrName>r</p:attrName>
                                        </p:attrNameLst>
                                      </p:cBhvr>
                                    </p:animRot>
                                  </p:childTnLst>
                                </p:cTn>
                              </p:par>
                              <p:par>
                                <p:cTn id="45" presetID="8" presetClass="emph" presetSubtype="0" autoRev="1" fill="hold" nodeType="withEffect">
                                  <p:stCondLst>
                                    <p:cond delay="0"/>
                                  </p:stCondLst>
                                  <p:childTnLst>
                                    <p:animRot by="-21600000">
                                      <p:cBhvr>
                                        <p:cTn id="46" dur="3000" fill="hold"/>
                                        <p:tgtEl>
                                          <p:spTgt spid="11"/>
                                        </p:tgtEl>
                                        <p:attrNameLst>
                                          <p:attrName>r</p:attrName>
                                        </p:attrNameLst>
                                      </p:cBhvr>
                                    </p:animRot>
                                  </p:childTnLst>
                                </p:cTn>
                              </p:par>
                              <p:par>
                                <p:cTn id="47" presetID="8" presetClass="emph" presetSubtype="0" autoRev="1" fill="hold" nodeType="withEffect">
                                  <p:stCondLst>
                                    <p:cond delay="0"/>
                                  </p:stCondLst>
                                  <p:childTnLst>
                                    <p:animRot by="-21600000">
                                      <p:cBhvr>
                                        <p:cTn id="48" dur="3000" fill="hold"/>
                                        <p:tgtEl>
                                          <p:spTgt spid="12"/>
                                        </p:tgtEl>
                                        <p:attrNameLst>
                                          <p:attrName>r</p:attrName>
                                        </p:attrNameLst>
                                      </p:cBhvr>
                                    </p:animRot>
                                  </p:childTnLst>
                                </p:cTn>
                              </p:par>
                              <p:par>
                                <p:cTn id="49" presetID="8" presetClass="emph" presetSubtype="0" autoRev="1" fill="hold" nodeType="withEffect">
                                  <p:stCondLst>
                                    <p:cond delay="0"/>
                                  </p:stCondLst>
                                  <p:childTnLst>
                                    <p:animRot by="-21600000">
                                      <p:cBhvr>
                                        <p:cTn id="50" dur="3000" fill="hold"/>
                                        <p:tgtEl>
                                          <p:spTgt spid="13"/>
                                        </p:tgtEl>
                                        <p:attrNameLst>
                                          <p:attrName>r</p:attrName>
                                        </p:attrNameLst>
                                      </p:cBhvr>
                                    </p:animRot>
                                  </p:childTnLst>
                                </p:cTn>
                              </p:par>
                              <p:par>
                                <p:cTn id="51" presetID="8" presetClass="emph" presetSubtype="0" autoRev="1" fill="hold" nodeType="withEffect">
                                  <p:stCondLst>
                                    <p:cond delay="0"/>
                                  </p:stCondLst>
                                  <p:childTnLst>
                                    <p:animRot by="-21600000">
                                      <p:cBhvr>
                                        <p:cTn id="52" dur="3000" fill="hold"/>
                                        <p:tgtEl>
                                          <p:spTgt spid="14"/>
                                        </p:tgtEl>
                                        <p:attrNameLst>
                                          <p:attrName>r</p:attrName>
                                        </p:attrNameLst>
                                      </p:cBhvr>
                                    </p:animRot>
                                  </p:childTnLst>
                                </p:cTn>
                              </p:par>
                              <p:par>
                                <p:cTn id="53" presetID="8" presetClass="emph" presetSubtype="0" autoRev="1" fill="hold" nodeType="withEffect">
                                  <p:stCondLst>
                                    <p:cond delay="0"/>
                                  </p:stCondLst>
                                  <p:childTnLst>
                                    <p:animRot by="-21600000">
                                      <p:cBhvr>
                                        <p:cTn id="54" dur="3000" fill="hold"/>
                                        <p:tgtEl>
                                          <p:spTgt spid="15"/>
                                        </p:tgtEl>
                                        <p:attrNameLst>
                                          <p:attrName>r</p:attrName>
                                        </p:attrNameLst>
                                      </p:cBhvr>
                                    </p:animRot>
                                  </p:childTnLst>
                                </p:cTn>
                              </p:par>
                              <p:par>
                                <p:cTn id="55" presetID="2" presetClass="entr" presetSubtype="1" fill="hold"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3000" fill="hold"/>
                                        <p:tgtEl>
                                          <p:spTgt spid="10"/>
                                        </p:tgtEl>
                                        <p:attrNameLst>
                                          <p:attrName>ppt_x</p:attrName>
                                        </p:attrNameLst>
                                      </p:cBhvr>
                                      <p:tavLst>
                                        <p:tav tm="0">
                                          <p:val>
                                            <p:strVal val="#ppt_x"/>
                                          </p:val>
                                        </p:tav>
                                        <p:tav tm="100000">
                                          <p:val>
                                            <p:strVal val="#ppt_x"/>
                                          </p:val>
                                        </p:tav>
                                      </p:tavLst>
                                    </p:anim>
                                    <p:anim calcmode="lin" valueType="num">
                                      <p:cBhvr additive="base">
                                        <p:cTn id="58" dur="3000" fill="hold"/>
                                        <p:tgtEl>
                                          <p:spTgt spid="10"/>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3000" fill="hold"/>
                                        <p:tgtEl>
                                          <p:spTgt spid="11"/>
                                        </p:tgtEl>
                                        <p:attrNameLst>
                                          <p:attrName>ppt_x</p:attrName>
                                        </p:attrNameLst>
                                      </p:cBhvr>
                                      <p:tavLst>
                                        <p:tav tm="0">
                                          <p:val>
                                            <p:strVal val="#ppt_x"/>
                                          </p:val>
                                        </p:tav>
                                        <p:tav tm="100000">
                                          <p:val>
                                            <p:strVal val="#ppt_x"/>
                                          </p:val>
                                        </p:tav>
                                      </p:tavLst>
                                    </p:anim>
                                    <p:anim calcmode="lin" valueType="num">
                                      <p:cBhvr additive="base">
                                        <p:cTn id="62" dur="3000" fill="hold"/>
                                        <p:tgtEl>
                                          <p:spTgt spid="11"/>
                                        </p:tgtEl>
                                        <p:attrNameLst>
                                          <p:attrName>ppt_y</p:attrName>
                                        </p:attrNameLst>
                                      </p:cBhvr>
                                      <p:tavLst>
                                        <p:tav tm="0">
                                          <p:val>
                                            <p:strVal val="0-#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3000" fill="hold"/>
                                        <p:tgtEl>
                                          <p:spTgt spid="12"/>
                                        </p:tgtEl>
                                        <p:attrNameLst>
                                          <p:attrName>ppt_x</p:attrName>
                                        </p:attrNameLst>
                                      </p:cBhvr>
                                      <p:tavLst>
                                        <p:tav tm="0">
                                          <p:val>
                                            <p:strVal val="#ppt_x"/>
                                          </p:val>
                                        </p:tav>
                                        <p:tav tm="100000">
                                          <p:val>
                                            <p:strVal val="#ppt_x"/>
                                          </p:val>
                                        </p:tav>
                                      </p:tavLst>
                                    </p:anim>
                                    <p:anim calcmode="lin" valueType="num">
                                      <p:cBhvr additive="base">
                                        <p:cTn id="66" dur="3000" fill="hold"/>
                                        <p:tgtEl>
                                          <p:spTgt spid="12"/>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3000" fill="hold"/>
                                        <p:tgtEl>
                                          <p:spTgt spid="13"/>
                                        </p:tgtEl>
                                        <p:attrNameLst>
                                          <p:attrName>ppt_x</p:attrName>
                                        </p:attrNameLst>
                                      </p:cBhvr>
                                      <p:tavLst>
                                        <p:tav tm="0">
                                          <p:val>
                                            <p:strVal val="#ppt_x"/>
                                          </p:val>
                                        </p:tav>
                                        <p:tav tm="100000">
                                          <p:val>
                                            <p:strVal val="#ppt_x"/>
                                          </p:val>
                                        </p:tav>
                                      </p:tavLst>
                                    </p:anim>
                                    <p:anim calcmode="lin" valueType="num">
                                      <p:cBhvr additive="base">
                                        <p:cTn id="70" dur="3000" fill="hold"/>
                                        <p:tgtEl>
                                          <p:spTgt spid="13"/>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3000" fill="hold"/>
                                        <p:tgtEl>
                                          <p:spTgt spid="14"/>
                                        </p:tgtEl>
                                        <p:attrNameLst>
                                          <p:attrName>ppt_x</p:attrName>
                                        </p:attrNameLst>
                                      </p:cBhvr>
                                      <p:tavLst>
                                        <p:tav tm="0">
                                          <p:val>
                                            <p:strVal val="#ppt_x"/>
                                          </p:val>
                                        </p:tav>
                                        <p:tav tm="100000">
                                          <p:val>
                                            <p:strVal val="#ppt_x"/>
                                          </p:val>
                                        </p:tav>
                                      </p:tavLst>
                                    </p:anim>
                                    <p:anim calcmode="lin" valueType="num">
                                      <p:cBhvr additive="base">
                                        <p:cTn id="74" dur="3000" fill="hold"/>
                                        <p:tgtEl>
                                          <p:spTgt spid="14"/>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3000" fill="hold"/>
                                        <p:tgtEl>
                                          <p:spTgt spid="15"/>
                                        </p:tgtEl>
                                        <p:attrNameLst>
                                          <p:attrName>ppt_x</p:attrName>
                                        </p:attrNameLst>
                                      </p:cBhvr>
                                      <p:tavLst>
                                        <p:tav tm="0">
                                          <p:val>
                                            <p:strVal val="#ppt_x"/>
                                          </p:val>
                                        </p:tav>
                                        <p:tav tm="100000">
                                          <p:val>
                                            <p:strVal val="#ppt_x"/>
                                          </p:val>
                                        </p:tav>
                                      </p:tavLst>
                                    </p:anim>
                                    <p:anim calcmode="lin" valueType="num">
                                      <p:cBhvr additive="base">
                                        <p:cTn id="78" dur="3000" fill="hold"/>
                                        <p:tgtEl>
                                          <p:spTgt spid="15"/>
                                        </p:tgtEl>
                                        <p:attrNameLst>
                                          <p:attrName>ppt_y</p:attrName>
                                        </p:attrNameLst>
                                      </p:cBhvr>
                                      <p:tavLst>
                                        <p:tav tm="0">
                                          <p:val>
                                            <p:strVal val="0-#ppt_h/2"/>
                                          </p:val>
                                        </p:tav>
                                        <p:tav tm="100000">
                                          <p:val>
                                            <p:strVal val="#ppt_y"/>
                                          </p:val>
                                        </p:tav>
                                      </p:tavLst>
                                    </p:anim>
                                  </p:childTnLst>
                                </p:cTn>
                              </p:par>
                              <p:par>
                                <p:cTn id="79" presetID="17" presetClass="entr" presetSubtype="8" fill="hold" nodeType="withEffect">
                                  <p:stCondLst>
                                    <p:cond delay="0"/>
                                  </p:stCondLst>
                                  <p:childTnLst>
                                    <p:set>
                                      <p:cBhvr>
                                        <p:cTn id="80" dur="1" fill="hold">
                                          <p:stCondLst>
                                            <p:cond delay="0"/>
                                          </p:stCondLst>
                                        </p:cTn>
                                        <p:tgtEl>
                                          <p:spTgt spid="3"/>
                                        </p:tgtEl>
                                        <p:attrNameLst>
                                          <p:attrName>style.visibility</p:attrName>
                                        </p:attrNameLst>
                                      </p:cBhvr>
                                      <p:to>
                                        <p:strVal val="visible"/>
                                      </p:to>
                                    </p:set>
                                    <p:anim calcmode="lin" valueType="num">
                                      <p:cBhvr>
                                        <p:cTn id="81" dur="3000" fill="hold"/>
                                        <p:tgtEl>
                                          <p:spTgt spid="3"/>
                                        </p:tgtEl>
                                        <p:attrNameLst>
                                          <p:attrName>ppt_x</p:attrName>
                                        </p:attrNameLst>
                                      </p:cBhvr>
                                      <p:tavLst>
                                        <p:tav tm="0">
                                          <p:val>
                                            <p:strVal val="#ppt_x-#ppt_w/2"/>
                                          </p:val>
                                        </p:tav>
                                        <p:tav tm="100000">
                                          <p:val>
                                            <p:strVal val="#ppt_x"/>
                                          </p:val>
                                        </p:tav>
                                      </p:tavLst>
                                    </p:anim>
                                    <p:anim calcmode="lin" valueType="num">
                                      <p:cBhvr>
                                        <p:cTn id="82" dur="3000" fill="hold"/>
                                        <p:tgtEl>
                                          <p:spTgt spid="3"/>
                                        </p:tgtEl>
                                        <p:attrNameLst>
                                          <p:attrName>ppt_y</p:attrName>
                                        </p:attrNameLst>
                                      </p:cBhvr>
                                      <p:tavLst>
                                        <p:tav tm="0">
                                          <p:val>
                                            <p:strVal val="#ppt_y"/>
                                          </p:val>
                                        </p:tav>
                                        <p:tav tm="100000">
                                          <p:val>
                                            <p:strVal val="#ppt_y"/>
                                          </p:val>
                                        </p:tav>
                                      </p:tavLst>
                                    </p:anim>
                                    <p:anim calcmode="lin" valueType="num">
                                      <p:cBhvr>
                                        <p:cTn id="83" dur="3000" fill="hold"/>
                                        <p:tgtEl>
                                          <p:spTgt spid="3"/>
                                        </p:tgtEl>
                                        <p:attrNameLst>
                                          <p:attrName>ppt_w</p:attrName>
                                        </p:attrNameLst>
                                      </p:cBhvr>
                                      <p:tavLst>
                                        <p:tav tm="0">
                                          <p:val>
                                            <p:fltVal val="0"/>
                                          </p:val>
                                        </p:tav>
                                        <p:tav tm="100000">
                                          <p:val>
                                            <p:strVal val="#ppt_w"/>
                                          </p:val>
                                        </p:tav>
                                      </p:tavLst>
                                    </p:anim>
                                    <p:anim calcmode="lin" valueType="num">
                                      <p:cBhvr>
                                        <p:cTn id="84" dur="3000" fill="hold"/>
                                        <p:tgtEl>
                                          <p:spTgt spid="3"/>
                                        </p:tgtEl>
                                        <p:attrNameLst>
                                          <p:attrName>ppt_h</p:attrName>
                                        </p:attrNameLst>
                                      </p:cBhvr>
                                      <p:tavLst>
                                        <p:tav tm="0">
                                          <p:val>
                                            <p:strVal val="#ppt_h"/>
                                          </p:val>
                                        </p:tav>
                                        <p:tav tm="100000">
                                          <p:val>
                                            <p:strVal val="#ppt_h"/>
                                          </p:val>
                                        </p:tav>
                                      </p:tavLst>
                                    </p:anim>
                                  </p:childTnLst>
                                </p:cTn>
                              </p:par>
                              <p:par>
                                <p:cTn id="85" presetID="17" presetClass="entr" presetSubtype="2" fill="hold" nodeType="withEffect">
                                  <p:stCondLst>
                                    <p:cond delay="0"/>
                                  </p:stCondLst>
                                  <p:childTnLst>
                                    <p:set>
                                      <p:cBhvr>
                                        <p:cTn id="86" dur="1" fill="hold">
                                          <p:stCondLst>
                                            <p:cond delay="0"/>
                                          </p:stCondLst>
                                        </p:cTn>
                                        <p:tgtEl>
                                          <p:spTgt spid="2"/>
                                        </p:tgtEl>
                                        <p:attrNameLst>
                                          <p:attrName>style.visibility</p:attrName>
                                        </p:attrNameLst>
                                      </p:cBhvr>
                                      <p:to>
                                        <p:strVal val="visible"/>
                                      </p:to>
                                    </p:set>
                                    <p:anim calcmode="lin" valueType="num">
                                      <p:cBhvr>
                                        <p:cTn id="87" dur="3000" fill="hold"/>
                                        <p:tgtEl>
                                          <p:spTgt spid="2"/>
                                        </p:tgtEl>
                                        <p:attrNameLst>
                                          <p:attrName>ppt_x</p:attrName>
                                        </p:attrNameLst>
                                      </p:cBhvr>
                                      <p:tavLst>
                                        <p:tav tm="0">
                                          <p:val>
                                            <p:strVal val="#ppt_x+#ppt_w/2"/>
                                          </p:val>
                                        </p:tav>
                                        <p:tav tm="100000">
                                          <p:val>
                                            <p:strVal val="#ppt_x"/>
                                          </p:val>
                                        </p:tav>
                                      </p:tavLst>
                                    </p:anim>
                                    <p:anim calcmode="lin" valueType="num">
                                      <p:cBhvr>
                                        <p:cTn id="88" dur="3000" fill="hold"/>
                                        <p:tgtEl>
                                          <p:spTgt spid="2"/>
                                        </p:tgtEl>
                                        <p:attrNameLst>
                                          <p:attrName>ppt_y</p:attrName>
                                        </p:attrNameLst>
                                      </p:cBhvr>
                                      <p:tavLst>
                                        <p:tav tm="0">
                                          <p:val>
                                            <p:strVal val="#ppt_y"/>
                                          </p:val>
                                        </p:tav>
                                        <p:tav tm="100000">
                                          <p:val>
                                            <p:strVal val="#ppt_y"/>
                                          </p:val>
                                        </p:tav>
                                      </p:tavLst>
                                    </p:anim>
                                    <p:anim calcmode="lin" valueType="num">
                                      <p:cBhvr>
                                        <p:cTn id="89" dur="3000" fill="hold"/>
                                        <p:tgtEl>
                                          <p:spTgt spid="2"/>
                                        </p:tgtEl>
                                        <p:attrNameLst>
                                          <p:attrName>ppt_w</p:attrName>
                                        </p:attrNameLst>
                                      </p:cBhvr>
                                      <p:tavLst>
                                        <p:tav tm="0">
                                          <p:val>
                                            <p:fltVal val="0"/>
                                          </p:val>
                                        </p:tav>
                                        <p:tav tm="100000">
                                          <p:val>
                                            <p:strVal val="#ppt_w"/>
                                          </p:val>
                                        </p:tav>
                                      </p:tavLst>
                                    </p:anim>
                                    <p:anim calcmode="lin" valueType="num">
                                      <p:cBhvr>
                                        <p:cTn id="90" dur="3000" fill="hold"/>
                                        <p:tgtEl>
                                          <p:spTgt spid="2"/>
                                        </p:tgtEl>
                                        <p:attrNameLst>
                                          <p:attrName>ppt_h</p:attrName>
                                        </p:attrNameLst>
                                      </p:cBhvr>
                                      <p:tavLst>
                                        <p:tav tm="0">
                                          <p:val>
                                            <p:strVal val="#ppt_h"/>
                                          </p:val>
                                        </p:tav>
                                        <p:tav tm="100000">
                                          <p:val>
                                            <p:strVal val="#ppt_h"/>
                                          </p:val>
                                        </p:tav>
                                      </p:tavLst>
                                    </p:anim>
                                  </p:childTnLst>
                                </p:cTn>
                              </p:par>
                              <p:par>
                                <p:cTn id="91" presetID="6" presetClass="entr" presetSubtype="16" fill="hold" nodeType="withEffect">
                                  <p:stCondLst>
                                    <p:cond delay="0"/>
                                  </p:stCondLst>
                                  <p:childTnLst>
                                    <p:set>
                                      <p:cBhvr>
                                        <p:cTn id="92" dur="1" fill="hold">
                                          <p:stCondLst>
                                            <p:cond delay="0"/>
                                          </p:stCondLst>
                                        </p:cTn>
                                        <p:tgtEl>
                                          <p:spTgt spid="3"/>
                                        </p:tgtEl>
                                        <p:attrNameLst>
                                          <p:attrName>style.visibility</p:attrName>
                                        </p:attrNameLst>
                                      </p:cBhvr>
                                      <p:to>
                                        <p:strVal val="visible"/>
                                      </p:to>
                                    </p:set>
                                    <p:animEffect transition="in" filter="circle(in)">
                                      <p:cBhvr>
                                        <p:cTn id="93" dur="3000"/>
                                        <p:tgtEl>
                                          <p:spTgt spid="3"/>
                                        </p:tgtEl>
                                      </p:cBhvr>
                                    </p:animEffect>
                                  </p:childTnLst>
                                </p:cTn>
                              </p:par>
                              <p:par>
                                <p:cTn id="94" presetID="6" presetClass="entr" presetSubtype="16" fill="hold" nodeType="withEffect">
                                  <p:stCondLst>
                                    <p:cond delay="0"/>
                                  </p:stCondLst>
                                  <p:childTnLst>
                                    <p:set>
                                      <p:cBhvr>
                                        <p:cTn id="95" dur="1" fill="hold">
                                          <p:stCondLst>
                                            <p:cond delay="0"/>
                                          </p:stCondLst>
                                        </p:cTn>
                                        <p:tgtEl>
                                          <p:spTgt spid="2"/>
                                        </p:tgtEl>
                                        <p:attrNameLst>
                                          <p:attrName>style.visibility</p:attrName>
                                        </p:attrNameLst>
                                      </p:cBhvr>
                                      <p:to>
                                        <p:strVal val="visible"/>
                                      </p:to>
                                    </p:set>
                                    <p:animEffect transition="in" filter="circle(in)">
                                      <p:cBhvr>
                                        <p:cTn id="9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830deb2587bcc16f6ffd62e19a9aa7d.gif"/>
          <p:cNvPicPr>
            <a:picLocks noChangeAspect="1"/>
          </p:cNvPicPr>
          <p:nvPr/>
        </p:nvPicPr>
        <p:blipFill>
          <a:blip r:embed="rId2"/>
          <a:stretch>
            <a:fillRect/>
          </a:stretch>
        </p:blipFill>
        <p:spPr>
          <a:xfrm>
            <a:off x="6000760" y="285734"/>
            <a:ext cx="3025499" cy="4095796"/>
          </a:xfrm>
          <a:prstGeom prst="rect">
            <a:avLst/>
          </a:prstGeom>
        </p:spPr>
      </p:pic>
      <p:sp>
        <p:nvSpPr>
          <p:cNvPr id="5" name="4 Rectángulo"/>
          <p:cNvSpPr/>
          <p:nvPr/>
        </p:nvSpPr>
        <p:spPr>
          <a:xfrm>
            <a:off x="6072198" y="4143386"/>
            <a:ext cx="285752" cy="28573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Preparación"/>
          <p:cNvSpPr/>
          <p:nvPr/>
        </p:nvSpPr>
        <p:spPr>
          <a:xfrm>
            <a:off x="0" y="0"/>
            <a:ext cx="6572264" cy="5143500"/>
          </a:xfrm>
          <a:prstGeom prst="flowChartPreparation">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Estrella de 32 puntas"/>
          <p:cNvSpPr/>
          <p:nvPr/>
        </p:nvSpPr>
        <p:spPr>
          <a:xfrm>
            <a:off x="285720" y="0"/>
            <a:ext cx="5715040" cy="5143500"/>
          </a:xfrm>
          <a:prstGeom prst="star32">
            <a:avLst/>
          </a:prstGeom>
          <a:ln>
            <a:solidFill>
              <a:schemeClr val="tx2">
                <a:lumMod val="25000"/>
              </a:schemeClr>
            </a:solidFill>
          </a:ln>
          <a:scene3d>
            <a:camera prst="orthographicFront"/>
            <a:lightRig rig="threePt" dir="t"/>
          </a:scene3d>
          <a:sp3d>
            <a:bevelT prst="angle"/>
          </a:sp3d>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PE"/>
          </a:p>
        </p:txBody>
      </p:sp>
      <p:sp>
        <p:nvSpPr>
          <p:cNvPr id="9" name="8 CuadroTexto"/>
          <p:cNvSpPr txBox="1"/>
          <p:nvPr/>
        </p:nvSpPr>
        <p:spPr>
          <a:xfrm>
            <a:off x="1643042" y="3000378"/>
            <a:ext cx="3071834" cy="1477328"/>
          </a:xfrm>
          <a:prstGeom prst="rect">
            <a:avLst/>
          </a:prstGeom>
          <a:noFill/>
        </p:spPr>
        <p:txBody>
          <a:bodyPr wrap="square" rtlCol="0">
            <a:spAutoFit/>
          </a:bodyPr>
          <a:lstStyle/>
          <a:p>
            <a:pPr algn="ctr"/>
            <a:r>
              <a:rPr lang="es-PE" b="1" dirty="0" err="1"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Swarovski</a:t>
            </a: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tiene unas 2800 tiendas en 170 países. Más de 27. 000 personas trabajan para la marca </a:t>
            </a:r>
          </a:p>
          <a:p>
            <a:pPr algn="ctr"/>
            <a:r>
              <a:rPr lang="es-PE" b="1" dirty="0" smtClean="0">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a:outerShdw blurRad="38100" dist="38100" dir="2700000" algn="tl">
                    <a:srgbClr val="000000">
                      <a:alpha val="43137"/>
                    </a:srgbClr>
                  </a:outerShdw>
                </a:effectLst>
              </a:rPr>
              <a:t> </a:t>
            </a:r>
          </a:p>
          <a:p>
            <a:pPr algn="ctr"/>
            <a:endParaRPr lang="es-PE" dirty="0">
              <a:gradFill>
                <a:gsLst>
                  <a:gs pos="0">
                    <a:srgbClr val="FFFFFF"/>
                  </a:gs>
                  <a:gs pos="7001">
                    <a:srgbClr val="E6E6E6"/>
                  </a:gs>
                  <a:gs pos="32001">
                    <a:srgbClr val="7D8496"/>
                  </a:gs>
                  <a:gs pos="47000">
                    <a:srgbClr val="E6E6E6"/>
                  </a:gs>
                  <a:gs pos="85001">
                    <a:srgbClr val="7D8496"/>
                  </a:gs>
                  <a:gs pos="100000">
                    <a:srgbClr val="E6E6E6"/>
                  </a:gs>
                </a:gsLst>
                <a:lin ang="5400000" scaled="0"/>
              </a:gradFill>
            </a:endParaRPr>
          </a:p>
        </p:txBody>
      </p:sp>
      <p:pic>
        <p:nvPicPr>
          <p:cNvPr id="10" name="9 Imagen" descr="swarovski-logo-D8F0D5E812-seeklogo.com.png"/>
          <p:cNvPicPr>
            <a:picLocks noChangeAspect="1"/>
          </p:cNvPicPr>
          <p:nvPr/>
        </p:nvPicPr>
        <p:blipFill>
          <a:blip r:embed="rId4">
            <a:lum bright="40000" contrast="40000"/>
          </a:blip>
          <a:stretch>
            <a:fillRect/>
          </a:stretch>
        </p:blipFill>
        <p:spPr>
          <a:xfrm>
            <a:off x="1071538" y="928676"/>
            <a:ext cx="4158332" cy="1857388"/>
          </a:xfrm>
          <a:prstGeom prst="rect">
            <a:avLst/>
          </a:prstGeom>
        </p:spPr>
      </p:pic>
      <p:pic>
        <p:nvPicPr>
          <p:cNvPr id="11" name="10 Imagen" descr="2915.jpg"/>
          <p:cNvPicPr>
            <a:picLocks noChangeAspect="1"/>
          </p:cNvPicPr>
          <p:nvPr/>
        </p:nvPicPr>
        <p:blipFill>
          <a:blip r:embed="rId5"/>
          <a:stretch>
            <a:fillRect/>
          </a:stretch>
        </p:blipFill>
        <p:spPr>
          <a:xfrm>
            <a:off x="1116" y="0"/>
            <a:ext cx="9141768" cy="5143500"/>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s-l1600.jpg"/>
          <p:cNvPicPr>
            <a:picLocks noChangeAspect="1"/>
          </p:cNvPicPr>
          <p:nvPr/>
        </p:nvPicPr>
        <p:blipFill>
          <a:blip r:embed="rId2"/>
          <a:stretch>
            <a:fillRect/>
          </a:stretch>
        </p:blipFill>
        <p:spPr>
          <a:xfrm>
            <a:off x="0" y="2721"/>
            <a:ext cx="9144000" cy="5138057"/>
          </a:xfrm>
          <a:prstGeom prst="rect">
            <a:avLst/>
          </a:prstGeom>
        </p:spPr>
      </p:pic>
      <p:pic>
        <p:nvPicPr>
          <p:cNvPr id="6" name="5 Imagen" descr="cooltext418358943569450.png"/>
          <p:cNvPicPr>
            <a:picLocks noChangeAspect="1"/>
          </p:cNvPicPr>
          <p:nvPr/>
        </p:nvPicPr>
        <p:blipFill>
          <a:blip r:embed="rId3">
            <a:grayscl/>
            <a:lum contrast="40000"/>
          </a:blip>
          <a:stretch>
            <a:fillRect/>
          </a:stretch>
        </p:blipFill>
        <p:spPr>
          <a:xfrm rot="20735686">
            <a:off x="6654088" y="3070984"/>
            <a:ext cx="1828572" cy="888889"/>
          </a:xfrm>
          <a:prstGeom prst="rect">
            <a:avLst/>
          </a:prstGeom>
        </p:spPr>
      </p:pic>
      <p:pic>
        <p:nvPicPr>
          <p:cNvPr id="8" name="7 Imagen" descr="00i.gif"/>
          <p:cNvPicPr>
            <a:picLocks noChangeAspect="1"/>
          </p:cNvPicPr>
          <p:nvPr/>
        </p:nvPicPr>
        <p:blipFill>
          <a:blip r:embed="rId4"/>
          <a:stretch>
            <a:fillRect/>
          </a:stretch>
        </p:blipFill>
        <p:spPr>
          <a:xfrm>
            <a:off x="142844" y="0"/>
            <a:ext cx="294157" cy="285753"/>
          </a:xfrm>
          <a:prstGeom prst="rect">
            <a:avLst/>
          </a:prstGeom>
        </p:spPr>
      </p:pic>
      <p:pic>
        <p:nvPicPr>
          <p:cNvPr id="9" name="8 Imagen" descr="00i.gif"/>
          <p:cNvPicPr>
            <a:picLocks noChangeAspect="1"/>
          </p:cNvPicPr>
          <p:nvPr/>
        </p:nvPicPr>
        <p:blipFill>
          <a:blip r:embed="rId4"/>
          <a:stretch>
            <a:fillRect/>
          </a:stretch>
        </p:blipFill>
        <p:spPr>
          <a:xfrm>
            <a:off x="214282" y="214296"/>
            <a:ext cx="294157" cy="285753"/>
          </a:xfrm>
          <a:prstGeom prst="rect">
            <a:avLst/>
          </a:prstGeom>
        </p:spPr>
      </p:pic>
      <p:pic>
        <p:nvPicPr>
          <p:cNvPr id="37" name="36 Imagen" descr="00i.gif"/>
          <p:cNvPicPr>
            <a:picLocks noChangeAspect="1"/>
          </p:cNvPicPr>
          <p:nvPr/>
        </p:nvPicPr>
        <p:blipFill>
          <a:blip r:embed="rId4"/>
          <a:stretch>
            <a:fillRect/>
          </a:stretch>
        </p:blipFill>
        <p:spPr>
          <a:xfrm>
            <a:off x="8524905" y="142857"/>
            <a:ext cx="294157" cy="285753"/>
          </a:xfrm>
          <a:prstGeom prst="rect">
            <a:avLst/>
          </a:prstGeom>
        </p:spPr>
      </p:pic>
      <p:pic>
        <p:nvPicPr>
          <p:cNvPr id="71" name="70 Imagen" descr="00i.gif"/>
          <p:cNvPicPr>
            <a:picLocks noChangeAspect="1"/>
          </p:cNvPicPr>
          <p:nvPr/>
        </p:nvPicPr>
        <p:blipFill>
          <a:blip r:embed="rId4"/>
          <a:stretch>
            <a:fillRect/>
          </a:stretch>
        </p:blipFill>
        <p:spPr>
          <a:xfrm>
            <a:off x="0" y="214296"/>
            <a:ext cx="335508" cy="325922"/>
          </a:xfrm>
          <a:prstGeom prst="rect">
            <a:avLst/>
          </a:prstGeom>
        </p:spPr>
      </p:pic>
      <p:pic>
        <p:nvPicPr>
          <p:cNvPr id="88" name="87 Imagen" descr="00i.gif"/>
          <p:cNvPicPr>
            <a:picLocks noChangeAspect="1"/>
          </p:cNvPicPr>
          <p:nvPr/>
        </p:nvPicPr>
        <p:blipFill>
          <a:blip r:embed="rId4"/>
          <a:stretch>
            <a:fillRect/>
          </a:stretch>
        </p:blipFill>
        <p:spPr>
          <a:xfrm>
            <a:off x="8715404" y="0"/>
            <a:ext cx="294157" cy="285753"/>
          </a:xfrm>
          <a:prstGeom prst="rect">
            <a:avLst/>
          </a:prstGeom>
        </p:spPr>
      </p:pic>
      <p:pic>
        <p:nvPicPr>
          <p:cNvPr id="89" name="88 Imagen" descr="00i.gif"/>
          <p:cNvPicPr>
            <a:picLocks noChangeAspect="1"/>
          </p:cNvPicPr>
          <p:nvPr/>
        </p:nvPicPr>
        <p:blipFill>
          <a:blip r:embed="rId4"/>
          <a:stretch>
            <a:fillRect/>
          </a:stretch>
        </p:blipFill>
        <p:spPr>
          <a:xfrm>
            <a:off x="8715404" y="285734"/>
            <a:ext cx="294157" cy="285753"/>
          </a:xfrm>
          <a:prstGeom prst="rect">
            <a:avLst/>
          </a:prstGeom>
        </p:spPr>
      </p:pic>
      <p:pic>
        <p:nvPicPr>
          <p:cNvPr id="103" name="102 Imagen" descr="00i.gif"/>
          <p:cNvPicPr>
            <a:picLocks noChangeAspect="1"/>
          </p:cNvPicPr>
          <p:nvPr/>
        </p:nvPicPr>
        <p:blipFill>
          <a:blip r:embed="rId4"/>
          <a:stretch>
            <a:fillRect/>
          </a:stretch>
        </p:blipFill>
        <p:spPr>
          <a:xfrm>
            <a:off x="0" y="4603282"/>
            <a:ext cx="294157" cy="285753"/>
          </a:xfrm>
          <a:prstGeom prst="rect">
            <a:avLst/>
          </a:prstGeom>
        </p:spPr>
      </p:pic>
      <p:pic>
        <p:nvPicPr>
          <p:cNvPr id="104" name="103 Imagen" descr="00i.gif"/>
          <p:cNvPicPr>
            <a:picLocks noChangeAspect="1"/>
          </p:cNvPicPr>
          <p:nvPr/>
        </p:nvPicPr>
        <p:blipFill>
          <a:blip r:embed="rId4"/>
          <a:stretch>
            <a:fillRect/>
          </a:stretch>
        </p:blipFill>
        <p:spPr>
          <a:xfrm>
            <a:off x="214282" y="4643452"/>
            <a:ext cx="294157" cy="285753"/>
          </a:xfrm>
          <a:prstGeom prst="rect">
            <a:avLst/>
          </a:prstGeom>
        </p:spPr>
      </p:pic>
      <p:pic>
        <p:nvPicPr>
          <p:cNvPr id="105" name="104 Imagen" descr="00i.gif"/>
          <p:cNvPicPr>
            <a:picLocks noChangeAspect="1"/>
          </p:cNvPicPr>
          <p:nvPr/>
        </p:nvPicPr>
        <p:blipFill>
          <a:blip r:embed="rId4"/>
          <a:stretch>
            <a:fillRect/>
          </a:stretch>
        </p:blipFill>
        <p:spPr>
          <a:xfrm>
            <a:off x="0" y="4817578"/>
            <a:ext cx="335508" cy="325922"/>
          </a:xfrm>
          <a:prstGeom prst="rect">
            <a:avLst/>
          </a:prstGeom>
        </p:spPr>
      </p:pic>
      <p:pic>
        <p:nvPicPr>
          <p:cNvPr id="106" name="105 Imagen" descr="00i.gif"/>
          <p:cNvPicPr>
            <a:picLocks noChangeAspect="1"/>
          </p:cNvPicPr>
          <p:nvPr/>
        </p:nvPicPr>
        <p:blipFill>
          <a:blip r:embed="rId4"/>
          <a:stretch>
            <a:fillRect/>
          </a:stretch>
        </p:blipFill>
        <p:spPr>
          <a:xfrm>
            <a:off x="8643966" y="4643452"/>
            <a:ext cx="294157" cy="285753"/>
          </a:xfrm>
          <a:prstGeom prst="rect">
            <a:avLst/>
          </a:prstGeom>
        </p:spPr>
      </p:pic>
      <p:pic>
        <p:nvPicPr>
          <p:cNvPr id="107" name="106 Imagen" descr="00i.gif"/>
          <p:cNvPicPr>
            <a:picLocks noChangeAspect="1"/>
          </p:cNvPicPr>
          <p:nvPr/>
        </p:nvPicPr>
        <p:blipFill>
          <a:blip r:embed="rId4"/>
          <a:stretch>
            <a:fillRect/>
          </a:stretch>
        </p:blipFill>
        <p:spPr>
          <a:xfrm>
            <a:off x="8849843" y="4643452"/>
            <a:ext cx="294157" cy="285753"/>
          </a:xfrm>
          <a:prstGeom prst="rect">
            <a:avLst/>
          </a:prstGeom>
        </p:spPr>
      </p:pic>
      <p:pic>
        <p:nvPicPr>
          <p:cNvPr id="108" name="107 Imagen" descr="00i.gif"/>
          <p:cNvPicPr>
            <a:picLocks noChangeAspect="1"/>
          </p:cNvPicPr>
          <p:nvPr/>
        </p:nvPicPr>
        <p:blipFill>
          <a:blip r:embed="rId4"/>
          <a:stretch>
            <a:fillRect/>
          </a:stretch>
        </p:blipFill>
        <p:spPr>
          <a:xfrm>
            <a:off x="8715404" y="4857747"/>
            <a:ext cx="294157" cy="285753"/>
          </a:xfrm>
          <a:prstGeom prst="rect">
            <a:avLst/>
          </a:prstGeom>
        </p:spPr>
      </p:pic>
      <p:pic>
        <p:nvPicPr>
          <p:cNvPr id="16" name="15 Imagen" descr="2915.jpg"/>
          <p:cNvPicPr>
            <a:picLocks noChangeAspect="1"/>
          </p:cNvPicPr>
          <p:nvPr/>
        </p:nvPicPr>
        <p:blipFill>
          <a:blip r:embed="rId5"/>
          <a:stretch>
            <a:fillRect/>
          </a:stretch>
        </p:blipFill>
        <p:spPr>
          <a:xfrm>
            <a:off x="1116" y="0"/>
            <a:ext cx="9141768" cy="5143500"/>
          </a:xfrm>
          <a:prstGeom prst="rect">
            <a:avLst/>
          </a:prstGeom>
        </p:spPr>
      </p:pic>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17" presetClass="entr" presetSubtype="10"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p:cTn id="9" dur="500" fill="hold"/>
                                        <p:tgtEl>
                                          <p:spTgt spid="6"/>
                                        </p:tgtEl>
                                        <p:attrNameLst>
                                          <p:attrName>ppt_w</p:attrName>
                                        </p:attrNameLst>
                                      </p:cBhvr>
                                      <p:tavLst>
                                        <p:tav tm="0">
                                          <p:val>
                                            <p:fltVal val="0"/>
                                          </p:val>
                                        </p:tav>
                                        <p:tav tm="100000">
                                          <p:val>
                                            <p:strVal val="#ppt_w"/>
                                          </p:val>
                                        </p:tav>
                                      </p:tavLst>
                                    </p:anim>
                                    <p:anim calcmode="lin" valueType="num">
                                      <p:cBhvr>
                                        <p:cTn id="10" dur="5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5">
      <a:majorFont>
        <a:latin typeface="Monotype Corsiva"/>
        <a:ea typeface=""/>
        <a:cs typeface=""/>
      </a:majorFont>
      <a:minorFont>
        <a:latin typeface="Monotype Corsiv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556</Words>
  <Application>Microsoft Office PowerPoint</Application>
  <PresentationFormat>Presentación en pantalla (16:9)</PresentationFormat>
  <Paragraphs>34</Paragraphs>
  <Slides>45</Slides>
  <Notes>1</Notes>
  <HiddenSlides>0</HiddenSlides>
  <MMClips>1</MMClips>
  <ScaleCrop>false</ScaleCrop>
  <HeadingPairs>
    <vt:vector size="4" baseType="variant">
      <vt:variant>
        <vt:lpstr>Tema</vt:lpstr>
      </vt:variant>
      <vt:variant>
        <vt:i4>2</vt:i4>
      </vt:variant>
      <vt:variant>
        <vt:lpstr>Títulos de diapositiva</vt:lpstr>
      </vt:variant>
      <vt:variant>
        <vt:i4>45</vt:i4>
      </vt:variant>
    </vt:vector>
  </HeadingPairs>
  <TitlesOfParts>
    <vt:vector size="4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634</cp:revision>
  <dcterms:created xsi:type="dcterms:W3CDTF">2022-08-25T16:55:03Z</dcterms:created>
  <dcterms:modified xsi:type="dcterms:W3CDTF">2022-09-01T20:51:43Z</dcterms:modified>
</cp:coreProperties>
</file>