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3" r:id="rId3"/>
    <p:sldId id="328" r:id="rId4"/>
    <p:sldId id="268" r:id="rId5"/>
    <p:sldId id="256" r:id="rId6"/>
    <p:sldId id="285" r:id="rId7"/>
    <p:sldId id="274" r:id="rId8"/>
    <p:sldId id="283" r:id="rId9"/>
    <p:sldId id="281" r:id="rId10"/>
    <p:sldId id="284" r:id="rId11"/>
    <p:sldId id="273" r:id="rId12"/>
    <p:sldId id="277" r:id="rId13"/>
    <p:sldId id="276" r:id="rId14"/>
    <p:sldId id="282" r:id="rId15"/>
    <p:sldId id="280" r:id="rId16"/>
    <p:sldId id="272" r:id="rId17"/>
    <p:sldId id="279" r:id="rId18"/>
    <p:sldId id="278" r:id="rId19"/>
    <p:sldId id="269" r:id="rId20"/>
    <p:sldId id="271" r:id="rId21"/>
    <p:sldId id="275" r:id="rId22"/>
    <p:sldId id="270" r:id="rId23"/>
    <p:sldId id="267" r:id="rId24"/>
    <p:sldId id="266" r:id="rId25"/>
    <p:sldId id="265" r:id="rId26"/>
    <p:sldId id="264" r:id="rId27"/>
    <p:sldId id="262" r:id="rId28"/>
    <p:sldId id="299" r:id="rId29"/>
    <p:sldId id="261" r:id="rId30"/>
    <p:sldId id="295" r:id="rId31"/>
    <p:sldId id="301" r:id="rId32"/>
    <p:sldId id="298" r:id="rId33"/>
    <p:sldId id="294" r:id="rId34"/>
    <p:sldId id="297" r:id="rId35"/>
    <p:sldId id="293" r:id="rId36"/>
    <p:sldId id="259" r:id="rId37"/>
    <p:sldId id="302" r:id="rId38"/>
    <p:sldId id="296" r:id="rId39"/>
    <p:sldId id="292" r:id="rId40"/>
    <p:sldId id="291" r:id="rId41"/>
    <p:sldId id="290" r:id="rId42"/>
    <p:sldId id="289" r:id="rId43"/>
    <p:sldId id="318" r:id="rId44"/>
    <p:sldId id="323" r:id="rId45"/>
    <p:sldId id="321" r:id="rId46"/>
    <p:sldId id="314" r:id="rId47"/>
    <p:sldId id="317" r:id="rId48"/>
    <p:sldId id="313" r:id="rId49"/>
    <p:sldId id="315" r:id="rId50"/>
    <p:sldId id="311" r:id="rId51"/>
    <p:sldId id="312" r:id="rId52"/>
    <p:sldId id="310" r:id="rId53"/>
    <p:sldId id="309" r:id="rId54"/>
    <p:sldId id="305" r:id="rId55"/>
    <p:sldId id="303" r:id="rId56"/>
    <p:sldId id="288" r:id="rId57"/>
    <p:sldId id="287" r:id="rId58"/>
    <p:sldId id="257" r:id="rId59"/>
    <p:sldId id="307" r:id="rId60"/>
    <p:sldId id="324" r:id="rId61"/>
    <p:sldId id="325" r:id="rId62"/>
    <p:sldId id="326" r:id="rId63"/>
    <p:sldId id="286" r:id="rId64"/>
    <p:sldId id="319" r:id="rId65"/>
    <p:sldId id="327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ByjjQXs54wWTrmIAonPyQ" hashData="8eWBh3N2zg+mkp+A996fwPZkSK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EBCA9D"/>
    <a:srgbClr val="00FE36"/>
    <a:srgbClr val="00602B"/>
    <a:srgbClr val="005828"/>
    <a:srgbClr val="0000FF"/>
    <a:srgbClr val="920000"/>
    <a:srgbClr val="000099"/>
    <a:srgbClr val="362B0C"/>
    <a:srgbClr val="7554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12" autoAdjust="0"/>
    <p:restoredTop sz="94660"/>
  </p:normalViewPr>
  <p:slideViewPr>
    <p:cSldViewPr>
      <p:cViewPr>
        <p:scale>
          <a:sx n="40" d="100"/>
          <a:sy n="40" d="100"/>
        </p:scale>
        <p:origin x="-966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68E90-CCE3-4C79-818C-A6A23157E1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C0D7A-8C14-49FD-85F7-7249B5920076}" type="datetimeFigureOut">
              <a:rPr lang="es-ES" smtClean="0"/>
              <a:pPr/>
              <a:t>24/11/2014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33BDF-6D3A-4F03-84DE-420A70518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A8F081-3FD2-4FF6-8118-DC38E45AEE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8.png"/><Relationship Id="rId7" Type="http://schemas.openxmlformats.org/officeDocument/2006/relationships/image" Target="../media/image9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85723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78579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171448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164305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257174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242886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342900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328612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421481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wreath-287175_64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3834" y="407194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5540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20000" contrast="20000"/>
          </a:blip>
          <a:srcRect/>
          <a:stretch>
            <a:fillRect/>
          </a:stretch>
        </p:blipFill>
        <p:spPr bwMode="auto">
          <a:xfrm>
            <a:off x="500034" y="4000504"/>
            <a:ext cx="3214678" cy="809626"/>
          </a:xfrm>
          <a:prstGeom prst="rect">
            <a:avLst/>
          </a:prstGeom>
          <a:noFill/>
        </p:spPr>
      </p:pic>
      <p:pic>
        <p:nvPicPr>
          <p:cNvPr id="65542" name="Picture 6" descr="Rendered Image"/>
          <p:cNvPicPr>
            <a:picLocks noChangeAspect="1" noChangeArrowheads="1"/>
          </p:cNvPicPr>
          <p:nvPr/>
        </p:nvPicPr>
        <p:blipFill>
          <a:blip r:embed="rId6">
            <a:lum bright="20000" contrast="20000"/>
          </a:blip>
          <a:srcRect/>
          <a:stretch>
            <a:fillRect/>
          </a:stretch>
        </p:blipFill>
        <p:spPr bwMode="auto">
          <a:xfrm>
            <a:off x="428596" y="2714620"/>
            <a:ext cx="3286116" cy="667629"/>
          </a:xfrm>
          <a:prstGeom prst="rect">
            <a:avLst/>
          </a:prstGeom>
          <a:noFill/>
        </p:spPr>
      </p:pic>
      <p:pic>
        <p:nvPicPr>
          <p:cNvPr id="65544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20000" contrast="20000"/>
          </a:blip>
          <a:srcRect/>
          <a:stretch>
            <a:fillRect/>
          </a:stretch>
        </p:blipFill>
        <p:spPr bwMode="auto">
          <a:xfrm>
            <a:off x="8358214" y="500042"/>
            <a:ext cx="400050" cy="733426"/>
          </a:xfrm>
          <a:prstGeom prst="rect">
            <a:avLst/>
          </a:prstGeom>
          <a:noFill/>
        </p:spPr>
      </p:pic>
      <p:pic>
        <p:nvPicPr>
          <p:cNvPr id="65546" name="Picture 10" descr="Rendered Image"/>
          <p:cNvPicPr>
            <a:picLocks noChangeAspect="1" noChangeArrowheads="1"/>
          </p:cNvPicPr>
          <p:nvPr/>
        </p:nvPicPr>
        <p:blipFill>
          <a:blip r:embed="rId8">
            <a:lum bright="20000" contrast="20000"/>
          </a:blip>
          <a:srcRect/>
          <a:stretch>
            <a:fillRect/>
          </a:stretch>
        </p:blipFill>
        <p:spPr bwMode="auto">
          <a:xfrm>
            <a:off x="7929586" y="1214422"/>
            <a:ext cx="400050" cy="733426"/>
          </a:xfrm>
          <a:prstGeom prst="rect">
            <a:avLst/>
          </a:prstGeom>
          <a:noFill/>
        </p:spPr>
      </p:pic>
      <p:pic>
        <p:nvPicPr>
          <p:cNvPr id="65548" name="Picture 12" descr="http://r77.cooltext.com/rendered/cooltext1814601176.png"/>
          <p:cNvPicPr>
            <a:picLocks noChangeAspect="1" noChangeArrowheads="1"/>
          </p:cNvPicPr>
          <p:nvPr/>
        </p:nvPicPr>
        <p:blipFill>
          <a:blip r:embed="rId9">
            <a:lum bright="20000" contrast="20000"/>
          </a:blip>
          <a:srcRect/>
          <a:stretch>
            <a:fillRect/>
          </a:stretch>
        </p:blipFill>
        <p:spPr bwMode="auto">
          <a:xfrm>
            <a:off x="7572396" y="1857364"/>
            <a:ext cx="400050" cy="733426"/>
          </a:xfrm>
          <a:prstGeom prst="rect">
            <a:avLst/>
          </a:prstGeom>
          <a:noFill/>
        </p:spPr>
      </p:pic>
      <p:pic>
        <p:nvPicPr>
          <p:cNvPr id="23" name="Picture 10" descr="Rendered Image"/>
          <p:cNvPicPr>
            <a:picLocks noChangeAspect="1" noChangeArrowheads="1"/>
          </p:cNvPicPr>
          <p:nvPr/>
        </p:nvPicPr>
        <p:blipFill>
          <a:blip r:embed="rId8">
            <a:lum bright="20000" contrast="20000"/>
          </a:blip>
          <a:srcRect/>
          <a:stretch>
            <a:fillRect/>
          </a:stretch>
        </p:blipFill>
        <p:spPr bwMode="auto">
          <a:xfrm>
            <a:off x="7215206" y="2357430"/>
            <a:ext cx="400050" cy="733426"/>
          </a:xfrm>
          <a:prstGeom prst="rect">
            <a:avLst/>
          </a:prstGeom>
          <a:noFill/>
        </p:spPr>
      </p:pic>
      <p:pic>
        <p:nvPicPr>
          <p:cNvPr id="65550" name="Picture 14" descr="Rendered Image"/>
          <p:cNvPicPr>
            <a:picLocks noChangeAspect="1" noChangeArrowheads="1"/>
          </p:cNvPicPr>
          <p:nvPr/>
        </p:nvPicPr>
        <p:blipFill>
          <a:blip r:embed="rId10">
            <a:lum bright="20000" contrast="20000"/>
          </a:blip>
          <a:srcRect/>
          <a:stretch>
            <a:fillRect/>
          </a:stretch>
        </p:blipFill>
        <p:spPr bwMode="auto">
          <a:xfrm>
            <a:off x="6786578" y="2928934"/>
            <a:ext cx="428628" cy="733426"/>
          </a:xfrm>
          <a:prstGeom prst="rect">
            <a:avLst/>
          </a:prstGeom>
          <a:noFill/>
        </p:spPr>
      </p:pic>
      <p:pic>
        <p:nvPicPr>
          <p:cNvPr id="65552" name="Picture 16" descr="Rendered Image"/>
          <p:cNvPicPr>
            <a:picLocks noChangeAspect="1" noChangeArrowheads="1"/>
          </p:cNvPicPr>
          <p:nvPr/>
        </p:nvPicPr>
        <p:blipFill>
          <a:blip r:embed="rId11">
            <a:lum bright="20000" contrast="20000"/>
          </a:blip>
          <a:srcRect/>
          <a:stretch>
            <a:fillRect/>
          </a:stretch>
        </p:blipFill>
        <p:spPr bwMode="auto">
          <a:xfrm>
            <a:off x="6429388" y="3571876"/>
            <a:ext cx="400050" cy="733426"/>
          </a:xfrm>
          <a:prstGeom prst="rect">
            <a:avLst/>
          </a:prstGeom>
          <a:noFill/>
        </p:spPr>
      </p:pic>
      <p:pic>
        <p:nvPicPr>
          <p:cNvPr id="65554" name="Picture 18" descr="Rendered Image"/>
          <p:cNvPicPr>
            <a:picLocks noChangeAspect="1" noChangeArrowheads="1"/>
          </p:cNvPicPr>
          <p:nvPr/>
        </p:nvPicPr>
        <p:blipFill>
          <a:blip r:embed="rId12">
            <a:lum bright="20000" contrast="20000"/>
          </a:blip>
          <a:srcRect/>
          <a:stretch>
            <a:fillRect/>
          </a:stretch>
        </p:blipFill>
        <p:spPr bwMode="auto">
          <a:xfrm>
            <a:off x="5572132" y="4714884"/>
            <a:ext cx="400050" cy="733426"/>
          </a:xfrm>
          <a:prstGeom prst="rect">
            <a:avLst/>
          </a:prstGeom>
          <a:noFill/>
        </p:spPr>
      </p:pic>
      <p:pic>
        <p:nvPicPr>
          <p:cNvPr id="65556" name="Picture 20" descr="Rendered Image"/>
          <p:cNvPicPr>
            <a:picLocks noChangeAspect="1" noChangeArrowheads="1"/>
          </p:cNvPicPr>
          <p:nvPr/>
        </p:nvPicPr>
        <p:blipFill>
          <a:blip r:embed="rId13">
            <a:lum bright="20000" contrast="20000"/>
          </a:blip>
          <a:srcRect/>
          <a:stretch>
            <a:fillRect/>
          </a:stretch>
        </p:blipFill>
        <p:spPr bwMode="auto">
          <a:xfrm>
            <a:off x="5357818" y="5143512"/>
            <a:ext cx="142875" cy="733426"/>
          </a:xfrm>
          <a:prstGeom prst="rect">
            <a:avLst/>
          </a:prstGeom>
          <a:noFill/>
        </p:spPr>
      </p:pic>
      <p:pic>
        <p:nvPicPr>
          <p:cNvPr id="65558" name="Picture 22" descr="Rendered Image"/>
          <p:cNvPicPr>
            <a:picLocks noChangeAspect="1" noChangeArrowheads="1"/>
          </p:cNvPicPr>
          <p:nvPr/>
        </p:nvPicPr>
        <p:blipFill>
          <a:blip r:embed="rId14">
            <a:lum bright="20000" contrast="20000"/>
          </a:blip>
          <a:srcRect/>
          <a:stretch>
            <a:fillRect/>
          </a:stretch>
        </p:blipFill>
        <p:spPr bwMode="auto">
          <a:xfrm>
            <a:off x="4857752" y="5715016"/>
            <a:ext cx="400050" cy="733426"/>
          </a:xfrm>
          <a:prstGeom prst="rect">
            <a:avLst/>
          </a:prstGeom>
          <a:noFill/>
        </p:spPr>
      </p:pic>
      <p:pic>
        <p:nvPicPr>
          <p:cNvPr id="65560" name="Picture 24" descr="Rendered Image"/>
          <p:cNvPicPr>
            <a:picLocks noChangeAspect="1" noChangeArrowheads="1"/>
          </p:cNvPicPr>
          <p:nvPr/>
        </p:nvPicPr>
        <p:blipFill>
          <a:blip r:embed="rId15">
            <a:lum bright="40000"/>
          </a:blip>
          <a:srcRect/>
          <a:stretch>
            <a:fillRect/>
          </a:stretch>
        </p:blipFill>
        <p:spPr bwMode="auto">
          <a:xfrm>
            <a:off x="357158" y="5643578"/>
            <a:ext cx="2000264" cy="225484"/>
          </a:xfrm>
          <a:prstGeom prst="rect">
            <a:avLst/>
          </a:prstGeom>
          <a:noFill/>
        </p:spPr>
      </p:pic>
      <p:pic>
        <p:nvPicPr>
          <p:cNvPr id="30" name="Picture 22" descr="Rendered Image"/>
          <p:cNvPicPr>
            <a:picLocks noChangeAspect="1" noChangeArrowheads="1"/>
          </p:cNvPicPr>
          <p:nvPr/>
        </p:nvPicPr>
        <p:blipFill>
          <a:blip r:embed="rId14">
            <a:lum bright="20000" contrast="20000"/>
          </a:blip>
          <a:srcRect/>
          <a:stretch>
            <a:fillRect/>
          </a:stretch>
        </p:blipFill>
        <p:spPr bwMode="auto">
          <a:xfrm>
            <a:off x="6000760" y="4143380"/>
            <a:ext cx="400050" cy="733426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6715140" y="5786454"/>
            <a:ext cx="2008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 :</a:t>
            </a:r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Mediterraneo</a:t>
            </a:r>
            <a:endParaRPr lang="es-ES_tradnl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Interpreta: Chris  </a:t>
            </a:r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Spheris</a:t>
            </a:r>
            <a:endParaRPr lang="es-ES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" name="31 Imagen" descr="0(2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4000">
    <p:sndAc>
      <p:stSnd loop="1">
        <p:snd r:embed="rId2" name="Chris Spheris-Mediterraneo -  cristyandrei HD Chann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000"/>
                            </p:stCondLst>
                            <p:childTnLst>
                              <p:par>
                                <p:cTn id="1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65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65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65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65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65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65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65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65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6" dur="1000"/>
                                        <p:tgtEl>
                                          <p:spTgt spid="65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h="1143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572000" y="714356"/>
            <a:ext cx="4214842" cy="507831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oadway" pitchFamily="82" charset="0"/>
                <a:ea typeface="Times New Roman" pitchFamily="18" charset="0"/>
                <a:cs typeface="Times New Roman" pitchFamily="18" charset="0"/>
              </a:rPr>
              <a:t>Svetlana  </a:t>
            </a:r>
            <a:r>
              <a:rPr lang="es-ES" sz="36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oadway" pitchFamily="82" charset="0"/>
                <a:ea typeface="Times New Roman" pitchFamily="18" charset="0"/>
                <a:cs typeface="Times New Roman" pitchFamily="18" charset="0"/>
              </a:rPr>
              <a:t>Belyaeva</a:t>
            </a:r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oadway" pitchFamily="82" charset="0"/>
                <a:ea typeface="Times New Roman" pitchFamily="18" charset="0"/>
                <a:cs typeface="Times New Roman" pitchFamily="18" charset="0"/>
              </a:rPr>
              <a:t> </a:t>
            </a:r>
            <a:endParaRPr lang="es-ES" sz="3600" b="1" dirty="0" smtClean="0">
              <a:ln w="50800"/>
              <a:solidFill>
                <a:schemeClr val="bg1">
                  <a:shade val="50000"/>
                </a:schemeClr>
              </a:solidFill>
              <a:latin typeface="Broadway" pitchFamily="82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ea typeface="Times New Roman" pitchFamily="18" charset="0"/>
              </a:rPr>
              <a:t>Svetlana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ea typeface="Times New Roman" pitchFamily="18" charset="0"/>
              </a:rPr>
              <a:t>Belyaeva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ea typeface="Times New Roman" pitchFamily="18" charset="0"/>
              </a:rPr>
              <a:t>  es una fotógrafa de Belgorod (Rusia) cuyos trabajos nos muestran la belleza y sensualidad femenina en entornos naturales y situaciones surrealistas.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ea typeface="Times New Roman" pitchFamily="18" charset="0"/>
              </a:rPr>
              <a:t>Trabaja sus fotografías digitalmente, ofreciéndonos una perspectiva en movimiento a través de sus modelos (volando, saltando…), espectacularmente vestidas, dando como resultado estas maravillosas imágenes.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  <a:latin typeface="Arial" pitchFamily="34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029" name="Picture 5" descr="https://media.licdn.com/mpr/mpr/shrink_500_500/p/3/000/0d1/147/1517766.jpg"/>
          <p:cNvPicPr>
            <a:picLocks noChangeAspect="1" noChangeArrowheads="1"/>
          </p:cNvPicPr>
          <p:nvPr/>
        </p:nvPicPr>
        <p:blipFill>
          <a:blip r:embed="rId2">
            <a:lum bright="10000" contrast="30000"/>
          </a:blip>
          <a:srcRect l="9001" t="7500" r="6999" b="6999"/>
          <a:stretch>
            <a:fillRect/>
          </a:stretch>
        </p:blipFill>
        <p:spPr bwMode="auto">
          <a:xfrm>
            <a:off x="285720" y="1357298"/>
            <a:ext cx="4714876" cy="45005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6350" stA="52000" endA="300" endPos="35000" dir="5400000" sy="-100000" algn="bl" rotWithShape="0"/>
          </a:effectLst>
          <a:scene3d>
            <a:camera prst="perspectiveContrastingRightFacing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857356" y="0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4500562" y="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857356" y="100010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4500562" y="1000108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857356" y="207167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4500562" y="200024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857356" y="3100397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4500562" y="310039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857356" y="410050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4500562" y="4100505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857356" y="517207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rainbow_PNG5569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4500562" y="510063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7416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0"/>
            <a:ext cx="2143108" cy="3048000"/>
          </a:xfrm>
          <a:prstGeom prst="rect">
            <a:avLst/>
          </a:prstGeom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0"/>
            <a:ext cx="2571736" cy="3000372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1357298"/>
            <a:ext cx="2571736" cy="3000372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2928934"/>
            <a:ext cx="2571736" cy="3000372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4643446"/>
            <a:ext cx="2571736" cy="3000372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1428736"/>
            <a:ext cx="2143108" cy="3048000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3143248"/>
            <a:ext cx="2143108" cy="3048000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4572008"/>
            <a:ext cx="2143108" cy="3048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23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77086">
            <a:off x="3732360" y="209824"/>
            <a:ext cx="2143120" cy="1772220"/>
          </a:xfrm>
          <a:prstGeom prst="rect">
            <a:avLst/>
          </a:prstGeom>
        </p:spPr>
      </p:pic>
      <p:pic>
        <p:nvPicPr>
          <p:cNvPr id="25" name="24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63639">
            <a:off x="4744810" y="604568"/>
            <a:ext cx="2143120" cy="1885946"/>
          </a:xfrm>
          <a:prstGeom prst="rect">
            <a:avLst/>
          </a:prstGeom>
        </p:spPr>
      </p:pic>
      <p:pic>
        <p:nvPicPr>
          <p:cNvPr id="26" name="25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585452">
            <a:off x="5570110" y="1477806"/>
            <a:ext cx="2143120" cy="1885946"/>
          </a:xfrm>
          <a:prstGeom prst="rect">
            <a:avLst/>
          </a:prstGeom>
        </p:spPr>
      </p:pic>
      <p:pic>
        <p:nvPicPr>
          <p:cNvPr id="27" name="26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112393">
            <a:off x="5770205" y="2685280"/>
            <a:ext cx="2143120" cy="1885946"/>
          </a:xfrm>
          <a:prstGeom prst="rect">
            <a:avLst/>
          </a:prstGeom>
        </p:spPr>
      </p:pic>
      <p:pic>
        <p:nvPicPr>
          <p:cNvPr id="28" name="27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593076">
            <a:off x="5430771" y="3680268"/>
            <a:ext cx="2143120" cy="1885946"/>
          </a:xfrm>
          <a:prstGeom prst="rect">
            <a:avLst/>
          </a:prstGeom>
        </p:spPr>
      </p:pic>
      <p:pic>
        <p:nvPicPr>
          <p:cNvPr id="29" name="28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551081">
            <a:off x="4528860" y="4593103"/>
            <a:ext cx="2143120" cy="1885946"/>
          </a:xfrm>
          <a:prstGeom prst="rect">
            <a:avLst/>
          </a:prstGeom>
        </p:spPr>
      </p:pic>
      <p:pic>
        <p:nvPicPr>
          <p:cNvPr id="30" name="29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612046">
            <a:off x="3385852" y="4950959"/>
            <a:ext cx="2143120" cy="1885946"/>
          </a:xfrm>
          <a:prstGeom prst="rect">
            <a:avLst/>
          </a:prstGeom>
        </p:spPr>
      </p:pic>
      <p:pic>
        <p:nvPicPr>
          <p:cNvPr id="31" name="30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384634">
            <a:off x="2106078" y="4622852"/>
            <a:ext cx="2143120" cy="1885946"/>
          </a:xfrm>
          <a:prstGeom prst="rect">
            <a:avLst/>
          </a:prstGeom>
        </p:spPr>
      </p:pic>
      <p:pic>
        <p:nvPicPr>
          <p:cNvPr id="32" name="31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952952">
            <a:off x="1278003" y="3735236"/>
            <a:ext cx="2143120" cy="1885946"/>
          </a:xfrm>
          <a:prstGeom prst="rect">
            <a:avLst/>
          </a:prstGeom>
        </p:spPr>
      </p:pic>
      <p:pic>
        <p:nvPicPr>
          <p:cNvPr id="33" name="32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757903">
            <a:off x="869004" y="2634301"/>
            <a:ext cx="2143120" cy="1885946"/>
          </a:xfrm>
          <a:prstGeom prst="rect">
            <a:avLst/>
          </a:prstGeom>
        </p:spPr>
      </p:pic>
      <p:pic>
        <p:nvPicPr>
          <p:cNvPr id="34" name="33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996867">
            <a:off x="1147462" y="1539702"/>
            <a:ext cx="2143120" cy="1885946"/>
          </a:xfrm>
          <a:prstGeom prst="rect">
            <a:avLst/>
          </a:prstGeom>
        </p:spPr>
      </p:pic>
      <p:pic>
        <p:nvPicPr>
          <p:cNvPr id="35" name="34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99868">
            <a:off x="1782138" y="711160"/>
            <a:ext cx="2143120" cy="1885946"/>
          </a:xfrm>
          <a:prstGeom prst="rect">
            <a:avLst/>
          </a:prstGeom>
        </p:spPr>
      </p:pic>
      <p:pic>
        <p:nvPicPr>
          <p:cNvPr id="36" name="35 Imagen" descr="eARBBeftN-YNXNThJK4DGslm0R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53622">
            <a:off x="2831146" y="274333"/>
            <a:ext cx="2140611" cy="1857792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857620" y="3643314"/>
            <a:ext cx="1643064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800000">
            <a:off x="3786182" y="642918"/>
            <a:ext cx="1643064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5400000">
            <a:off x="2455050" y="2116926"/>
            <a:ext cx="1643064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6200000">
            <a:off x="5312570" y="2116926"/>
            <a:ext cx="1643064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7543931">
            <a:off x="2623118" y="850275"/>
            <a:ext cx="1643064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3847987">
            <a:off x="5123448" y="850274"/>
            <a:ext cx="1643064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2412770">
            <a:off x="2558674" y="3229114"/>
            <a:ext cx="1643064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8060808">
            <a:off x="5053330" y="3228615"/>
            <a:ext cx="1643064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-28577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-28577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35716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5716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2144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144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85736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85736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64318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64318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328612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28612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143380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143380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7863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7863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5286388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13D8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286388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  <a:effectLst/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857256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-891569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680035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51703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2217390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23307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3788994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5357818" y="3429000"/>
            <a:ext cx="2232401" cy="1292922"/>
          </a:xfrm>
          <a:prstGeom prst="rect">
            <a:avLst/>
          </a:prstGeom>
          <a:effectLst/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911599" y="2071678"/>
            <a:ext cx="2232401" cy="1428736"/>
          </a:xfrm>
          <a:prstGeom prst="rect">
            <a:avLst/>
          </a:prstGeom>
          <a:effectLst/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6911599" y="3500438"/>
            <a:ext cx="2232401" cy="129292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1071602" y="0"/>
            <a:ext cx="10215602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7D3B05">
                  <a:shade val="67500"/>
                  <a:satMod val="115000"/>
                </a:srgbClr>
              </a:gs>
              <a:gs pos="100000">
                <a:srgbClr val="7D3B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8" name="7 Lágrima"/>
          <p:cNvSpPr/>
          <p:nvPr/>
        </p:nvSpPr>
        <p:spPr>
          <a:xfrm rot="7966295">
            <a:off x="3401152" y="115013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bg1"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4748">
            <a:off x="3401698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51000">
                <a:schemeClr val="bg1"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890461">
            <a:off x="1503271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51000">
                <a:schemeClr val="bg1"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450581">
            <a:off x="5352625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51000">
                <a:schemeClr val="bg1"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396723">
            <a:off x="4726369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bg1"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660127">
            <a:off x="2154807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bg1"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2000232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bg1"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4857752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bg1"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D92DE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9144001" cy="6858000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8" name="7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571480"/>
            <a:ext cx="5643592" cy="5643592"/>
          </a:xfrm>
          <a:prstGeom prst="rect">
            <a:avLst/>
          </a:prstGeom>
        </p:spPr>
      </p:pic>
      <p:pic>
        <p:nvPicPr>
          <p:cNvPr id="9" name="8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1000108"/>
            <a:ext cx="4643460" cy="464346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0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00010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000108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207167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0024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100397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10039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410050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100505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517207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0063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85723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78579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171448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164305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257174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242886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342900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858016" y="328612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421481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407194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753805">
                  <a:shade val="67500"/>
                  <a:satMod val="115000"/>
                </a:srgbClr>
              </a:gs>
              <a:gs pos="100000">
                <a:srgbClr val="7538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77086">
            <a:off x="3732360" y="209824"/>
            <a:ext cx="2143120" cy="177222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3639">
            <a:off x="4744810" y="604568"/>
            <a:ext cx="2143120" cy="1885946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585452">
            <a:off x="5570110" y="1477806"/>
            <a:ext cx="2143120" cy="1885946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112393">
            <a:off x="5770205" y="2685280"/>
            <a:ext cx="2143120" cy="1885946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593076">
            <a:off x="5430771" y="3680268"/>
            <a:ext cx="2143120" cy="1885946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551081">
            <a:off x="4528860" y="4593103"/>
            <a:ext cx="2143120" cy="1885946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12046">
            <a:off x="3385852" y="4950959"/>
            <a:ext cx="2143120" cy="1885946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384634">
            <a:off x="2106078" y="4622852"/>
            <a:ext cx="2143120" cy="1885946"/>
          </a:xfrm>
          <a:prstGeom prst="rect">
            <a:avLst/>
          </a:prstGeom>
        </p:spPr>
      </p:pic>
      <p:pic>
        <p:nvPicPr>
          <p:cNvPr id="13" name="1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952952">
            <a:off x="1278003" y="3735236"/>
            <a:ext cx="2143120" cy="1885946"/>
          </a:xfrm>
          <a:prstGeom prst="rect">
            <a:avLst/>
          </a:prstGeom>
        </p:spPr>
      </p:pic>
      <p:pic>
        <p:nvPicPr>
          <p:cNvPr id="14" name="1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757903">
            <a:off x="869004" y="2634301"/>
            <a:ext cx="2143120" cy="1885946"/>
          </a:xfrm>
          <a:prstGeom prst="rect">
            <a:avLst/>
          </a:prstGeom>
        </p:spPr>
      </p:pic>
      <p:pic>
        <p:nvPicPr>
          <p:cNvPr id="15" name="1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996867">
            <a:off x="1147462" y="1539702"/>
            <a:ext cx="2143120" cy="1885946"/>
          </a:xfrm>
          <a:prstGeom prst="rect">
            <a:avLst/>
          </a:prstGeom>
        </p:spPr>
      </p:pic>
      <p:pic>
        <p:nvPicPr>
          <p:cNvPr id="16" name="1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199868">
            <a:off x="1782138" y="711160"/>
            <a:ext cx="2143120" cy="1885946"/>
          </a:xfrm>
          <a:prstGeom prst="rect">
            <a:avLst/>
          </a:prstGeom>
        </p:spPr>
      </p:pic>
      <p:pic>
        <p:nvPicPr>
          <p:cNvPr id="17" name="1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053622">
            <a:off x="2831146" y="274333"/>
            <a:ext cx="2140611" cy="1857792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8EC0">
                  <a:shade val="67500"/>
                  <a:satMod val="115000"/>
                </a:srgbClr>
              </a:gs>
              <a:gs pos="100000">
                <a:srgbClr val="008E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3643314"/>
            <a:ext cx="1643064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86182" y="642918"/>
            <a:ext cx="1643064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455050" y="2116926"/>
            <a:ext cx="1643064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312570" y="2116926"/>
            <a:ext cx="1643064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543931">
            <a:off x="2623118" y="850275"/>
            <a:ext cx="1643064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47987">
            <a:off x="5123448" y="850274"/>
            <a:ext cx="1643064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12770">
            <a:off x="2558674" y="3229114"/>
            <a:ext cx="1643064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060808">
            <a:off x="5053330" y="3228615"/>
            <a:ext cx="1643064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7D3B05">
                  <a:shade val="67500"/>
                  <a:satMod val="115000"/>
                </a:srgbClr>
              </a:gs>
              <a:gs pos="100000">
                <a:srgbClr val="7D3B0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-28577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-28577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35716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5716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2144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144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85736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85736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64318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64318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328612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28612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143380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143380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7863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7863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5286388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286388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9A46">
                  <a:shade val="30000"/>
                  <a:satMod val="115000"/>
                </a:srgb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857256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-891569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80035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51703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217390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23307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788994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357818" y="3429000"/>
            <a:ext cx="2232401" cy="1292922"/>
          </a:xfrm>
          <a:prstGeom prst="rect">
            <a:avLst/>
          </a:prstGeom>
          <a:effectLst/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11599" y="2071678"/>
            <a:ext cx="2232401" cy="1428736"/>
          </a:xfrm>
          <a:prstGeom prst="rect">
            <a:avLst/>
          </a:prstGeom>
          <a:effectLst/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911599" y="3500438"/>
            <a:ext cx="2232401" cy="129292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1000164" y="0"/>
            <a:ext cx="10144164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875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7966295">
            <a:off x="3401152" y="115013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01698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03271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352625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26369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154807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00232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57752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0878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0"/>
            <a:ext cx="1785918" cy="2083580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1285860"/>
            <a:ext cx="1785918" cy="2083580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2285992"/>
            <a:ext cx="1785918" cy="2083580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3286124"/>
            <a:ext cx="1785918" cy="2083580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4357694"/>
            <a:ext cx="1785918" cy="2083580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5357826"/>
            <a:ext cx="1785918" cy="2083580"/>
          </a:xfrm>
          <a:prstGeom prst="rect">
            <a:avLst/>
          </a:prstGeom>
        </p:spPr>
      </p:pic>
      <p:pic>
        <p:nvPicPr>
          <p:cNvPr id="18" name="1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643834" y="0"/>
            <a:ext cx="1500166" cy="2133586"/>
          </a:xfrm>
          <a:prstGeom prst="rect">
            <a:avLst/>
          </a:prstGeom>
        </p:spPr>
      </p:pic>
      <p:pic>
        <p:nvPicPr>
          <p:cNvPr id="19" name="1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643834" y="1142984"/>
            <a:ext cx="1500166" cy="2133586"/>
          </a:xfrm>
          <a:prstGeom prst="rect">
            <a:avLst/>
          </a:prstGeom>
        </p:spPr>
      </p:pic>
      <p:pic>
        <p:nvPicPr>
          <p:cNvPr id="20" name="1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643834" y="2285992"/>
            <a:ext cx="1500166" cy="2133586"/>
          </a:xfrm>
          <a:prstGeom prst="rect">
            <a:avLst/>
          </a:prstGeom>
        </p:spPr>
      </p:pic>
      <p:pic>
        <p:nvPicPr>
          <p:cNvPr id="21" name="2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643834" y="3429000"/>
            <a:ext cx="1500166" cy="2133586"/>
          </a:xfrm>
          <a:prstGeom prst="rect">
            <a:avLst/>
          </a:prstGeom>
        </p:spPr>
      </p:pic>
      <p:pic>
        <p:nvPicPr>
          <p:cNvPr id="22" name="2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643834" y="4429132"/>
            <a:ext cx="1500166" cy="2133586"/>
          </a:xfrm>
          <a:prstGeom prst="rect">
            <a:avLst/>
          </a:prstGeom>
        </p:spPr>
      </p:pic>
      <p:pic>
        <p:nvPicPr>
          <p:cNvPr id="23" name="2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643834" y="5357826"/>
            <a:ext cx="1500166" cy="2133586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efectos,circulos ,png,zoomgraf.blogspot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0"/>
            <a:ext cx="6500858" cy="6479954"/>
          </a:xfrm>
          <a:prstGeom prst="rect">
            <a:avLst/>
          </a:prstGeom>
        </p:spPr>
      </p:pic>
      <p:pic>
        <p:nvPicPr>
          <p:cNvPr id="7" name="6 Imagen" descr="efectos,circulos ,png,zoomgraf.blogspot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2072138"/>
            <a:ext cx="2221722" cy="221457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rcRect b="7693"/>
          <a:stretch>
            <a:fillRect/>
          </a:stretch>
        </p:blipFill>
        <p:spPr>
          <a:xfrm>
            <a:off x="1500166" y="0"/>
            <a:ext cx="600968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0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500042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1428736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2214554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3071810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3857628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4572008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5382702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0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500042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1428736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2214554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3071810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3857628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4572008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gota_png_by_vanezsa33-d7cp8a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5382702"/>
            <a:ext cx="981073" cy="1475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0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00010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000108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207167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0024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100397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10039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410050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100505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517207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0063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-285776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-285776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1780" y="357166"/>
            <a:ext cx="1209182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072066" y="357166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928670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500694" y="928670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322" y="1571612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57161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221455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2857496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3429000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00050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15053" flipH="1">
            <a:off x="6357950" y="2214554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15053" flipH="1">
            <a:off x="6771964" y="2866557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15053" flipH="1">
            <a:off x="7057716" y="3438062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15053" flipH="1">
            <a:off x="7414906" y="4152442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rcRect r="11224"/>
          <a:stretch>
            <a:fillRect/>
          </a:stretch>
        </p:blipFill>
        <p:spPr>
          <a:xfrm>
            <a:off x="1571604" y="-1"/>
            <a:ext cx="6215106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>
            <a:off x="-63804" y="0"/>
            <a:ext cx="1492531" cy="1857364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>
            <a:off x="0" y="1142984"/>
            <a:ext cx="1492531" cy="1857364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>
            <a:off x="0" y="2071678"/>
            <a:ext cx="1492531" cy="1857364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>
            <a:off x="0" y="3143248"/>
            <a:ext cx="1492531" cy="1857364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>
            <a:off x="0" y="4143380"/>
            <a:ext cx="1492531" cy="1857364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>
            <a:off x="0" y="5000636"/>
            <a:ext cx="1492531" cy="1857364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 flipH="1">
            <a:off x="7786710" y="0"/>
            <a:ext cx="1357290" cy="1857364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 flipH="1">
            <a:off x="7786710" y="1071546"/>
            <a:ext cx="1357290" cy="1857364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 flipH="1">
            <a:off x="7786710" y="2000240"/>
            <a:ext cx="1357290" cy="1857364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 flipH="1">
            <a:off x="7786710" y="3000372"/>
            <a:ext cx="1357290" cy="1857364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 flipH="1">
            <a:off x="7786710" y="4071942"/>
            <a:ext cx="1357290" cy="1857364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44000" r="11000" b="12500"/>
          <a:stretch>
            <a:fillRect/>
          </a:stretch>
        </p:blipFill>
        <p:spPr>
          <a:xfrm flipH="1">
            <a:off x="7786710" y="5000636"/>
            <a:ext cx="1357290" cy="185736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8E3900">
                  <a:shade val="67500"/>
                  <a:satMod val="115000"/>
                </a:srgbClr>
              </a:gs>
              <a:gs pos="100000">
                <a:srgbClr val="8E3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277086">
            <a:off x="3732360" y="209824"/>
            <a:ext cx="2143120" cy="177222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63639">
            <a:off x="4744810" y="604568"/>
            <a:ext cx="2143120" cy="1885946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585452">
            <a:off x="5570110" y="1477806"/>
            <a:ext cx="2143120" cy="1885946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112393">
            <a:off x="5770205" y="2685280"/>
            <a:ext cx="2143120" cy="1885946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593076">
            <a:off x="5430771" y="3680268"/>
            <a:ext cx="2143120" cy="1885946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551081">
            <a:off x="4528860" y="4593103"/>
            <a:ext cx="2143120" cy="1885946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12046">
            <a:off x="3385852" y="4950959"/>
            <a:ext cx="2143120" cy="1885946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84634">
            <a:off x="2106078" y="4622852"/>
            <a:ext cx="2143120" cy="1885946"/>
          </a:xfrm>
          <a:prstGeom prst="rect">
            <a:avLst/>
          </a:prstGeom>
        </p:spPr>
      </p:pic>
      <p:pic>
        <p:nvPicPr>
          <p:cNvPr id="13" name="1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952952">
            <a:off x="1278003" y="3735236"/>
            <a:ext cx="2143120" cy="1885946"/>
          </a:xfrm>
          <a:prstGeom prst="rect">
            <a:avLst/>
          </a:prstGeom>
        </p:spPr>
      </p:pic>
      <p:pic>
        <p:nvPicPr>
          <p:cNvPr id="14" name="1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757903">
            <a:off x="869004" y="2634301"/>
            <a:ext cx="2143120" cy="1885946"/>
          </a:xfrm>
          <a:prstGeom prst="rect">
            <a:avLst/>
          </a:prstGeom>
        </p:spPr>
      </p:pic>
      <p:pic>
        <p:nvPicPr>
          <p:cNvPr id="15" name="1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996867">
            <a:off x="1147462" y="1539702"/>
            <a:ext cx="2143120" cy="1885946"/>
          </a:xfrm>
          <a:prstGeom prst="rect">
            <a:avLst/>
          </a:prstGeom>
        </p:spPr>
      </p:pic>
      <p:pic>
        <p:nvPicPr>
          <p:cNvPr id="16" name="1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199868">
            <a:off x="1782138" y="711160"/>
            <a:ext cx="2143120" cy="1885946"/>
          </a:xfrm>
          <a:prstGeom prst="rect">
            <a:avLst/>
          </a:prstGeom>
        </p:spPr>
      </p:pic>
      <p:pic>
        <p:nvPicPr>
          <p:cNvPr id="17" name="1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053622">
            <a:off x="2831146" y="274333"/>
            <a:ext cx="2140611" cy="1857792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9"/>
            <a:ext cx="9144000" cy="6822281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3643314"/>
            <a:ext cx="1643064" cy="214314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86182" y="1071546"/>
            <a:ext cx="1643064" cy="2124072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597926" y="2259802"/>
            <a:ext cx="1643064" cy="2266948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107790" y="2321706"/>
            <a:ext cx="1643064" cy="214314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543931">
            <a:off x="2843412" y="1280140"/>
            <a:ext cx="1643064" cy="200994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47987">
            <a:off x="4974622" y="1163701"/>
            <a:ext cx="1643064" cy="2168605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12770">
            <a:off x="2689575" y="3277034"/>
            <a:ext cx="1643064" cy="21472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060808">
            <a:off x="4871956" y="3331203"/>
            <a:ext cx="1643064" cy="212944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7D3B05">
                  <a:shade val="67500"/>
                  <a:satMod val="115000"/>
                </a:srgbClr>
              </a:gs>
              <a:gs pos="100000">
                <a:srgbClr val="7D3B05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857256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-891569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80035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51703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217390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23307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788994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357818" y="3429000"/>
            <a:ext cx="2232401" cy="1292922"/>
          </a:xfrm>
          <a:prstGeom prst="rect">
            <a:avLst/>
          </a:prstGeom>
          <a:effectLst/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11599" y="2071678"/>
            <a:ext cx="2232401" cy="1428736"/>
          </a:xfrm>
          <a:prstGeom prst="rect">
            <a:avLst/>
          </a:prstGeom>
          <a:effectLst/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911599" y="3500438"/>
            <a:ext cx="2232401" cy="129292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857288" y="0"/>
            <a:ext cx="10001288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7966295">
            <a:off x="3401152" y="115013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01698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03271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352625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26369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154807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00232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57752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50000"/>
                  <a:shade val="67500"/>
                  <a:satMod val="115000"/>
                </a:schemeClr>
              </a:gs>
              <a:gs pos="100000">
                <a:schemeClr val="accent4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efectos,circulos ,png,zoomgraf.blogspot (1)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428728" y="446794"/>
            <a:ext cx="6052623" cy="603316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0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00010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000108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207167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0024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100397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10039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410050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100505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517207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0063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33B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214678" y="-285776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643438" y="-285776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81780" y="357166"/>
            <a:ext cx="1209182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5072066" y="357166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928670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5500694" y="928670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5929322" y="1571612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785918" y="157161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285852" y="221455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85786" y="2857496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7158" y="3429000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400050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515053" flipH="1">
            <a:off x="6357950" y="2214554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515053" flipH="1">
            <a:off x="6771964" y="2866557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515053" flipH="1">
            <a:off x="7057716" y="3438062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515053" flipH="1">
            <a:off x="7414906" y="4152442"/>
            <a:ext cx="1214446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21277086">
            <a:off x="3732360" y="209824"/>
            <a:ext cx="2143120" cy="177222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663639">
            <a:off x="4744810" y="604568"/>
            <a:ext cx="2143120" cy="1885946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2585452">
            <a:off x="5570110" y="1477806"/>
            <a:ext cx="2143120" cy="1885946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4112393">
            <a:off x="5770205" y="2685280"/>
            <a:ext cx="2143120" cy="1885946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5593076">
            <a:off x="5430771" y="3680268"/>
            <a:ext cx="2143120" cy="1885946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6551081">
            <a:off x="4528860" y="4593103"/>
            <a:ext cx="2143120" cy="1885946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8612046">
            <a:off x="3385852" y="4950959"/>
            <a:ext cx="2143120" cy="1885946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0384634">
            <a:off x="2106078" y="4622852"/>
            <a:ext cx="2143120" cy="1885946"/>
          </a:xfrm>
          <a:prstGeom prst="rect">
            <a:avLst/>
          </a:prstGeom>
        </p:spPr>
      </p:pic>
      <p:pic>
        <p:nvPicPr>
          <p:cNvPr id="13" name="12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2952952">
            <a:off x="1278003" y="3735236"/>
            <a:ext cx="2143120" cy="1885946"/>
          </a:xfrm>
          <a:prstGeom prst="rect">
            <a:avLst/>
          </a:prstGeom>
        </p:spPr>
      </p:pic>
      <p:pic>
        <p:nvPicPr>
          <p:cNvPr id="14" name="13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4757903">
            <a:off x="869004" y="2634301"/>
            <a:ext cx="2143120" cy="1885946"/>
          </a:xfrm>
          <a:prstGeom prst="rect">
            <a:avLst/>
          </a:prstGeom>
        </p:spPr>
      </p:pic>
      <p:pic>
        <p:nvPicPr>
          <p:cNvPr id="15" name="14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5996867">
            <a:off x="1147462" y="1539702"/>
            <a:ext cx="2143120" cy="1885946"/>
          </a:xfrm>
          <a:prstGeom prst="rect">
            <a:avLst/>
          </a:prstGeom>
        </p:spPr>
      </p:pic>
      <p:pic>
        <p:nvPicPr>
          <p:cNvPr id="16" name="15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7199868">
            <a:off x="1782138" y="711160"/>
            <a:ext cx="2143120" cy="1885946"/>
          </a:xfrm>
          <a:prstGeom prst="rect">
            <a:avLst/>
          </a:prstGeom>
        </p:spPr>
      </p:pic>
      <p:pic>
        <p:nvPicPr>
          <p:cNvPr id="17" name="16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9053622">
            <a:off x="2831146" y="274333"/>
            <a:ext cx="2140611" cy="1857792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3643314"/>
            <a:ext cx="1643064" cy="214314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86182" y="1071546"/>
            <a:ext cx="1643064" cy="2124072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597926" y="2259802"/>
            <a:ext cx="1643064" cy="2266948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107790" y="2321706"/>
            <a:ext cx="1643064" cy="214314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543931">
            <a:off x="2843412" y="1280140"/>
            <a:ext cx="1643064" cy="200994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47987">
            <a:off x="4974622" y="1163701"/>
            <a:ext cx="1643064" cy="2168605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412770">
            <a:off x="2689575" y="3277034"/>
            <a:ext cx="1643064" cy="21472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060808">
            <a:off x="4871956" y="3331203"/>
            <a:ext cx="1643064" cy="212944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669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6691"/>
            <a:ext cx="9144000" cy="6858000"/>
          </a:xfrm>
          <a:gradFill flip="none" rotWithShape="1">
            <a:gsLst>
              <a:gs pos="0">
                <a:srgbClr val="613E3D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-292467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-292467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350475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350475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120773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120773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1850673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1850673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263649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263649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3279433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3279433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4136689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4136689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477963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477963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>
            <a:off x="3286116" y="5279697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4500562" y="5279697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53F31"/>
              </a:gs>
              <a:gs pos="50000">
                <a:srgbClr val="DFAD8F">
                  <a:shade val="67500"/>
                  <a:satMod val="115000"/>
                </a:srgbClr>
              </a:gs>
              <a:gs pos="100000">
                <a:srgbClr val="DFAD8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857256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-891569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80035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51703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217390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23307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788994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357818" y="3429000"/>
            <a:ext cx="2232401" cy="1292922"/>
          </a:xfrm>
          <a:prstGeom prst="rect">
            <a:avLst/>
          </a:prstGeom>
          <a:effectLst/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11599" y="2071678"/>
            <a:ext cx="2232401" cy="1428736"/>
          </a:xfrm>
          <a:prstGeom prst="rect">
            <a:avLst/>
          </a:prstGeom>
          <a:effectLst/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8B39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911599" y="3500438"/>
            <a:ext cx="2232401" cy="129292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928726" y="0"/>
            <a:ext cx="10072726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55429"/>
              </a:gs>
              <a:gs pos="50000">
                <a:srgbClr val="7D3B05">
                  <a:shade val="67500"/>
                  <a:satMod val="115000"/>
                </a:srgbClr>
              </a:gs>
              <a:gs pos="100000">
                <a:srgbClr val="7D3B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</p:pic>
      <p:sp>
        <p:nvSpPr>
          <p:cNvPr id="5" name="4 Lágrima"/>
          <p:cNvSpPr/>
          <p:nvPr/>
        </p:nvSpPr>
        <p:spPr>
          <a:xfrm rot="7966295">
            <a:off x="3401152" y="115013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01698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03271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352625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26369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154807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00232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57752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tx1">
                  <a:lumMod val="85000"/>
                  <a:shade val="30000"/>
                  <a:satMod val="115000"/>
                  <a:alpha val="17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E0000">
                  <a:shade val="67500"/>
                  <a:satMod val="115000"/>
                </a:srgbClr>
              </a:gs>
              <a:gs pos="100000">
                <a:srgbClr val="7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fectos,circulos ,png,zoomgraf.blogspot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0"/>
            <a:ext cx="6500858" cy="6479954"/>
          </a:xfrm>
          <a:prstGeom prst="rect">
            <a:avLst/>
          </a:prstGeom>
        </p:spPr>
      </p:pic>
      <p:pic>
        <p:nvPicPr>
          <p:cNvPr id="6" name="5 Imagen" descr="efectos,circulos ,png,zoomgraf.blogspot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2285992"/>
            <a:ext cx="2031288" cy="20717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12F17"/>
              </a:gs>
              <a:gs pos="50000">
                <a:srgbClr val="755429">
                  <a:shade val="67500"/>
                  <a:satMod val="115000"/>
                </a:srgbClr>
              </a:gs>
              <a:gs pos="100000">
                <a:srgbClr val="75542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0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00010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000108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207167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0024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100397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10039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410050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100505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517207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0063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226866">
                  <a:shade val="67500"/>
                  <a:satMod val="115000"/>
                </a:srgbClr>
              </a:gs>
              <a:gs pos="100000">
                <a:srgbClr val="22686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  <a:effectLst/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14678" y="-285776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-285776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781780" y="357166"/>
            <a:ext cx="1209182" cy="171451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5072066" y="357166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285984" y="928670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5500694" y="928670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5929322" y="1571612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785918" y="1571612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285852" y="2214554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85786" y="2857496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7158" y="3429000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4000504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15053" flipH="1">
            <a:off x="6357950" y="2214554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15053" flipH="1">
            <a:off x="6771964" y="2866557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15053" flipH="1">
            <a:off x="7057716" y="3438062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15053" flipH="1">
            <a:off x="7414906" y="4152442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2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01064" y="0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029824" y="0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68166" y="642942"/>
            <a:ext cx="1209182" cy="171451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458452" y="642942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72370" y="1214446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887080" y="1214446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315708" y="1857388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72304" y="1857388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72238" y="2500330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72172" y="3143272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3544" y="3714776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6386" y="4286280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053" flipH="1">
            <a:off x="6744336" y="2500330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053" flipH="1">
            <a:off x="7158350" y="3152333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053" flipH="1">
            <a:off x="7444102" y="3723838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053" flipH="1">
            <a:off x="7801292" y="4438218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i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0"/>
            <a:ext cx="2143108" cy="3048000"/>
          </a:xfrm>
          <a:prstGeom prst="rect">
            <a:avLst/>
          </a:prstGeom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1428736"/>
            <a:ext cx="2143108" cy="3048000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3143248"/>
            <a:ext cx="2143108" cy="3048000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4572008"/>
            <a:ext cx="2143108" cy="3048000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0"/>
            <a:ext cx="2571736" cy="3000372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1357298"/>
            <a:ext cx="2571736" cy="3000372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2928934"/>
            <a:ext cx="2571736" cy="3000372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4643446"/>
            <a:ext cx="2571736" cy="300037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A1635"/>
              </a:gs>
              <a:gs pos="50000">
                <a:srgbClr val="A13D93">
                  <a:shade val="67500"/>
                  <a:satMod val="115000"/>
                </a:srgbClr>
              </a:gs>
              <a:gs pos="100000">
                <a:srgbClr val="A13D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1277086">
            <a:off x="3732360" y="209824"/>
            <a:ext cx="2143120" cy="177222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63639">
            <a:off x="4744810" y="604568"/>
            <a:ext cx="2143120" cy="1885946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585452">
            <a:off x="5570110" y="1477806"/>
            <a:ext cx="2143120" cy="1885946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4112393">
            <a:off x="5770205" y="2685280"/>
            <a:ext cx="2143120" cy="1885946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593076">
            <a:off x="5430771" y="3680268"/>
            <a:ext cx="2143120" cy="1885946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6551081">
            <a:off x="4528860" y="4593103"/>
            <a:ext cx="2143120" cy="1885946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8612046">
            <a:off x="3385852" y="4950959"/>
            <a:ext cx="2143120" cy="1885946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384634">
            <a:off x="2106078" y="4622852"/>
            <a:ext cx="2143120" cy="1885946"/>
          </a:xfrm>
          <a:prstGeom prst="rect">
            <a:avLst/>
          </a:prstGeom>
        </p:spPr>
      </p:pic>
      <p:pic>
        <p:nvPicPr>
          <p:cNvPr id="13" name="1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2952952">
            <a:off x="1278003" y="3735236"/>
            <a:ext cx="2143120" cy="1885946"/>
          </a:xfrm>
          <a:prstGeom prst="rect">
            <a:avLst/>
          </a:prstGeom>
        </p:spPr>
      </p:pic>
      <p:pic>
        <p:nvPicPr>
          <p:cNvPr id="14" name="1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4757903">
            <a:off x="869004" y="2634301"/>
            <a:ext cx="2143120" cy="1885946"/>
          </a:xfrm>
          <a:prstGeom prst="rect">
            <a:avLst/>
          </a:prstGeom>
        </p:spPr>
      </p:pic>
      <p:pic>
        <p:nvPicPr>
          <p:cNvPr id="15" name="1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5996867">
            <a:off x="1147462" y="1539702"/>
            <a:ext cx="2143120" cy="1885946"/>
          </a:xfrm>
          <a:prstGeom prst="rect">
            <a:avLst/>
          </a:prstGeom>
        </p:spPr>
      </p:pic>
      <p:pic>
        <p:nvPicPr>
          <p:cNvPr id="16" name="1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7199868">
            <a:off x="1782138" y="711160"/>
            <a:ext cx="2143120" cy="1885946"/>
          </a:xfrm>
          <a:prstGeom prst="rect">
            <a:avLst/>
          </a:prstGeom>
        </p:spPr>
      </p:pic>
      <p:pic>
        <p:nvPicPr>
          <p:cNvPr id="17" name="1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9053622">
            <a:off x="2831146" y="274333"/>
            <a:ext cx="2140611" cy="1857792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40000">
                  <a:shade val="67500"/>
                  <a:satMod val="115000"/>
                </a:srgbClr>
              </a:gs>
              <a:gs pos="100000">
                <a:srgbClr val="74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3643314"/>
            <a:ext cx="1643064" cy="214314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86182" y="1071546"/>
            <a:ext cx="1643064" cy="2124072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597926" y="2259802"/>
            <a:ext cx="1643064" cy="2266948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107790" y="2321706"/>
            <a:ext cx="1643064" cy="214314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543931">
            <a:off x="2843412" y="1280140"/>
            <a:ext cx="1643064" cy="200994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47987">
            <a:off x="4974622" y="1163701"/>
            <a:ext cx="1643064" cy="2168605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12770">
            <a:off x="2689575" y="3277034"/>
            <a:ext cx="1643064" cy="21472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060808">
            <a:off x="4871956" y="3331203"/>
            <a:ext cx="1643064" cy="212944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4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-28577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-28577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35716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357166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12144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12144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185736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185736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264318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264318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328612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3286124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4143380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4143380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47863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4786322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86116" y="5286388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5286388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4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857256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-891569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80035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51703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217390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23307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788994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357818" y="3429000"/>
            <a:ext cx="2232401" cy="1292922"/>
          </a:xfrm>
          <a:prstGeom prst="rect">
            <a:avLst/>
          </a:prstGeom>
          <a:effectLst/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11599" y="2071678"/>
            <a:ext cx="2232401" cy="1428736"/>
          </a:xfrm>
          <a:prstGeom prst="rect">
            <a:avLst/>
          </a:prstGeom>
          <a:effectLst/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743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911599" y="3500438"/>
            <a:ext cx="2232401" cy="129292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785850" y="0"/>
            <a:ext cx="992985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4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BCA9D"/>
              </a:gs>
              <a:gs pos="50000">
                <a:srgbClr val="563E1E">
                  <a:shade val="67500"/>
                  <a:satMod val="115000"/>
                </a:srgbClr>
              </a:gs>
              <a:gs pos="100000">
                <a:srgbClr val="563E1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efectos,circulos ,png,zoomgraf.blogspot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428728" y="500042"/>
            <a:ext cx="5999203" cy="597991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0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00010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000108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2071678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00240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100397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10039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410050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100505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5172075"/>
            <a:ext cx="2667000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5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00637"/>
            <a:ext cx="2752764" cy="16859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e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5608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0"/>
            <a:ext cx="2571736" cy="3000372"/>
          </a:xfrm>
          <a:prstGeom prst="rect">
            <a:avLst/>
          </a:prstGeom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1357298"/>
            <a:ext cx="2571736" cy="3000372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2928934"/>
            <a:ext cx="2571736" cy="3000372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4643446"/>
            <a:ext cx="2571736" cy="3000372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0"/>
            <a:ext cx="2143108" cy="3048000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1428736"/>
            <a:ext cx="2143108" cy="3048000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3143248"/>
            <a:ext cx="2143108" cy="3048000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4572008"/>
            <a:ext cx="2143108" cy="3048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7966295">
            <a:off x="3401152" y="115013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01698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03271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352625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26369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154807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00232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57752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chemeClr val="accent5">
                  <a:lumMod val="50000"/>
                  <a:shade val="30000"/>
                  <a:satMod val="115000"/>
                  <a:alpha val="17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62B0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-285776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-285776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1780" y="357166"/>
            <a:ext cx="1209182" cy="171451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072066" y="357166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928670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500694" y="928670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929322" y="1571612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1571612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2214554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2857496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3429000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000504"/>
            <a:ext cx="1276350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053" flipH="1">
            <a:off x="6357950" y="2214554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053" flipH="1">
            <a:off x="6771964" y="2866557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053" flipH="1">
            <a:off x="7057716" y="3438062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5542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053" flipH="1">
            <a:off x="7414906" y="4152442"/>
            <a:ext cx="1214446" cy="1809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21277086">
            <a:off x="3732360" y="209824"/>
            <a:ext cx="2143120" cy="177222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149331">
            <a:off x="4744810" y="604568"/>
            <a:ext cx="2143120" cy="1885946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2585452">
            <a:off x="5570110" y="1477806"/>
            <a:ext cx="2143120" cy="1885946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4112393">
            <a:off x="5770205" y="2685280"/>
            <a:ext cx="2143120" cy="1885946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5593076">
            <a:off x="5430771" y="3680268"/>
            <a:ext cx="2143120" cy="1885946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6551081">
            <a:off x="4528860" y="4593103"/>
            <a:ext cx="2143120" cy="1885946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8612046">
            <a:off x="3385852" y="4950959"/>
            <a:ext cx="2143120" cy="1885946"/>
          </a:xfrm>
          <a:prstGeom prst="rect">
            <a:avLst/>
          </a:prstGeom>
        </p:spPr>
      </p:pic>
      <p:pic>
        <p:nvPicPr>
          <p:cNvPr id="13" name="12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0384634">
            <a:off x="2106078" y="4622852"/>
            <a:ext cx="2143120" cy="1885946"/>
          </a:xfrm>
          <a:prstGeom prst="rect">
            <a:avLst/>
          </a:prstGeom>
        </p:spPr>
      </p:pic>
      <p:pic>
        <p:nvPicPr>
          <p:cNvPr id="14" name="13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2952952">
            <a:off x="1278003" y="3735236"/>
            <a:ext cx="2143120" cy="1885946"/>
          </a:xfrm>
          <a:prstGeom prst="rect">
            <a:avLst/>
          </a:prstGeom>
        </p:spPr>
      </p:pic>
      <p:pic>
        <p:nvPicPr>
          <p:cNvPr id="15" name="14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4757903">
            <a:off x="869004" y="2634301"/>
            <a:ext cx="2143120" cy="1885946"/>
          </a:xfrm>
          <a:prstGeom prst="rect">
            <a:avLst/>
          </a:prstGeom>
        </p:spPr>
      </p:pic>
      <p:pic>
        <p:nvPicPr>
          <p:cNvPr id="16" name="15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5996867">
            <a:off x="1147462" y="1539702"/>
            <a:ext cx="2143120" cy="1885946"/>
          </a:xfrm>
          <a:prstGeom prst="rect">
            <a:avLst/>
          </a:prstGeom>
        </p:spPr>
      </p:pic>
      <p:pic>
        <p:nvPicPr>
          <p:cNvPr id="17" name="16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7199868">
            <a:off x="1782138" y="711160"/>
            <a:ext cx="2143120" cy="1885946"/>
          </a:xfrm>
          <a:prstGeom prst="rect">
            <a:avLst/>
          </a:prstGeom>
        </p:spPr>
      </p:pic>
      <p:pic>
        <p:nvPicPr>
          <p:cNvPr id="18" name="17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 rot="19053622">
            <a:off x="2831146" y="274333"/>
            <a:ext cx="2140611" cy="185779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20000">
                  <a:shade val="67500"/>
                  <a:satMod val="115000"/>
                </a:srgbClr>
              </a:gs>
              <a:gs pos="100000">
                <a:srgbClr val="92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3643314"/>
            <a:ext cx="1643064" cy="214314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86182" y="1071546"/>
            <a:ext cx="1643064" cy="2124072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597926" y="2259802"/>
            <a:ext cx="1643064" cy="2266948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107790" y="2321706"/>
            <a:ext cx="1643064" cy="214314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543931">
            <a:off x="2843412" y="1280140"/>
            <a:ext cx="1643064" cy="200994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47987">
            <a:off x="4974622" y="1163701"/>
            <a:ext cx="1643064" cy="2168605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12770">
            <a:off x="2689575" y="3277034"/>
            <a:ext cx="1643064" cy="21472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060808">
            <a:off x="4871956" y="3331203"/>
            <a:ext cx="1643064" cy="212944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0"/>
            <a:ext cx="2571736" cy="3000372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1357298"/>
            <a:ext cx="2571736" cy="3000372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2928934"/>
            <a:ext cx="2571736" cy="3000372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4643446"/>
            <a:ext cx="2571736" cy="3000372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0"/>
            <a:ext cx="2143108" cy="3048000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1428736"/>
            <a:ext cx="2143108" cy="3048000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3143248"/>
            <a:ext cx="2143108" cy="3048000"/>
          </a:xfrm>
          <a:prstGeom prst="rect">
            <a:avLst/>
          </a:prstGeom>
        </p:spPr>
      </p:pic>
      <p:pic>
        <p:nvPicPr>
          <p:cNvPr id="18" name="1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4572008"/>
            <a:ext cx="2143108" cy="30480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rcRect b="510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7966295">
            <a:off x="3401152" y="115013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rgbClr val="EBCA9D">
                  <a:shade val="30000"/>
                  <a:satMod val="115000"/>
                  <a:alpha val="17000"/>
                </a:srgbClr>
              </a:gs>
              <a:gs pos="50000">
                <a:srgbClr val="EBCA9D">
                  <a:shade val="67500"/>
                  <a:satMod val="115000"/>
                </a:srgbClr>
              </a:gs>
              <a:gs pos="100000">
                <a:srgbClr val="EBCA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01698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51000">
                <a:srgbClr val="EBCA9D">
                  <a:shade val="30000"/>
                  <a:satMod val="115000"/>
                  <a:alpha val="17000"/>
                </a:srgbClr>
              </a:gs>
              <a:gs pos="50000">
                <a:srgbClr val="EBCA9D">
                  <a:shade val="67500"/>
                  <a:satMod val="115000"/>
                </a:srgbClr>
              </a:gs>
              <a:gs pos="100000">
                <a:srgbClr val="EBCA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03271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51000">
                <a:srgbClr val="EBCA9D">
                  <a:shade val="30000"/>
                  <a:satMod val="115000"/>
                  <a:alpha val="17000"/>
                </a:srgbClr>
              </a:gs>
              <a:gs pos="50000">
                <a:srgbClr val="EBCA9D">
                  <a:shade val="67500"/>
                  <a:satMod val="115000"/>
                </a:srgbClr>
              </a:gs>
              <a:gs pos="100000">
                <a:srgbClr val="EBCA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352625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51000">
                <a:srgbClr val="EBCA9D">
                  <a:shade val="30000"/>
                  <a:satMod val="115000"/>
                  <a:alpha val="17000"/>
                </a:srgbClr>
              </a:gs>
              <a:gs pos="50000">
                <a:srgbClr val="EBCA9D">
                  <a:shade val="67500"/>
                  <a:satMod val="115000"/>
                </a:srgbClr>
              </a:gs>
              <a:gs pos="100000">
                <a:srgbClr val="EBCA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26369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rgbClr val="EBCA9D">
                  <a:shade val="30000"/>
                  <a:satMod val="115000"/>
                  <a:alpha val="17000"/>
                </a:srgbClr>
              </a:gs>
              <a:gs pos="50000">
                <a:srgbClr val="EBCA9D">
                  <a:shade val="67500"/>
                  <a:satMod val="115000"/>
                </a:srgbClr>
              </a:gs>
              <a:gs pos="100000">
                <a:srgbClr val="EBCA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154807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rgbClr val="EBCA9D">
                  <a:shade val="30000"/>
                  <a:satMod val="115000"/>
                  <a:alpha val="17000"/>
                </a:srgbClr>
              </a:gs>
              <a:gs pos="50000">
                <a:srgbClr val="EBCA9D">
                  <a:shade val="67500"/>
                  <a:satMod val="115000"/>
                </a:srgbClr>
              </a:gs>
              <a:gs pos="100000">
                <a:srgbClr val="EBCA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00232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rgbClr val="EBCA9D">
                  <a:shade val="30000"/>
                  <a:satMod val="115000"/>
                  <a:alpha val="17000"/>
                </a:srgbClr>
              </a:gs>
              <a:gs pos="50000">
                <a:srgbClr val="EBCA9D">
                  <a:shade val="67500"/>
                  <a:satMod val="115000"/>
                </a:srgbClr>
              </a:gs>
              <a:gs pos="100000">
                <a:srgbClr val="EBCA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57752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1000">
                <a:srgbClr val="EBCA9D">
                  <a:shade val="30000"/>
                  <a:satMod val="115000"/>
                  <a:alpha val="17000"/>
                </a:srgbClr>
              </a:gs>
              <a:gs pos="50000">
                <a:srgbClr val="EBCA9D">
                  <a:shade val="67500"/>
                  <a:satMod val="115000"/>
                </a:srgbClr>
              </a:gs>
              <a:gs pos="100000">
                <a:srgbClr val="EBCA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863" y="0"/>
            <a:ext cx="9164863" cy="6858000"/>
          </a:xfrm>
          <a:prstGeom prst="rect">
            <a:avLst/>
          </a:prstGeom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857256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-891569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80035" y="3374100"/>
            <a:ext cx="2232401" cy="1292922"/>
          </a:xfrm>
          <a:prstGeom prst="rect">
            <a:avLst/>
          </a:prstGeom>
          <a:effectLst/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51703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217390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23307" y="2016778"/>
            <a:ext cx="2232401" cy="1428736"/>
          </a:xfrm>
          <a:prstGeom prst="rect">
            <a:avLst/>
          </a:prstGeom>
          <a:effectLst/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788994" y="3390638"/>
            <a:ext cx="2232401" cy="1292922"/>
          </a:xfrm>
          <a:prstGeom prst="rect">
            <a:avLst/>
          </a:prstGeom>
          <a:effectLst/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2000240"/>
            <a:ext cx="2232401" cy="1428736"/>
          </a:xfrm>
          <a:prstGeom prst="rect">
            <a:avLst/>
          </a:prstGeom>
          <a:effectLst/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357818" y="3429000"/>
            <a:ext cx="2232401" cy="1292922"/>
          </a:xfrm>
          <a:prstGeom prst="rect">
            <a:avLst/>
          </a:prstGeom>
          <a:effectLst/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11599" y="2071678"/>
            <a:ext cx="2232401" cy="1428736"/>
          </a:xfrm>
          <a:prstGeom prst="rect">
            <a:avLst/>
          </a:prstGeom>
          <a:effectLst/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911599" y="3500438"/>
            <a:ext cx="2232401" cy="129292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785850" y="0"/>
            <a:ext cx="992985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929222" cy="68096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0"/>
            <a:ext cx="2571736" cy="3000372"/>
          </a:xfrm>
          <a:prstGeom prst="rect">
            <a:avLst/>
          </a:prstGeom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1357298"/>
            <a:ext cx="2571736" cy="3000372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2928934"/>
            <a:ext cx="2571736" cy="3000372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0323" r="6452"/>
          <a:stretch>
            <a:fillRect/>
          </a:stretch>
        </p:blipFill>
        <p:spPr>
          <a:xfrm flipH="1">
            <a:off x="0" y="4643446"/>
            <a:ext cx="2571736" cy="3000372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0"/>
            <a:ext cx="2143108" cy="3048000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1428736"/>
            <a:ext cx="2143108" cy="3048000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3143248"/>
            <a:ext cx="2143108" cy="3048000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8500"/>
          <a:stretch>
            <a:fillRect/>
          </a:stretch>
        </p:blipFill>
        <p:spPr>
          <a:xfrm>
            <a:off x="7000892" y="4572008"/>
            <a:ext cx="2143108" cy="3048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02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FE3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-292467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-292467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350475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50475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20773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0773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850673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850673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63649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63649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3279433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279433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136689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136689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77963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779631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5279697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E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279697"/>
            <a:ext cx="1285884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772781">
            <a:off x="6143198" y="4684795"/>
            <a:ext cx="2324100" cy="1476375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000"/>
                            </p:stCondLst>
                            <p:childTnLst>
                              <p:par>
                                <p:cTn id="2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Presentación en pantalla (4:3)</PresentationFormat>
  <Paragraphs>21</Paragraphs>
  <Slides>64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79</cp:revision>
  <dcterms:created xsi:type="dcterms:W3CDTF">2014-11-23T15:30:44Z</dcterms:created>
  <dcterms:modified xsi:type="dcterms:W3CDTF">2014-11-24T15:23:26Z</dcterms:modified>
</cp:coreProperties>
</file>