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7" r:id="rId3"/>
    <p:sldId id="288" r:id="rId4"/>
    <p:sldId id="256" r:id="rId5"/>
    <p:sldId id="283" r:id="rId6"/>
    <p:sldId id="282" r:id="rId7"/>
    <p:sldId id="281" r:id="rId8"/>
    <p:sldId id="280" r:id="rId9"/>
    <p:sldId id="279" r:id="rId10"/>
    <p:sldId id="278" r:id="rId11"/>
    <p:sldId id="277" r:id="rId12"/>
    <p:sldId id="276" r:id="rId13"/>
    <p:sldId id="274" r:id="rId14"/>
    <p:sldId id="273" r:id="rId15"/>
    <p:sldId id="272" r:id="rId16"/>
    <p:sldId id="271" r:id="rId17"/>
    <p:sldId id="270" r:id="rId18"/>
    <p:sldId id="269" r:id="rId19"/>
    <p:sldId id="268" r:id="rId20"/>
    <p:sldId id="267" r:id="rId21"/>
    <p:sldId id="266" r:id="rId22"/>
    <p:sldId id="265" r:id="rId23"/>
    <p:sldId id="264" r:id="rId24"/>
    <p:sldId id="263" r:id="rId25"/>
    <p:sldId id="262" r:id="rId26"/>
    <p:sldId id="261" r:id="rId27"/>
    <p:sldId id="260" r:id="rId28"/>
    <p:sldId id="259" r:id="rId29"/>
    <p:sldId id="258" r:id="rId30"/>
    <p:sldId id="285" r:id="rId31"/>
    <p:sldId id="257" r:id="rId32"/>
    <p:sldId id="286" r:id="rId33"/>
    <p:sldId id="284" r:id="rId34"/>
    <p:sldId id="275" r:id="rId35"/>
    <p:sldId id="289" r:id="rId3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1U9MBfyZOm+clSo1g62Q/Q" hashData="7/wa8qPfePKhh0VD/bu6BmluR9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A206A"/>
    <a:srgbClr val="BA8CDC"/>
    <a:srgbClr val="8F45C7"/>
    <a:srgbClr val="03038B"/>
    <a:srgbClr val="E16C2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900" y="-7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EB311-E5E7-43BF-99B9-BAED31FB56E9}" type="datetimeFigureOut">
              <a:rPr lang="es-ES" smtClean="0"/>
              <a:pPr/>
              <a:t>04/03/2014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399B4-0298-4646-B601-EB76BBDDD3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EB311-E5E7-43BF-99B9-BAED31FB56E9}" type="datetimeFigureOut">
              <a:rPr lang="es-ES" smtClean="0"/>
              <a:pPr/>
              <a:t>04/03/2014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399B4-0298-4646-B601-EB76BBDDD3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EB311-E5E7-43BF-99B9-BAED31FB56E9}" type="datetimeFigureOut">
              <a:rPr lang="es-ES" smtClean="0"/>
              <a:pPr/>
              <a:t>04/03/2014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399B4-0298-4646-B601-EB76BBDDD3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EB311-E5E7-43BF-99B9-BAED31FB56E9}" type="datetimeFigureOut">
              <a:rPr lang="es-ES" smtClean="0"/>
              <a:pPr/>
              <a:t>04/03/2014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399B4-0298-4646-B601-EB76BBDDD3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EB311-E5E7-43BF-99B9-BAED31FB56E9}" type="datetimeFigureOut">
              <a:rPr lang="es-ES" smtClean="0"/>
              <a:pPr/>
              <a:t>04/03/2014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399B4-0298-4646-B601-EB76BBDDD3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EB311-E5E7-43BF-99B9-BAED31FB56E9}" type="datetimeFigureOut">
              <a:rPr lang="es-ES" smtClean="0"/>
              <a:pPr/>
              <a:t>04/03/2014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399B4-0298-4646-B601-EB76BBDDD3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EB311-E5E7-43BF-99B9-BAED31FB56E9}" type="datetimeFigureOut">
              <a:rPr lang="es-ES" smtClean="0"/>
              <a:pPr/>
              <a:t>04/03/2014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399B4-0298-4646-B601-EB76BBDDD3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EB311-E5E7-43BF-99B9-BAED31FB56E9}" type="datetimeFigureOut">
              <a:rPr lang="es-ES" smtClean="0"/>
              <a:pPr/>
              <a:t>04/03/2014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399B4-0298-4646-B601-EB76BBDDD3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EB311-E5E7-43BF-99B9-BAED31FB56E9}" type="datetimeFigureOut">
              <a:rPr lang="es-ES" smtClean="0"/>
              <a:pPr/>
              <a:t>04/03/2014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399B4-0298-4646-B601-EB76BBDDD3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EB311-E5E7-43BF-99B9-BAED31FB56E9}" type="datetimeFigureOut">
              <a:rPr lang="es-ES" smtClean="0"/>
              <a:pPr/>
              <a:t>04/03/2014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399B4-0298-4646-B601-EB76BBDDD3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EB311-E5E7-43BF-99B9-BAED31FB56E9}" type="datetimeFigureOut">
              <a:rPr lang="es-ES" smtClean="0"/>
              <a:pPr/>
              <a:t>04/03/2014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5399B4-0298-4646-B601-EB76BBDDD3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59A4CC-70E0-468C-8B16-D47DF4F4C38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Click="0"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5EB311-E5E7-43BF-99B9-BAED31FB56E9}" type="datetimeFigureOut">
              <a:rPr lang="es-ES" smtClean="0"/>
              <a:pPr/>
              <a:t>04/03/2014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5399B4-0298-4646-B601-EB76BBDDD33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D6AA8F1-1CA9-4EE7-A087-D2C5E72BBAF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Click="0"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3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4.png"/><Relationship Id="rId7" Type="http://schemas.openxmlformats.org/officeDocument/2006/relationships/image" Target="../media/image76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7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5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f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79715" cy="6858000"/>
          </a:xfrm>
          <a:prstGeom prst="rect">
            <a:avLst/>
          </a:prstGeom>
        </p:spPr>
      </p:pic>
      <p:pic>
        <p:nvPicPr>
          <p:cNvPr id="22" name="21 Imagen" descr="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7904" y="0"/>
            <a:ext cx="9161904" cy="6858000"/>
          </a:xfrm>
          <a:prstGeom prst="rect">
            <a:avLst/>
          </a:prstGeom>
        </p:spPr>
      </p:pic>
      <p:pic>
        <p:nvPicPr>
          <p:cNvPr id="23" name="Picture 22" descr="Rendered Image"/>
          <p:cNvPicPr>
            <a:picLocks noChangeAspect="1" noChangeArrowheads="1"/>
          </p:cNvPicPr>
          <p:nvPr/>
        </p:nvPicPr>
        <p:blipFill>
          <a:blip r:embed="rId5">
            <a:lum bright="10000" contrast="40000"/>
          </a:blip>
          <a:srcRect/>
          <a:stretch>
            <a:fillRect/>
          </a:stretch>
        </p:blipFill>
        <p:spPr bwMode="auto">
          <a:xfrm>
            <a:off x="642910" y="357166"/>
            <a:ext cx="3543300" cy="1133476"/>
          </a:xfrm>
          <a:prstGeom prst="rect">
            <a:avLst/>
          </a:prstGeom>
          <a:noFill/>
        </p:spPr>
      </p:pic>
      <p:pic>
        <p:nvPicPr>
          <p:cNvPr id="24" name="Picture 24" descr="Rendered Image"/>
          <p:cNvPicPr>
            <a:picLocks noChangeAspect="1" noChangeArrowheads="1"/>
          </p:cNvPicPr>
          <p:nvPr/>
        </p:nvPicPr>
        <p:blipFill>
          <a:blip r:embed="rId6">
            <a:lum bright="10000" contrast="40000"/>
          </a:blip>
          <a:srcRect/>
          <a:stretch>
            <a:fillRect/>
          </a:stretch>
        </p:blipFill>
        <p:spPr bwMode="auto">
          <a:xfrm>
            <a:off x="4714876" y="357166"/>
            <a:ext cx="3476625" cy="904876"/>
          </a:xfrm>
          <a:prstGeom prst="rect">
            <a:avLst/>
          </a:prstGeom>
          <a:noFill/>
        </p:spPr>
      </p:pic>
      <p:pic>
        <p:nvPicPr>
          <p:cNvPr id="25" name="Picture 26" descr="Rendered Image"/>
          <p:cNvPicPr>
            <a:picLocks noChangeAspect="1" noChangeArrowheads="1"/>
          </p:cNvPicPr>
          <p:nvPr/>
        </p:nvPicPr>
        <p:blipFill>
          <a:blip r:embed="rId7">
            <a:lum bright="10000" contrast="40000"/>
          </a:blip>
          <a:srcRect/>
          <a:stretch>
            <a:fillRect/>
          </a:stretch>
        </p:blipFill>
        <p:spPr bwMode="auto">
          <a:xfrm>
            <a:off x="1428728" y="1214422"/>
            <a:ext cx="4181475" cy="1409700"/>
          </a:xfrm>
          <a:prstGeom prst="rect">
            <a:avLst/>
          </a:prstGeom>
          <a:noFill/>
        </p:spPr>
      </p:pic>
      <p:pic>
        <p:nvPicPr>
          <p:cNvPr id="26" name="Picture 28" descr="Rendered Image"/>
          <p:cNvPicPr>
            <a:picLocks noChangeAspect="1" noChangeArrowheads="1"/>
          </p:cNvPicPr>
          <p:nvPr/>
        </p:nvPicPr>
        <p:blipFill>
          <a:blip r:embed="rId8">
            <a:lum bright="10000" contrast="40000"/>
          </a:blip>
          <a:srcRect/>
          <a:stretch>
            <a:fillRect/>
          </a:stretch>
        </p:blipFill>
        <p:spPr bwMode="auto">
          <a:xfrm>
            <a:off x="5857884" y="1285860"/>
            <a:ext cx="1581150" cy="1009650"/>
          </a:xfrm>
          <a:prstGeom prst="rect">
            <a:avLst/>
          </a:prstGeom>
          <a:noFill/>
        </p:spPr>
      </p:pic>
      <p:pic>
        <p:nvPicPr>
          <p:cNvPr id="27" name="Picture 30" descr="Rendered Image"/>
          <p:cNvPicPr>
            <a:picLocks noChangeAspect="1" noChangeArrowheads="1"/>
          </p:cNvPicPr>
          <p:nvPr/>
        </p:nvPicPr>
        <p:blipFill>
          <a:blip r:embed="rId9">
            <a:lum bright="10000" contrast="40000"/>
          </a:blip>
          <a:srcRect/>
          <a:stretch>
            <a:fillRect/>
          </a:stretch>
        </p:blipFill>
        <p:spPr bwMode="auto">
          <a:xfrm>
            <a:off x="1857356" y="2357430"/>
            <a:ext cx="2428875" cy="1238250"/>
          </a:xfrm>
          <a:prstGeom prst="rect">
            <a:avLst/>
          </a:prstGeom>
          <a:noFill/>
        </p:spPr>
      </p:pic>
      <p:pic>
        <p:nvPicPr>
          <p:cNvPr id="28" name="Picture 32" descr="Rendered Image"/>
          <p:cNvPicPr>
            <a:picLocks noChangeAspect="1" noChangeArrowheads="1"/>
          </p:cNvPicPr>
          <p:nvPr/>
        </p:nvPicPr>
        <p:blipFill>
          <a:blip r:embed="rId10">
            <a:lum bright="10000" contrast="40000"/>
          </a:blip>
          <a:srcRect/>
          <a:stretch>
            <a:fillRect/>
          </a:stretch>
        </p:blipFill>
        <p:spPr bwMode="auto">
          <a:xfrm>
            <a:off x="4500562" y="2214554"/>
            <a:ext cx="2438400" cy="1238250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357158" y="6072206"/>
            <a:ext cx="219483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solidFill>
                  <a:srgbClr val="BA8CD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es una creación de Raquel</a:t>
            </a:r>
            <a:endParaRPr lang="es-ES" sz="1600" dirty="0">
              <a:solidFill>
                <a:srgbClr val="BA8CD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14" name="13 Imagen" descr="5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61905" cy="6858000"/>
          </a:xfrm>
          <a:prstGeom prst="rect">
            <a:avLst/>
          </a:prstGeom>
        </p:spPr>
      </p:pic>
    </p:spTree>
  </p:cSld>
  <p:clrMapOvr>
    <a:masterClrMapping/>
  </p:clrMapOvr>
  <p:transition spd="slow" advClick="0" advTm="20000">
    <p:sndAc>
      <p:stSnd loop="1">
        <p:snd r:embed="rId2" name="Sakura &amp;quot;Cherry Blossoms&amp;quot;;Traditional Music of Japan, Classical Koto Music 日本の伝統音楽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1" presetClass="entr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1" presetClass="entr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1" presetClass="entr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1" presetClass="entr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31" presetClass="entr" presetSubtype="0" fill="hold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9000"/>
                            </p:stCondLst>
                            <p:childTnLst>
                              <p:par>
                                <p:cTn id="6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7237"/>
            </a:avLst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42910" y="642918"/>
            <a:ext cx="7858180" cy="5572164"/>
          </a:xfrm>
          <a:prstGeom prst="rect">
            <a:avLst/>
          </a:prstGeom>
          <a:solidFill>
            <a:srgbClr val="7030A0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5 Marcador de contenido" descr="image.jpg"/>
          <p:cNvPicPr>
            <a:picLocks noChangeAspect="1"/>
          </p:cNvPicPr>
          <p:nvPr/>
        </p:nvPicPr>
        <p:blipFill>
          <a:blip r:embed="rId4"/>
          <a:srcRect l="4500" t="4500" r="5499" b="3999"/>
          <a:stretch>
            <a:fillRect/>
          </a:stretch>
        </p:blipFill>
        <p:spPr>
          <a:xfrm>
            <a:off x="4786314" y="1571612"/>
            <a:ext cx="3195911" cy="35719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BA8CDC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8 CuadroTexto"/>
          <p:cNvSpPr txBox="1"/>
          <p:nvPr/>
        </p:nvSpPr>
        <p:spPr>
          <a:xfrm>
            <a:off x="1000100" y="928670"/>
            <a:ext cx="3714775" cy="52937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latin typeface="Agency FB" pitchFamily="34" charset="0"/>
              </a:rPr>
              <a:t>FOTOGRAFÍA  MACRO  DE   MIKI  ASAI</a:t>
            </a:r>
          </a:p>
          <a:p>
            <a:r>
              <a:rPr lang="es-ES" b="1" dirty="0" smtClean="0">
                <a:latin typeface="Agency FB" pitchFamily="34" charset="0"/>
              </a:rPr>
              <a:t>A través de su lente macro, </a:t>
            </a:r>
            <a:r>
              <a:rPr lang="es-ES" b="1" dirty="0" err="1" smtClean="0">
                <a:latin typeface="Agency FB" pitchFamily="34" charset="0"/>
              </a:rPr>
              <a:t>Miki</a:t>
            </a:r>
            <a:r>
              <a:rPr lang="es-ES" b="1" dirty="0" smtClean="0">
                <a:latin typeface="Agency FB" pitchFamily="34" charset="0"/>
              </a:rPr>
              <a:t> </a:t>
            </a:r>
            <a:r>
              <a:rPr lang="es-ES" b="1" dirty="0" err="1" smtClean="0">
                <a:latin typeface="Agency FB" pitchFamily="34" charset="0"/>
              </a:rPr>
              <a:t>Asai</a:t>
            </a:r>
            <a:r>
              <a:rPr lang="es-ES" b="1" dirty="0" smtClean="0">
                <a:latin typeface="Agency FB" pitchFamily="34" charset="0"/>
              </a:rPr>
              <a:t> captura los más pequeños y delicados detalles de la madre tierra.</a:t>
            </a:r>
          </a:p>
          <a:p>
            <a:r>
              <a:rPr lang="es-ES" b="1" dirty="0" smtClean="0">
                <a:latin typeface="Agency FB" pitchFamily="34" charset="0"/>
              </a:rPr>
              <a:t>Con base en </a:t>
            </a:r>
            <a:r>
              <a:rPr lang="es-ES" b="1" dirty="0" err="1" smtClean="0">
                <a:latin typeface="Agency FB" pitchFamily="34" charset="0"/>
              </a:rPr>
              <a:t>en</a:t>
            </a:r>
            <a:r>
              <a:rPr lang="es-ES" b="1" dirty="0" smtClean="0">
                <a:latin typeface="Agency FB" pitchFamily="34" charset="0"/>
              </a:rPr>
              <a:t> </a:t>
            </a:r>
            <a:r>
              <a:rPr lang="es-ES" b="1" dirty="0" err="1" smtClean="0">
                <a:latin typeface="Agency FB" pitchFamily="34" charset="0"/>
              </a:rPr>
              <a:t>Hokkaido</a:t>
            </a:r>
            <a:r>
              <a:rPr lang="es-ES" b="1" dirty="0" smtClean="0">
                <a:latin typeface="Agency FB" pitchFamily="34" charset="0"/>
              </a:rPr>
              <a:t>, Japón, </a:t>
            </a:r>
            <a:r>
              <a:rPr lang="es-ES" b="1" dirty="0" err="1" smtClean="0">
                <a:latin typeface="Agency FB" pitchFamily="34" charset="0"/>
              </a:rPr>
              <a:t>Miki</a:t>
            </a:r>
            <a:r>
              <a:rPr lang="es-ES" b="1" dirty="0" smtClean="0">
                <a:latin typeface="Agency FB" pitchFamily="34" charset="0"/>
              </a:rPr>
              <a:t> </a:t>
            </a:r>
            <a:r>
              <a:rPr lang="es-ES" b="1" dirty="0" err="1" smtClean="0">
                <a:latin typeface="Agency FB" pitchFamily="34" charset="0"/>
              </a:rPr>
              <a:t>Asai</a:t>
            </a:r>
            <a:r>
              <a:rPr lang="es-ES" b="1" dirty="0" smtClean="0">
                <a:latin typeface="Agency FB" pitchFamily="34" charset="0"/>
              </a:rPr>
              <a:t> es una fotógrafa especializada en fotografía macro. A través de su lente </a:t>
            </a:r>
            <a:r>
              <a:rPr lang="es-ES" b="1" dirty="0" smtClean="0">
                <a:latin typeface="Agency FB" pitchFamily="34" charset="0"/>
              </a:rPr>
              <a:t>, </a:t>
            </a:r>
            <a:r>
              <a:rPr lang="es-ES" b="1" dirty="0" smtClean="0">
                <a:latin typeface="Agency FB" pitchFamily="34" charset="0"/>
              </a:rPr>
              <a:t>que le permite hacer  acercamientos de gran magnitud y calidad, fotografía los más delicados y pequeños detalles de la </a:t>
            </a:r>
            <a:r>
              <a:rPr lang="es-ES" b="1" dirty="0" smtClean="0">
                <a:latin typeface="Agency FB" pitchFamily="34" charset="0"/>
              </a:rPr>
              <a:t>naturaleza, </a:t>
            </a:r>
            <a:r>
              <a:rPr lang="es-ES" b="1" dirty="0" smtClean="0">
                <a:latin typeface="Agency FB" pitchFamily="34" charset="0"/>
              </a:rPr>
              <a:t>muchas veces imperceptibles para el ojo humano. </a:t>
            </a:r>
            <a:r>
              <a:rPr lang="es-ES" b="1" dirty="0" err="1" smtClean="0">
                <a:latin typeface="Agency FB" pitchFamily="34" charset="0"/>
              </a:rPr>
              <a:t>Miki</a:t>
            </a:r>
            <a:r>
              <a:rPr lang="es-ES" b="1" dirty="0" smtClean="0">
                <a:latin typeface="Agency FB" pitchFamily="34" charset="0"/>
              </a:rPr>
              <a:t> se caracteriza por el uso de colores claros resalta figuras suaves en sus fotografías, elementos frágiles y efímeros de la naturaleza. Su propósito es fotografiar lo “hermoso del mundo pequeño” y desenterrar momentos únicos </a:t>
            </a:r>
            <a:r>
              <a:rPr lang="es-ES" sz="1600" b="1" dirty="0" smtClean="0">
                <a:latin typeface="Agency FB" pitchFamily="34" charset="0"/>
              </a:rPr>
              <a:t>para </a:t>
            </a:r>
            <a:r>
              <a:rPr lang="es-ES" b="1" dirty="0" smtClean="0">
                <a:latin typeface="Agency FB" pitchFamily="34" charset="0"/>
              </a:rPr>
              <a:t>compartirlos con el espectador.</a:t>
            </a:r>
            <a:endParaRPr lang="es-ES" sz="1600" b="1" dirty="0" smtClean="0">
              <a:latin typeface="Agency FB" pitchFamily="34" charset="0"/>
            </a:endParaRPr>
          </a:p>
          <a:p>
            <a:endParaRPr lang="es-ES" sz="1600" dirty="0">
              <a:latin typeface="Agency FB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4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7" name="6 Imagen" descr="Imagen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3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3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3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3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4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4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4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4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4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4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4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5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5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5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5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507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5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5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5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5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5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6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6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Imagen6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6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28" y="0"/>
            <a:ext cx="9123272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1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1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xit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6" presetClass="entr" presetSubtype="37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6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662"/>
            <a:ext cx="9144000" cy="6841338"/>
          </a:xfrm>
          <a:prstGeom prst="rect">
            <a:avLst/>
          </a:prstGeom>
        </p:spPr>
      </p:pic>
      <p:pic>
        <p:nvPicPr>
          <p:cNvPr id="5" name="4 Imagen" descr="Imagen6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5" presetClass="exit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  <p:pic>
        <p:nvPicPr>
          <p:cNvPr id="5" name="4 Imagen" descr="Imagen4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25602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477097">
            <a:off x="5742438" y="4519267"/>
            <a:ext cx="2440523" cy="1731497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4A206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3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500"/>
                            </p:stCondLst>
                            <p:childTnLst>
                              <p:par>
                                <p:cTn id="2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171</Words>
  <Application>Microsoft Office PowerPoint</Application>
  <PresentationFormat>Presentación en pantalla (4:3)</PresentationFormat>
  <Paragraphs>19</Paragraphs>
  <Slides>34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3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35</cp:revision>
  <dcterms:created xsi:type="dcterms:W3CDTF">2014-03-04T17:55:56Z</dcterms:created>
  <dcterms:modified xsi:type="dcterms:W3CDTF">2014-03-05T02:53:28Z</dcterms:modified>
</cp:coreProperties>
</file>