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4" r:id="rId3"/>
    <p:sldId id="277" r:id="rId4"/>
    <p:sldId id="279" r:id="rId5"/>
    <p:sldId id="263" r:id="rId6"/>
    <p:sldId id="278" r:id="rId7"/>
    <p:sldId id="280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2" r:id="rId22"/>
    <p:sldId id="261" r:id="rId23"/>
    <p:sldId id="260" r:id="rId24"/>
    <p:sldId id="287" r:id="rId25"/>
    <p:sldId id="286" r:id="rId26"/>
    <p:sldId id="285" r:id="rId27"/>
    <p:sldId id="284" r:id="rId28"/>
    <p:sldId id="283" r:id="rId29"/>
    <p:sldId id="282" r:id="rId30"/>
    <p:sldId id="259" r:id="rId31"/>
    <p:sldId id="258" r:id="rId32"/>
    <p:sldId id="281" r:id="rId33"/>
    <p:sldId id="289" r:id="rId34"/>
    <p:sldId id="290" r:id="rId35"/>
    <p:sldId id="292" r:id="rId36"/>
    <p:sldId id="291" r:id="rId37"/>
    <p:sldId id="288" r:id="rId38"/>
    <p:sldId id="257" r:id="rId39"/>
    <p:sldId id="293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xq1uX4j3cWMe7/Cvvnpag" hashData="O8XRfv2V4tW6kwQ+jg6ZvR/VT0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483" autoAdjust="0"/>
    <p:restoredTop sz="94660"/>
  </p:normalViewPr>
  <p:slideViewPr>
    <p:cSldViewPr>
      <p:cViewPr>
        <p:scale>
          <a:sx n="40" d="100"/>
          <a:sy n="40" d="100"/>
        </p:scale>
        <p:origin x="-936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E526-5EFF-459C-BD4C-35C6F5EF28DA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3538A-84DD-46CD-B3F4-CD594E6CD6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E526-5EFF-459C-BD4C-35C6F5EF28DA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3538A-84DD-46CD-B3F4-CD594E6CD6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E526-5EFF-459C-BD4C-35C6F5EF28DA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3538A-84DD-46CD-B3F4-CD594E6CD6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E526-5EFF-459C-BD4C-35C6F5EF28DA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3538A-84DD-46CD-B3F4-CD594E6CD6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E526-5EFF-459C-BD4C-35C6F5EF28DA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3538A-84DD-46CD-B3F4-CD594E6CD6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E526-5EFF-459C-BD4C-35C6F5EF28DA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3538A-84DD-46CD-B3F4-CD594E6CD6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E526-5EFF-459C-BD4C-35C6F5EF28DA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3538A-84DD-46CD-B3F4-CD594E6CD6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E526-5EFF-459C-BD4C-35C6F5EF28DA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3538A-84DD-46CD-B3F4-CD594E6CD6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E526-5EFF-459C-BD4C-35C6F5EF28DA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3538A-84DD-46CD-B3F4-CD594E6CD6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E526-5EFF-459C-BD4C-35C6F5EF28DA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3538A-84DD-46CD-B3F4-CD594E6CD6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E526-5EFF-459C-BD4C-35C6F5EF28DA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3538A-84DD-46CD-B3F4-CD594E6CD6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4B31B4-138A-49F6-8435-DC25EBF6FB1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2E526-5EFF-459C-BD4C-35C6F5EF28DA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3538A-84DD-46CD-B3F4-CD594E6CD6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strips dir="l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4B8FD18-89D2-43B4-8215-12491AABBC7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9.png"/><Relationship Id="rId7" Type="http://schemas.openxmlformats.org/officeDocument/2006/relationships/image" Target="../media/image5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e19450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42974" y="-357214"/>
            <a:ext cx="5715040" cy="7858180"/>
          </a:xfrm>
          <a:prstGeom prst="rect">
            <a:avLst/>
          </a:prstGeom>
        </p:spPr>
      </p:pic>
      <p:pic>
        <p:nvPicPr>
          <p:cNvPr id="7" name="6 Imagen" descr="signature_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2132" y="6072206"/>
            <a:ext cx="3071802" cy="785794"/>
          </a:xfrm>
          <a:prstGeom prst="rect">
            <a:avLst/>
          </a:prstGeom>
        </p:spPr>
      </p:pic>
      <p:pic>
        <p:nvPicPr>
          <p:cNvPr id="8" name="Picture 1" descr="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3636" y="1500174"/>
            <a:ext cx="470246" cy="600870"/>
          </a:xfrm>
          <a:prstGeom prst="rect">
            <a:avLst/>
          </a:prstGeom>
          <a:noFill/>
        </p:spPr>
      </p:pic>
      <p:pic>
        <p:nvPicPr>
          <p:cNvPr id="9" name="Picture 2" descr="u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43702" y="2018423"/>
            <a:ext cx="481013" cy="492199"/>
          </a:xfrm>
          <a:prstGeom prst="rect">
            <a:avLst/>
          </a:prstGeom>
          <a:noFill/>
        </p:spPr>
      </p:pic>
      <p:pic>
        <p:nvPicPr>
          <p:cNvPr id="10" name="Picture 3" descr="p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72330" y="2513180"/>
            <a:ext cx="461963" cy="507033"/>
          </a:xfrm>
          <a:prstGeom prst="rect">
            <a:avLst/>
          </a:prstGeom>
          <a:noFill/>
        </p:spPr>
      </p:pic>
      <p:pic>
        <p:nvPicPr>
          <p:cNvPr id="11" name="Picture 4" descr="e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94464" y="3020216"/>
            <a:ext cx="535132" cy="490538"/>
          </a:xfrm>
          <a:prstGeom prst="rect">
            <a:avLst/>
          </a:prstGeom>
          <a:noFill/>
        </p:spPr>
      </p:pic>
      <p:pic>
        <p:nvPicPr>
          <p:cNvPr id="12" name="Picture 5" descr="r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972450" y="3591720"/>
            <a:ext cx="600079" cy="500066"/>
          </a:xfrm>
          <a:prstGeom prst="rect">
            <a:avLst/>
          </a:prstGeom>
          <a:noFill/>
        </p:spPr>
      </p:pic>
      <p:pic>
        <p:nvPicPr>
          <p:cNvPr id="13" name="Picture 6" descr=" 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572132" y="2734464"/>
            <a:ext cx="333375" cy="476250"/>
          </a:xfrm>
          <a:prstGeom prst="rect">
            <a:avLst/>
          </a:prstGeom>
          <a:noFill/>
        </p:spPr>
      </p:pic>
      <p:pic>
        <p:nvPicPr>
          <p:cNvPr id="14" name="Picture 7" descr="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357818" y="1525971"/>
            <a:ext cx="528638" cy="484585"/>
          </a:xfrm>
          <a:prstGeom prst="rect">
            <a:avLst/>
          </a:prstGeom>
          <a:noFill/>
        </p:spPr>
      </p:pic>
      <p:pic>
        <p:nvPicPr>
          <p:cNvPr id="15" name="Picture 8" descr="o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715008" y="2090064"/>
            <a:ext cx="538163" cy="549146"/>
          </a:xfrm>
          <a:prstGeom prst="rect">
            <a:avLst/>
          </a:prstGeom>
          <a:noFill/>
        </p:spPr>
      </p:pic>
      <p:pic>
        <p:nvPicPr>
          <p:cNvPr id="16" name="Picture 9" descr="t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062456" y="2734464"/>
            <a:ext cx="557430" cy="490538"/>
          </a:xfrm>
          <a:prstGeom prst="rect">
            <a:avLst/>
          </a:prstGeom>
          <a:noFill/>
        </p:spPr>
      </p:pic>
      <p:pic>
        <p:nvPicPr>
          <p:cNvPr id="17" name="Picture 10" descr="o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500826" y="3233072"/>
            <a:ext cx="538163" cy="549146"/>
          </a:xfrm>
          <a:prstGeom prst="rect">
            <a:avLst/>
          </a:prstGeom>
          <a:noFill/>
        </p:spPr>
      </p:pic>
      <p:pic>
        <p:nvPicPr>
          <p:cNvPr id="18" name="Picture 11" descr="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00892" y="3857628"/>
            <a:ext cx="454716" cy="6429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split orient="vert"/>
    <p:sndAc>
      <p:stSnd loop="1">
        <p:snd r:embed="rId2" name="Everybody's Talk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at-lake-indonesia_35183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9" name="28 CuadroTexto"/>
          <p:cNvSpPr txBox="1"/>
          <p:nvPr/>
        </p:nvSpPr>
        <p:spPr>
          <a:xfrm>
            <a:off x="3428992" y="6072206"/>
            <a:ext cx="12827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Harrington" pitchFamily="82" charset="0"/>
              </a:rPr>
              <a:t>Indonesia</a:t>
            </a:r>
            <a:endParaRPr lang="es-ES" sz="2000" dirty="0"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se-jumping-yosemite_35060_990x742.jpg-Saltando de Half Dome es ilegal, pero en Yosemite el deporte del sal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9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072066" y="6072206"/>
            <a:ext cx="39036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Yosemite Este Deporte Está Permitido</a:t>
            </a:r>
          </a:p>
          <a:p>
            <a:pPr algn="ctr"/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(Base De </a:t>
            </a:r>
            <a:r>
              <a:rPr lang="es-E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Jumpin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En Yosemite) </a:t>
            </a:r>
            <a:endParaRPr lang="es-E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8495-frederi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000100" y="6215082"/>
            <a:ext cx="11560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Flamencos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ue-heeler-mexico_36871_.jpg-perro azul heeler-san miguel de allende mex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9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357290" y="6143644"/>
            <a:ext cx="39597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Perro azul San Miguel de Allende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</a:t>
            </a:r>
            <a:r>
              <a:rPr lang="es-ES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méxico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by-macaque-india_56390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72"/>
            <a:ext cx="9144000" cy="6848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572132" y="5643578"/>
            <a:ext cx="14574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Macaco  </a:t>
            </a:r>
            <a:r>
              <a:rPr lang="es-E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Baby</a:t>
            </a:r>
            <a:endParaRPr lang="es-E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ballos salvajes-camargue parque natural-fotog-marco. carmasi coleccion de 50 fot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9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500562" y="6143644"/>
            <a:ext cx="43941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Caballos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Salvaje Parque Natural De </a:t>
            </a:r>
            <a:r>
              <a:rPr lang="es-ES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Camargue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snes, Hokkai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" y="0"/>
            <a:ext cx="914091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715272" y="6215082"/>
            <a:ext cx="7777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Cisnes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niela-Marinho-01-a289874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857752" y="6286520"/>
            <a:ext cx="40206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lejos parece una belleza , de cerca lo 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haka-bangladesh-train_30714_990x742.jpg-entre dos vagon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1" y="0"/>
            <a:ext cx="914091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6286520"/>
            <a:ext cx="30332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Entre Dos Vagones Bangladesh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iffel-tower-view-paris_30745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1" y="0"/>
            <a:ext cx="914091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643306" y="6215082"/>
            <a:ext cx="15408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  <a:latin typeface="Harrington" pitchFamily="82" charset="0"/>
              </a:rPr>
              <a:t>Desde   Arriba </a:t>
            </a:r>
            <a:endParaRPr lang="es-ES" sz="1600" b="1" dirty="0">
              <a:solidFill>
                <a:schemeClr val="bg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calador razor sharp-en madagascar-las formaciones se llaman tsingy-cortan la pi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9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85720" y="6000768"/>
            <a:ext cx="43172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Escalador  En Madagascar Las  Formaciones </a:t>
            </a:r>
          </a:p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Llaman </a:t>
            </a:r>
            <a:r>
              <a:rPr lang="es-E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Tsingy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Cortan La Piel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PERANDO-LA-NOCHE-3-LA-CUMBRE-GRAN-CANARIA-a28842530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786446" y="6143644"/>
            <a:ext cx="23984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Cumbre Gran 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Canaria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yjafjallajokull-volcano-lightning-iceland_26742Volcán Eyjafjallajökull, Islan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" y="0"/>
            <a:ext cx="914091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42910" y="6072206"/>
            <a:ext cx="3071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Volcán  </a:t>
            </a:r>
            <a:r>
              <a:rPr lang="es-E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Eyjafjallajökull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Islandia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male-langurs-offspring_37917_990x742.jpg-in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9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071538" y="5857892"/>
            <a:ext cx="27799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Familia De Macacos reunida </a:t>
            </a:r>
            <a:endParaRPr lang="es-E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amingo-flock-nigge_56443_990x742.jpg-cerca de sisal-mex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9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6072206"/>
            <a:ext cx="31037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Flamingo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Cerca De Sisal México 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erman-shorthaired-pointer_31781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091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857488" y="6072206"/>
            <a:ext cx="13805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Mirada Dulce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rl-baobabs-madagascar_53921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14282" y="6072206"/>
            <a:ext cx="4286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Adolescente Rodeada De Baobabs</a:t>
            </a:r>
          </a:p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Madagascar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half-dome-yosemite-chin_52203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571472" y="6000768"/>
            <a:ext cx="10502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Yosemite 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ng-en-cave-vietnam_32754_990x742.jpg-cueva tun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1" y="0"/>
            <a:ext cx="914091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360481" y="5572140"/>
            <a:ext cx="23535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Cueva </a:t>
            </a:r>
            <a:r>
              <a:rPr lang="es-ES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Tunel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En 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Vietnam</a:t>
            </a:r>
            <a:endParaRPr lang="es-E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numan-langurs-india_33987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9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000892" y="6143644"/>
            <a:ext cx="6848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India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ighline-gavea-stone-brazil_52772_990x742.jpg-rio de janei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929322" y="6215082"/>
            <a:ext cx="14766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Río De Janeiro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h-rain-forest-olympic-national-park_51546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857884" y="6072206"/>
            <a:ext cx="31726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Parque Nacional </a:t>
            </a:r>
            <a:r>
              <a:rPr lang="es-ES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Olympic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EEUU</a:t>
            </a:r>
            <a:endParaRPr lang="es-E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li-celebrants-india_39678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857884" y="6143644"/>
            <a:ext cx="2600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Celebración En La India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t-air-balloons-turkey_35065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3382"/>
          </a:xfrm>
          <a:prstGeom prst="rect">
            <a:avLst/>
          </a:prstGeom>
          <a:ln w="952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714876" y="6215082"/>
            <a:ext cx="4204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Emprendiendo Viaje Capadocia Turquía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7" y="0"/>
            <a:ext cx="913510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00034" y="6215082"/>
            <a:ext cx="15744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Intenta Imitarla 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n-memoria-mater-a280687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e-Wengler-12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509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6" name="5 CuadroTexto"/>
          <p:cNvSpPr txBox="1"/>
          <p:nvPr/>
        </p:nvSpPr>
        <p:spPr>
          <a:xfrm>
            <a:off x="714348" y="6143644"/>
            <a:ext cx="11881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Mirándome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jasthan-girls_40061_990x742.jpg-in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 flipH="1">
            <a:off x="6357950" y="6072206"/>
            <a:ext cx="19545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 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Jóvenes  Hindúes 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therford-yosemite-falls_Kate Rutherford no se oye nada al subir tan cerca del rugido de las cataratas de Yosemi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9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14348" y="5572140"/>
            <a:ext cx="40014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chemeClr val="bg1"/>
                </a:solidFill>
                <a:latin typeface="Harrington" pitchFamily="82" charset="0"/>
              </a:rPr>
              <a:t>Kate </a:t>
            </a:r>
            <a:r>
              <a:rPr lang="es-ES" sz="1600" b="1" dirty="0" err="1" smtClean="0">
                <a:solidFill>
                  <a:schemeClr val="bg1"/>
                </a:solidFill>
                <a:latin typeface="Harrington" pitchFamily="82" charset="0"/>
              </a:rPr>
              <a:t>Rutherford</a:t>
            </a:r>
            <a:r>
              <a:rPr lang="es-ES" sz="1600" b="1" dirty="0" smtClean="0">
                <a:solidFill>
                  <a:schemeClr val="bg1"/>
                </a:solidFill>
                <a:latin typeface="Harrington" pitchFamily="82" charset="0"/>
              </a:rPr>
              <a:t> No Se Oye Nada  Al Subir </a:t>
            </a:r>
          </a:p>
          <a:p>
            <a:pPr algn="ctr"/>
            <a:r>
              <a:rPr lang="es-ES" sz="1600" b="1" dirty="0" smtClean="0">
                <a:solidFill>
                  <a:schemeClr val="bg1"/>
                </a:solidFill>
                <a:latin typeface="Harrington" pitchFamily="82" charset="0"/>
              </a:rPr>
              <a:t>Tan Cerca  Del Rugido De Las Cataratas </a:t>
            </a:r>
          </a:p>
          <a:p>
            <a:pPr algn="ctr"/>
            <a:r>
              <a:rPr lang="es-ES" sz="1600" b="1" dirty="0" smtClean="0">
                <a:solidFill>
                  <a:schemeClr val="bg1"/>
                </a:solidFill>
                <a:latin typeface="Harrington" pitchFamily="82" charset="0"/>
              </a:rPr>
              <a:t>Yosemite</a:t>
            </a:r>
            <a:endParaRPr lang="es-ES" sz="1600" b="1" dirty="0">
              <a:solidFill>
                <a:schemeClr val="bg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lly-lightfoot-crab_36890_990x742.jpg-islas galapa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572000" y="6215082"/>
            <a:ext cx="37224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Aquí Un Amigo De Las Islas Galápagos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d-dune-roll-namibia_41140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572000" y="6286520"/>
            <a:ext cx="37802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Dejándose Caer Por Las Dunas Namibia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ed-dogs-hoffmann_49760_990x742.jpg-oerros de trineo-groenlan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14348" y="6215082"/>
            <a:ext cx="28857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Perros De Trineo Groenlandia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norkelers-sharks-polynesia_francesa-entre tiburon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9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14282" y="6143644"/>
            <a:ext cx="4161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Entre Tiburones En Polinesia Francesa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ayed-mosque-abu-dhabi_35196_990x742.jpg-Esta foto fue tomada en la mezquita de Zayed en Abu Dhabi 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785918" y="214290"/>
            <a:ext cx="32672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Mezquita De </a:t>
            </a:r>
            <a:r>
              <a:rPr lang="es-E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Zayed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En Abu  </a:t>
            </a:r>
            <a:r>
              <a:rPr lang="es-E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Dhabi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estern-briethorn-europe-alps_29430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" y="0"/>
            <a:ext cx="914091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928662" y="6143644"/>
            <a:ext cx="16466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Alpes 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Europeos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est_Railey_beach,_Krabi,_Thai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19" y="0"/>
            <a:ext cx="911968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715008" y="5929330"/>
            <a:ext cx="29979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blipFill>
                  <a:blip r:embed="rId3"/>
                  <a:stretch>
                    <a:fillRect/>
                  </a:stretch>
                </a:blipFill>
                <a:effectLst>
                  <a:reflection blurRad="6350" stA="55000" endA="50" endPos="85000" dist="60007" dir="5400000" sy="-100000" algn="bl" rotWithShape="0"/>
                </a:effectLst>
                <a:latin typeface="Harlow Solid Italic" pitchFamily="82" charset="0"/>
              </a:rPr>
              <a:t>Francisco del Olmo-Jazmín</a:t>
            </a: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reflection blurRad="6350" stA="55000" endA="50" endPos="85000" dist="60007" dir="5400000" sy="-100000" algn="bl" rotWithShape="0"/>
              </a:effectLst>
              <a:latin typeface="Harlow Solid Italic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57158" y="5929330"/>
            <a:ext cx="23214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Atardecer En  Tailandia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.-SUPER FOTOS -.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-.-SUPER FOTOS -.-</Template>
  <TotalTime>0</TotalTime>
  <Words>201</Words>
  <Application>Microsoft Office PowerPoint</Application>
  <PresentationFormat>Presentación en pantalla (4:3)</PresentationFormat>
  <Paragraphs>56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-.-SUPER FOTOS -.-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2012-10-06T18:05:25Z</dcterms:created>
  <dcterms:modified xsi:type="dcterms:W3CDTF">2012-10-06T18:34:43Z</dcterms:modified>
</cp:coreProperties>
</file>