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309" r:id="rId3"/>
    <p:sldId id="256" r:id="rId4"/>
    <p:sldId id="307" r:id="rId5"/>
    <p:sldId id="305" r:id="rId6"/>
    <p:sldId id="304" r:id="rId7"/>
    <p:sldId id="306" r:id="rId8"/>
    <p:sldId id="303" r:id="rId9"/>
    <p:sldId id="279" r:id="rId10"/>
    <p:sldId id="278" r:id="rId11"/>
    <p:sldId id="277" r:id="rId12"/>
    <p:sldId id="276" r:id="rId13"/>
    <p:sldId id="285" r:id="rId14"/>
    <p:sldId id="288" r:id="rId15"/>
    <p:sldId id="287" r:id="rId16"/>
    <p:sldId id="286" r:id="rId17"/>
    <p:sldId id="284" r:id="rId18"/>
    <p:sldId id="283" r:id="rId19"/>
    <p:sldId id="282" r:id="rId20"/>
    <p:sldId id="281" r:id="rId21"/>
    <p:sldId id="280" r:id="rId22"/>
    <p:sldId id="274" r:id="rId23"/>
    <p:sldId id="275" r:id="rId24"/>
    <p:sldId id="273" r:id="rId25"/>
    <p:sldId id="272" r:id="rId26"/>
    <p:sldId id="271" r:id="rId27"/>
    <p:sldId id="270" r:id="rId28"/>
    <p:sldId id="269" r:id="rId29"/>
    <p:sldId id="268" r:id="rId30"/>
    <p:sldId id="267" r:id="rId31"/>
    <p:sldId id="266" r:id="rId32"/>
    <p:sldId id="265" r:id="rId33"/>
    <p:sldId id="264" r:id="rId34"/>
    <p:sldId id="263" r:id="rId35"/>
    <p:sldId id="262" r:id="rId36"/>
    <p:sldId id="261" r:id="rId37"/>
    <p:sldId id="298" r:id="rId38"/>
    <p:sldId id="297" r:id="rId39"/>
    <p:sldId id="299" r:id="rId40"/>
    <p:sldId id="296" r:id="rId41"/>
    <p:sldId id="295" r:id="rId42"/>
    <p:sldId id="294" r:id="rId43"/>
    <p:sldId id="293" r:id="rId44"/>
    <p:sldId id="292" r:id="rId45"/>
    <p:sldId id="291" r:id="rId46"/>
    <p:sldId id="302" r:id="rId47"/>
    <p:sldId id="290" r:id="rId48"/>
    <p:sldId id="289" r:id="rId49"/>
    <p:sldId id="301" r:id="rId50"/>
    <p:sldId id="308" r:id="rId5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1615"/>
    <a:srgbClr val="E3A129"/>
    <a:srgbClr val="753805"/>
    <a:srgbClr val="666633"/>
    <a:srgbClr val="4D2403"/>
    <a:srgbClr val="2A65A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768" autoAdjust="0"/>
    <p:restoredTop sz="93250" autoAdjust="0"/>
  </p:normalViewPr>
  <p:slideViewPr>
    <p:cSldViewPr>
      <p:cViewPr>
        <p:scale>
          <a:sx n="50" d="100"/>
          <a:sy n="50" d="100"/>
        </p:scale>
        <p:origin x="-564" y="-49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B69BDE-B6F4-44F5-B364-1C7B21A6707A}" type="datetimeFigureOut">
              <a:rPr lang="es-ES" smtClean="0"/>
              <a:pPr/>
              <a:t>06/01/2013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05CEEDF-78A2-4C2C-8C84-E4BE798FD2D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5CEEDF-78A2-4C2C-8C84-E4BE798FD2DB}" type="slidenum">
              <a:rPr lang="es-ES" smtClean="0"/>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5CEEDF-78A2-4C2C-8C84-E4BE798FD2DB}" type="slidenum">
              <a:rPr lang="es-ES" smtClean="0"/>
              <a:pPr/>
              <a:t>9</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5CEEDF-78A2-4C2C-8C84-E4BE798FD2DB}" type="slidenum">
              <a:rPr lang="es-ES" smtClean="0"/>
              <a:pPr/>
              <a:t>11</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05CEEDF-78A2-4C2C-8C84-E4BE798FD2DB}" type="slidenum">
              <a:rPr lang="es-ES" smtClean="0"/>
              <a:pPr/>
              <a:t>13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16445C8-AB88-471F-922F-2FB4194F7EEE}" type="datetimeFigureOut">
              <a:rPr lang="es-ES" smtClean="0"/>
              <a:pPr/>
              <a:t>06/01/2013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DE8382-4FBC-4A6D-969B-F9854D84A2E1}"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6445C8-AB88-471F-922F-2FB4194F7EEE}" type="datetimeFigureOut">
              <a:rPr lang="es-ES" smtClean="0"/>
              <a:pPr/>
              <a:t>06/01/2013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DE8382-4FBC-4A6D-969B-F9854D84A2E1}"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16445C8-AB88-471F-922F-2FB4194F7EEE}" type="datetimeFigureOut">
              <a:rPr lang="es-ES" smtClean="0"/>
              <a:pPr/>
              <a:t>06/01/2013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DE8382-4FBC-4A6D-969B-F9854D84A2E1}"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16445C8-AB88-471F-922F-2FB4194F7EEE}" type="datetimeFigureOut">
              <a:rPr lang="es-ES" smtClean="0"/>
              <a:pPr/>
              <a:t>06/01/2013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DE8382-4FBC-4A6D-969B-F9854D84A2E1}"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16445C8-AB88-471F-922F-2FB4194F7EEE}" type="datetimeFigureOut">
              <a:rPr lang="es-ES" smtClean="0"/>
              <a:pPr/>
              <a:t>06/01/2013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DDE8382-4FBC-4A6D-969B-F9854D84A2E1}"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16445C8-AB88-471F-922F-2FB4194F7EEE}" type="datetimeFigureOut">
              <a:rPr lang="es-ES" smtClean="0"/>
              <a:pPr/>
              <a:t>06/01/2013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DDE8382-4FBC-4A6D-969B-F9854D84A2E1}"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16445C8-AB88-471F-922F-2FB4194F7EEE}" type="datetimeFigureOut">
              <a:rPr lang="es-ES" smtClean="0"/>
              <a:pPr/>
              <a:t>06/01/2013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DDE8382-4FBC-4A6D-969B-F9854D84A2E1}"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16445C8-AB88-471F-922F-2FB4194F7EEE}" type="datetimeFigureOut">
              <a:rPr lang="es-ES" smtClean="0"/>
              <a:pPr/>
              <a:t>06/01/2013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DE8382-4FBC-4A6D-969B-F9854D84A2E1}"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16445C8-AB88-471F-922F-2FB4194F7EEE}" type="datetimeFigureOut">
              <a:rPr lang="es-ES" smtClean="0"/>
              <a:pPr/>
              <a:t>06/01/2013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DDE8382-4FBC-4A6D-969B-F9854D84A2E1}"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6445C8-AB88-471F-922F-2FB4194F7EEE}" type="datetimeFigureOut">
              <a:rPr lang="es-ES" smtClean="0"/>
              <a:pPr/>
              <a:t>06/01/2013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DE8382-4FBC-4A6D-969B-F9854D84A2E1}"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6445C8-AB88-471F-922F-2FB4194F7EEE}" type="datetimeFigureOut">
              <a:rPr lang="es-ES" smtClean="0"/>
              <a:pPr/>
              <a:t>06/01/2013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DDE8382-4FBC-4A6D-969B-F9854D84A2E1}"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DC51A13-AEAA-4BF7-BEBA-B1CB3CB8130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6445C8-AB88-471F-922F-2FB4194F7EEE}" type="datetimeFigureOut">
              <a:rPr lang="es-ES" smtClean="0"/>
              <a:pPr/>
              <a:t>06/01/2013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DE8382-4FBC-4A6D-969B-F9854D84A2E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A493D38-1B7C-466C-AEBE-B942B1CFAB5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7.png"/><Relationship Id="rId7" Type="http://schemas.openxmlformats.org/officeDocument/2006/relationships/image" Target="../media/image5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24950" cy="6858000"/>
          </a:xfrm>
        </p:spPr>
        <p:txBody>
          <a:bodyPr/>
          <a:lstStyle/>
          <a:p>
            <a:endParaRPr lang="es-ES" dirty="0"/>
          </a:p>
        </p:txBody>
      </p:sp>
      <p:pic>
        <p:nvPicPr>
          <p:cNvPr id="4" name="3 Imagen" descr="snail-71447_1280.jpg"/>
          <p:cNvPicPr>
            <a:picLocks noChangeAspect="1"/>
          </p:cNvPicPr>
          <p:nvPr/>
        </p:nvPicPr>
        <p:blipFill>
          <a:blip r:embed="rId3"/>
          <a:stretch>
            <a:fillRect/>
          </a:stretch>
        </p:blipFill>
        <p:spPr>
          <a:xfrm>
            <a:off x="0" y="1214422"/>
            <a:ext cx="9144000" cy="56435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2" descr="Your generated text image"/>
          <p:cNvPicPr>
            <a:picLocks noChangeAspect="1" noChangeArrowheads="1" noCrop="1"/>
          </p:cNvPicPr>
          <p:nvPr/>
        </p:nvPicPr>
        <p:blipFill>
          <a:blip r:embed="rId4">
            <a:lum bright="-10000" contrast="20000"/>
          </a:blip>
          <a:srcRect/>
          <a:stretch>
            <a:fillRect/>
          </a:stretch>
        </p:blipFill>
        <p:spPr bwMode="auto">
          <a:xfrm>
            <a:off x="857224" y="0"/>
            <a:ext cx="6056866" cy="1500198"/>
          </a:xfrm>
          <a:prstGeom prst="rect">
            <a:avLst/>
          </a:prstGeom>
          <a:noFill/>
          <a:ln>
            <a:noFill/>
          </a:ln>
          <a:effectLst>
            <a:softEdge rad="31750"/>
          </a:effectLst>
        </p:spPr>
      </p:pic>
      <p:pic>
        <p:nvPicPr>
          <p:cNvPr id="6" name="Picture 4" descr="Your generated text image"/>
          <p:cNvPicPr>
            <a:picLocks noChangeAspect="1" noChangeArrowheads="1" noCrop="1"/>
          </p:cNvPicPr>
          <p:nvPr/>
        </p:nvPicPr>
        <p:blipFill>
          <a:blip r:embed="rId5">
            <a:lum bright="-10000" contrast="20000"/>
          </a:blip>
          <a:srcRect/>
          <a:stretch>
            <a:fillRect/>
          </a:stretch>
        </p:blipFill>
        <p:spPr bwMode="auto">
          <a:xfrm>
            <a:off x="7429520" y="428604"/>
            <a:ext cx="490538" cy="685800"/>
          </a:xfrm>
          <a:prstGeom prst="rect">
            <a:avLst/>
          </a:prstGeom>
          <a:noFill/>
          <a:effectLst>
            <a:softEdge rad="31750"/>
          </a:effectLst>
        </p:spPr>
      </p:pic>
      <p:sp>
        <p:nvSpPr>
          <p:cNvPr id="107" name="106 Rectángulo"/>
          <p:cNvSpPr/>
          <p:nvPr/>
        </p:nvSpPr>
        <p:spPr>
          <a:xfrm>
            <a:off x="0" y="1214422"/>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Rectángulo"/>
          <p:cNvSpPr/>
          <p:nvPr/>
        </p:nvSpPr>
        <p:spPr>
          <a:xfrm>
            <a:off x="1857356" y="1214422"/>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a:off x="3786182" y="1214422"/>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a:off x="3786182" y="3071810"/>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ectángulo"/>
          <p:cNvSpPr/>
          <p:nvPr/>
        </p:nvSpPr>
        <p:spPr>
          <a:xfrm>
            <a:off x="5643570" y="3071810"/>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Rectángulo"/>
          <p:cNvSpPr/>
          <p:nvPr/>
        </p:nvSpPr>
        <p:spPr>
          <a:xfrm>
            <a:off x="7500958" y="3071810"/>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Rectángulo"/>
          <p:cNvSpPr/>
          <p:nvPr/>
        </p:nvSpPr>
        <p:spPr>
          <a:xfrm>
            <a:off x="0" y="5214926"/>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Rectángulo"/>
          <p:cNvSpPr/>
          <p:nvPr/>
        </p:nvSpPr>
        <p:spPr>
          <a:xfrm>
            <a:off x="1857356" y="5214926"/>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Rectángulo"/>
          <p:cNvSpPr/>
          <p:nvPr/>
        </p:nvSpPr>
        <p:spPr>
          <a:xfrm>
            <a:off x="3786182" y="5214926"/>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Rectángulo"/>
          <p:cNvSpPr/>
          <p:nvPr/>
        </p:nvSpPr>
        <p:spPr>
          <a:xfrm>
            <a:off x="5643570" y="1214422"/>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Rectángulo"/>
          <p:cNvSpPr/>
          <p:nvPr/>
        </p:nvSpPr>
        <p:spPr>
          <a:xfrm>
            <a:off x="7500958" y="1214422"/>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Rectángulo"/>
          <p:cNvSpPr/>
          <p:nvPr/>
        </p:nvSpPr>
        <p:spPr>
          <a:xfrm>
            <a:off x="0" y="3143248"/>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Rectángulo"/>
          <p:cNvSpPr/>
          <p:nvPr/>
        </p:nvSpPr>
        <p:spPr>
          <a:xfrm>
            <a:off x="1857356" y="3143248"/>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Rectángulo"/>
          <p:cNvSpPr/>
          <p:nvPr/>
        </p:nvSpPr>
        <p:spPr>
          <a:xfrm>
            <a:off x="5715008" y="5214926"/>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Rectángulo"/>
          <p:cNvSpPr/>
          <p:nvPr/>
        </p:nvSpPr>
        <p:spPr>
          <a:xfrm>
            <a:off x="7500958" y="5214926"/>
            <a:ext cx="1643042" cy="1643074"/>
          </a:xfrm>
          <a:prstGeom prst="rect">
            <a:avLst/>
          </a:prstGeom>
          <a:gradFill flip="none" rotWithShape="1">
            <a:gsLst>
              <a:gs pos="54000">
                <a:srgbClr val="D6B19C">
                  <a:alpha val="4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6" name="Picture 2" descr="http://static1.glowtxt.com/data1/6/f/7/6f7182722e6dc675186dd0559b120aad056ca9b9da39a3ee5e6b4b0d3255bfef95601890afd80709da39a3ee5e6b4b0d3255bfef95601890afd80709b4d4025c455fddc92cd41455defd1f9a.png"/>
          <p:cNvPicPr>
            <a:picLocks noChangeAspect="1" noChangeArrowheads="1"/>
          </p:cNvPicPr>
          <p:nvPr/>
        </p:nvPicPr>
        <p:blipFill>
          <a:blip r:embed="rId6">
            <a:grayscl/>
            <a:lum bright="40000" contrast="40000"/>
          </a:blip>
          <a:srcRect/>
          <a:stretch>
            <a:fillRect/>
          </a:stretch>
        </p:blipFill>
        <p:spPr bwMode="auto">
          <a:xfrm>
            <a:off x="0" y="6143644"/>
            <a:ext cx="3000375" cy="400050"/>
          </a:xfrm>
          <a:prstGeom prst="rect">
            <a:avLst/>
          </a:prstGeom>
          <a:noFill/>
        </p:spPr>
      </p:pic>
    </p:spTree>
  </p:cSld>
  <p:clrMapOvr>
    <a:masterClrMapping/>
  </p:clrMapOvr>
  <p:transition spd="slow" advTm="12000">
    <p:newsflash/>
    <p:sndAc>
      <p:stSnd loop="1">
        <p:snd r:embed="rId2" name="Chris Spheeris - Sapphi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107"/>
                                        </p:tgtEl>
                                      </p:cBhvr>
                                    </p:animEffect>
                                    <p:set>
                                      <p:cBhvr>
                                        <p:cTn id="7" dur="1" fill="hold">
                                          <p:stCondLst>
                                            <p:cond delay="4999"/>
                                          </p:stCondLst>
                                        </p:cTn>
                                        <p:tgtEl>
                                          <p:spTgt spid="10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108"/>
                                        </p:tgtEl>
                                      </p:cBhvr>
                                    </p:animEffect>
                                    <p:set>
                                      <p:cBhvr>
                                        <p:cTn id="10" dur="1" fill="hold">
                                          <p:stCondLst>
                                            <p:cond delay="4999"/>
                                          </p:stCondLst>
                                        </p:cTn>
                                        <p:tgtEl>
                                          <p:spTgt spid="108"/>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110"/>
                                        </p:tgtEl>
                                      </p:cBhvr>
                                    </p:animEffect>
                                    <p:set>
                                      <p:cBhvr>
                                        <p:cTn id="13" dur="1" fill="hold">
                                          <p:stCondLst>
                                            <p:cond delay="4999"/>
                                          </p:stCondLst>
                                        </p:cTn>
                                        <p:tgtEl>
                                          <p:spTgt spid="1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11"/>
                                        </p:tgtEl>
                                      </p:cBhvr>
                                    </p:animEffect>
                                    <p:set>
                                      <p:cBhvr>
                                        <p:cTn id="16" dur="1" fill="hold">
                                          <p:stCondLst>
                                            <p:cond delay="4999"/>
                                          </p:stCondLst>
                                        </p:cTn>
                                        <p:tgtEl>
                                          <p:spTgt spid="111"/>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12"/>
                                        </p:tgtEl>
                                      </p:cBhvr>
                                    </p:animEffect>
                                    <p:set>
                                      <p:cBhvr>
                                        <p:cTn id="19" dur="1" fill="hold">
                                          <p:stCondLst>
                                            <p:cond delay="4999"/>
                                          </p:stCondLst>
                                        </p:cTn>
                                        <p:tgtEl>
                                          <p:spTgt spid="11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13"/>
                                        </p:tgtEl>
                                      </p:cBhvr>
                                    </p:animEffect>
                                    <p:set>
                                      <p:cBhvr>
                                        <p:cTn id="22" dur="1" fill="hold">
                                          <p:stCondLst>
                                            <p:cond delay="4999"/>
                                          </p:stCondLst>
                                        </p:cTn>
                                        <p:tgtEl>
                                          <p:spTgt spid="113"/>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14"/>
                                        </p:tgtEl>
                                      </p:cBhvr>
                                    </p:animEffect>
                                    <p:set>
                                      <p:cBhvr>
                                        <p:cTn id="25" dur="1" fill="hold">
                                          <p:stCondLst>
                                            <p:cond delay="4999"/>
                                          </p:stCondLst>
                                        </p:cTn>
                                        <p:tgtEl>
                                          <p:spTgt spid="1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15"/>
                                        </p:tgtEl>
                                      </p:cBhvr>
                                    </p:animEffect>
                                    <p:set>
                                      <p:cBhvr>
                                        <p:cTn id="28" dur="1" fill="hold">
                                          <p:stCondLst>
                                            <p:cond delay="4999"/>
                                          </p:stCondLst>
                                        </p:cTn>
                                        <p:tgtEl>
                                          <p:spTgt spid="115"/>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16"/>
                                        </p:tgtEl>
                                      </p:cBhvr>
                                    </p:animEffect>
                                    <p:set>
                                      <p:cBhvr>
                                        <p:cTn id="31" dur="1" fill="hold">
                                          <p:stCondLst>
                                            <p:cond delay="4999"/>
                                          </p:stCondLst>
                                        </p:cTn>
                                        <p:tgtEl>
                                          <p:spTgt spid="116"/>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120"/>
                                        </p:tgtEl>
                                      </p:cBhvr>
                                    </p:animEffect>
                                    <p:set>
                                      <p:cBhvr>
                                        <p:cTn id="34" dur="1" fill="hold">
                                          <p:stCondLst>
                                            <p:cond delay="4999"/>
                                          </p:stCondLst>
                                        </p:cTn>
                                        <p:tgtEl>
                                          <p:spTgt spid="120"/>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121"/>
                                        </p:tgtEl>
                                      </p:cBhvr>
                                    </p:animEffect>
                                    <p:set>
                                      <p:cBhvr>
                                        <p:cTn id="37" dur="1" fill="hold">
                                          <p:stCondLst>
                                            <p:cond delay="4999"/>
                                          </p:stCondLst>
                                        </p:cTn>
                                        <p:tgtEl>
                                          <p:spTgt spid="121"/>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122"/>
                                        </p:tgtEl>
                                      </p:cBhvr>
                                    </p:animEffect>
                                    <p:set>
                                      <p:cBhvr>
                                        <p:cTn id="40" dur="1" fill="hold">
                                          <p:stCondLst>
                                            <p:cond delay="4999"/>
                                          </p:stCondLst>
                                        </p:cTn>
                                        <p:tgtEl>
                                          <p:spTgt spid="122"/>
                                        </p:tgtEl>
                                        <p:attrNameLst>
                                          <p:attrName>style.visibility</p:attrName>
                                        </p:attrNameLst>
                                      </p:cBhvr>
                                      <p:to>
                                        <p:strVal val="hidden"/>
                                      </p:to>
                                    </p:set>
                                  </p:childTnLst>
                                </p:cTn>
                              </p:par>
                              <p:par>
                                <p:cTn id="41" presetID="8" presetClass="exit" presetSubtype="32" fill="hold" grpId="0" nodeType="withEffect">
                                  <p:stCondLst>
                                    <p:cond delay="0"/>
                                  </p:stCondLst>
                                  <p:childTnLst>
                                    <p:animEffect transition="out" filter="diamond(out)">
                                      <p:cBhvr>
                                        <p:cTn id="42" dur="5000"/>
                                        <p:tgtEl>
                                          <p:spTgt spid="123"/>
                                        </p:tgtEl>
                                      </p:cBhvr>
                                    </p:animEffect>
                                    <p:set>
                                      <p:cBhvr>
                                        <p:cTn id="43" dur="1" fill="hold">
                                          <p:stCondLst>
                                            <p:cond delay="4999"/>
                                          </p:stCondLst>
                                        </p:cTn>
                                        <p:tgtEl>
                                          <p:spTgt spid="123"/>
                                        </p:tgtEl>
                                        <p:attrNameLst>
                                          <p:attrName>style.visibility</p:attrName>
                                        </p:attrNameLst>
                                      </p:cBhvr>
                                      <p:to>
                                        <p:strVal val="hidden"/>
                                      </p:to>
                                    </p:set>
                                  </p:childTnLst>
                                </p:cTn>
                              </p:par>
                              <p:par>
                                <p:cTn id="44" presetID="8" presetClass="exit" presetSubtype="32" fill="hold" grpId="0" nodeType="withEffect">
                                  <p:stCondLst>
                                    <p:cond delay="0"/>
                                  </p:stCondLst>
                                  <p:childTnLst>
                                    <p:animEffect transition="out" filter="diamond(out)">
                                      <p:cBhvr>
                                        <p:cTn id="45" dur="5000"/>
                                        <p:tgtEl>
                                          <p:spTgt spid="124"/>
                                        </p:tgtEl>
                                      </p:cBhvr>
                                    </p:animEffect>
                                    <p:set>
                                      <p:cBhvr>
                                        <p:cTn id="46" dur="1" fill="hold">
                                          <p:stCondLst>
                                            <p:cond delay="4999"/>
                                          </p:stCondLst>
                                        </p:cTn>
                                        <p:tgtEl>
                                          <p:spTgt spid="124"/>
                                        </p:tgtEl>
                                        <p:attrNameLst>
                                          <p:attrName>style.visibility</p:attrName>
                                        </p:attrNameLst>
                                      </p:cBhvr>
                                      <p:to>
                                        <p:strVal val="hidden"/>
                                      </p:to>
                                    </p:set>
                                  </p:childTnLst>
                                </p:cTn>
                              </p:par>
                              <p:par>
                                <p:cTn id="47" presetID="8" presetClass="exit" presetSubtype="32" fill="hold" grpId="0" nodeType="withEffect">
                                  <p:stCondLst>
                                    <p:cond delay="0"/>
                                  </p:stCondLst>
                                  <p:childTnLst>
                                    <p:animEffect transition="out" filter="diamond(out)">
                                      <p:cBhvr>
                                        <p:cTn id="48" dur="5000"/>
                                        <p:tgtEl>
                                          <p:spTgt spid="125"/>
                                        </p:tgtEl>
                                      </p:cBhvr>
                                    </p:animEffect>
                                    <p:set>
                                      <p:cBhvr>
                                        <p:cTn id="49" dur="1" fill="hold">
                                          <p:stCondLst>
                                            <p:cond delay="4999"/>
                                          </p:stCondLst>
                                        </p:cTn>
                                        <p:tgtEl>
                                          <p:spTgt spid="125"/>
                                        </p:tgtEl>
                                        <p:attrNameLst>
                                          <p:attrName>style.visibility</p:attrName>
                                        </p:attrNameLst>
                                      </p:cBhvr>
                                      <p:to>
                                        <p:strVal val="hidden"/>
                                      </p:to>
                                    </p:set>
                                  </p:childTnLst>
                                </p:cTn>
                              </p:par>
                              <p:par>
                                <p:cTn id="50" presetID="23" presetClass="entr" presetSubtype="28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0" fill="hold"/>
                                        <p:tgtEl>
                                          <p:spTgt spid="4"/>
                                        </p:tgtEl>
                                        <p:attrNameLst>
                                          <p:attrName>ppt_w</p:attrName>
                                        </p:attrNameLst>
                                      </p:cBhvr>
                                      <p:tavLst>
                                        <p:tav tm="0">
                                          <p:val>
                                            <p:strVal val="4/3*#ppt_w"/>
                                          </p:val>
                                        </p:tav>
                                        <p:tav tm="100000">
                                          <p:val>
                                            <p:strVal val="#ppt_w"/>
                                          </p:val>
                                        </p:tav>
                                      </p:tavLst>
                                    </p:anim>
                                    <p:anim calcmode="lin" valueType="num">
                                      <p:cBhvr>
                                        <p:cTn id="53" dur="5000" fill="hold"/>
                                        <p:tgtEl>
                                          <p:spTgt spid="4"/>
                                        </p:tgtEl>
                                        <p:attrNameLst>
                                          <p:attrName>ppt_h</p:attrName>
                                        </p:attrNameLst>
                                      </p:cBhvr>
                                      <p:tavLst>
                                        <p:tav tm="0">
                                          <p:val>
                                            <p:strVal val="4/3*#ppt_h"/>
                                          </p:val>
                                        </p:tav>
                                        <p:tav tm="100000">
                                          <p:val>
                                            <p:strVal val="#ppt_h"/>
                                          </p:val>
                                        </p:tav>
                                      </p:tavLst>
                                    </p:anim>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5000"/>
                                        <p:tgtEl>
                                          <p:spTgt spid="4"/>
                                        </p:tgtEl>
                                      </p:cBhvr>
                                    </p:animEffect>
                                  </p:childTnLst>
                                </p:cTn>
                              </p:par>
                            </p:childTnLst>
                          </p:cTn>
                        </p:par>
                        <p:par>
                          <p:cTn id="57" fill="hold">
                            <p:stCondLst>
                              <p:cond delay="5000"/>
                            </p:stCondLst>
                            <p:childTnLst>
                              <p:par>
                                <p:cTn id="58" presetID="23" presetClass="entr" presetSubtype="16" fill="hold" nodeType="afterEffect">
                                  <p:stCondLst>
                                    <p:cond delay="0"/>
                                  </p:stCondLst>
                                  <p:childTnLst>
                                    <p:set>
                                      <p:cBhvr>
                                        <p:cTn id="59" dur="1" fill="hold">
                                          <p:stCondLst>
                                            <p:cond delay="0"/>
                                          </p:stCondLst>
                                        </p:cTn>
                                        <p:tgtEl>
                                          <p:spTgt spid="5"/>
                                        </p:tgtEl>
                                        <p:attrNameLst>
                                          <p:attrName>style.visibility</p:attrName>
                                        </p:attrNameLst>
                                      </p:cBhvr>
                                      <p:to>
                                        <p:strVal val="visible"/>
                                      </p:to>
                                    </p:set>
                                    <p:anim calcmode="lin" valueType="num">
                                      <p:cBhvr>
                                        <p:cTn id="60" dur="2000" fill="hold"/>
                                        <p:tgtEl>
                                          <p:spTgt spid="5"/>
                                        </p:tgtEl>
                                        <p:attrNameLst>
                                          <p:attrName>ppt_w</p:attrName>
                                        </p:attrNameLst>
                                      </p:cBhvr>
                                      <p:tavLst>
                                        <p:tav tm="0">
                                          <p:val>
                                            <p:fltVal val="0"/>
                                          </p:val>
                                        </p:tav>
                                        <p:tav tm="100000">
                                          <p:val>
                                            <p:strVal val="#ppt_w"/>
                                          </p:val>
                                        </p:tav>
                                      </p:tavLst>
                                    </p:anim>
                                    <p:anim calcmode="lin" valueType="num">
                                      <p:cBhvr>
                                        <p:cTn id="61" dur="2000" fill="hold"/>
                                        <p:tgtEl>
                                          <p:spTgt spid="5"/>
                                        </p:tgtEl>
                                        <p:attrNameLst>
                                          <p:attrName>ppt_h</p:attrName>
                                        </p:attrNameLst>
                                      </p:cBhvr>
                                      <p:tavLst>
                                        <p:tav tm="0">
                                          <p:val>
                                            <p:fltVal val="0"/>
                                          </p:val>
                                        </p:tav>
                                        <p:tav tm="100000">
                                          <p:val>
                                            <p:strVal val="#ppt_h"/>
                                          </p:val>
                                        </p:tav>
                                      </p:tavLst>
                                    </p:anim>
                                  </p:childTnLst>
                                </p:cTn>
                              </p:par>
                            </p:childTnLst>
                          </p:cTn>
                        </p:par>
                        <p:par>
                          <p:cTn id="62" fill="hold">
                            <p:stCondLst>
                              <p:cond delay="7000"/>
                            </p:stCondLst>
                            <p:childTnLst>
                              <p:par>
                                <p:cTn id="63" presetID="23" presetClass="entr" presetSubtype="16" fill="hold" nodeType="after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2000" fill="hold"/>
                                        <p:tgtEl>
                                          <p:spTgt spid="6"/>
                                        </p:tgtEl>
                                        <p:attrNameLst>
                                          <p:attrName>ppt_w</p:attrName>
                                        </p:attrNameLst>
                                      </p:cBhvr>
                                      <p:tavLst>
                                        <p:tav tm="0">
                                          <p:val>
                                            <p:fltVal val="0"/>
                                          </p:val>
                                        </p:tav>
                                        <p:tav tm="100000">
                                          <p:val>
                                            <p:strVal val="#ppt_w"/>
                                          </p:val>
                                        </p:tav>
                                      </p:tavLst>
                                    </p:anim>
                                    <p:anim calcmode="lin" valueType="num">
                                      <p:cBhvr>
                                        <p:cTn id="66" dur="2000" fill="hold"/>
                                        <p:tgtEl>
                                          <p:spTgt spid="6"/>
                                        </p:tgtEl>
                                        <p:attrNameLst>
                                          <p:attrName>ppt_h</p:attrName>
                                        </p:attrNameLst>
                                      </p:cBhvr>
                                      <p:tavLst>
                                        <p:tav tm="0">
                                          <p:val>
                                            <p:fltVal val="0"/>
                                          </p:val>
                                        </p:tav>
                                        <p:tav tm="100000">
                                          <p:val>
                                            <p:strVal val="#ppt_h"/>
                                          </p:val>
                                        </p:tav>
                                      </p:tavLst>
                                    </p:anim>
                                  </p:childTnLst>
                                </p:cTn>
                              </p:par>
                            </p:childTnLst>
                          </p:cTn>
                        </p:par>
                        <p:par>
                          <p:cTn id="67" fill="hold">
                            <p:stCondLst>
                              <p:cond delay="9000"/>
                            </p:stCondLst>
                            <p:childTnLst>
                              <p:par>
                                <p:cTn id="68" presetID="15" presetClass="entr" presetSubtype="0" fill="hold" nodeType="afterEffect">
                                  <p:stCondLst>
                                    <p:cond delay="0"/>
                                  </p:stCondLst>
                                  <p:childTnLst>
                                    <p:set>
                                      <p:cBhvr>
                                        <p:cTn id="69" dur="1" fill="hold">
                                          <p:stCondLst>
                                            <p:cond delay="0"/>
                                          </p:stCondLst>
                                        </p:cTn>
                                        <p:tgtEl>
                                          <p:spTgt spid="126"/>
                                        </p:tgtEl>
                                        <p:attrNameLst>
                                          <p:attrName>style.visibility</p:attrName>
                                        </p:attrNameLst>
                                      </p:cBhvr>
                                      <p:to>
                                        <p:strVal val="visible"/>
                                      </p:to>
                                    </p:set>
                                    <p:anim calcmode="lin" valueType="num">
                                      <p:cBhvr>
                                        <p:cTn id="70" dur="1000" fill="hold"/>
                                        <p:tgtEl>
                                          <p:spTgt spid="126"/>
                                        </p:tgtEl>
                                        <p:attrNameLst>
                                          <p:attrName>ppt_w</p:attrName>
                                        </p:attrNameLst>
                                      </p:cBhvr>
                                      <p:tavLst>
                                        <p:tav tm="0">
                                          <p:val>
                                            <p:fltVal val="0"/>
                                          </p:val>
                                        </p:tav>
                                        <p:tav tm="100000">
                                          <p:val>
                                            <p:strVal val="#ppt_w"/>
                                          </p:val>
                                        </p:tav>
                                      </p:tavLst>
                                    </p:anim>
                                    <p:anim calcmode="lin" valueType="num">
                                      <p:cBhvr>
                                        <p:cTn id="71" dur="1000" fill="hold"/>
                                        <p:tgtEl>
                                          <p:spTgt spid="126"/>
                                        </p:tgtEl>
                                        <p:attrNameLst>
                                          <p:attrName>ppt_h</p:attrName>
                                        </p:attrNameLst>
                                      </p:cBhvr>
                                      <p:tavLst>
                                        <p:tav tm="0">
                                          <p:val>
                                            <p:fltVal val="0"/>
                                          </p:val>
                                        </p:tav>
                                        <p:tav tm="100000">
                                          <p:val>
                                            <p:strVal val="#ppt_h"/>
                                          </p:val>
                                        </p:tav>
                                      </p:tavLst>
                                    </p:anim>
                                    <p:anim calcmode="lin" valueType="num">
                                      <p:cBhvr>
                                        <p:cTn id="72" dur="1000" fill="hold"/>
                                        <p:tgtEl>
                                          <p:spTgt spid="126"/>
                                        </p:tgtEl>
                                        <p:attrNameLst>
                                          <p:attrName>ppt_x</p:attrName>
                                        </p:attrNameLst>
                                      </p:cBhvr>
                                      <p:tavLst>
                                        <p:tav tm="0" fmla="#ppt_x+(cos(-2*pi*(1-$))*-#ppt_x-sin(-2*pi*(1-$))*(1-#ppt_y))*(1-$)">
                                          <p:val>
                                            <p:fltVal val="0"/>
                                          </p:val>
                                        </p:tav>
                                        <p:tav tm="100000">
                                          <p:val>
                                            <p:fltVal val="1"/>
                                          </p:val>
                                        </p:tav>
                                      </p:tavLst>
                                    </p:anim>
                                    <p:anim calcmode="lin" valueType="num">
                                      <p:cBhvr>
                                        <p:cTn id="73" dur="1000" fill="hold"/>
                                        <p:tgtEl>
                                          <p:spTgt spid="1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8" grpId="0" animBg="1"/>
      <p:bldP spid="110" grpId="0" animBg="1"/>
      <p:bldP spid="111" grpId="0" animBg="1"/>
      <p:bldP spid="112" grpId="0" animBg="1"/>
      <p:bldP spid="113" grpId="0" animBg="1"/>
      <p:bldP spid="114" grpId="0" animBg="1"/>
      <p:bldP spid="115" grpId="0" animBg="1"/>
      <p:bldP spid="116" grpId="0" animBg="1"/>
      <p:bldP spid="120" grpId="0" animBg="1"/>
      <p:bldP spid="121" grpId="0" animBg="1"/>
      <p:bldP spid="122" grpId="0" animBg="1"/>
      <p:bldP spid="123" grpId="0" animBg="1"/>
      <p:bldP spid="124" grpId="0" animBg="1"/>
      <p:bldP spid="12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27) - cop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heurón"/>
          <p:cNvSpPr/>
          <p:nvPr/>
        </p:nvSpPr>
        <p:spPr>
          <a:xfrm>
            <a:off x="0" y="6143620"/>
            <a:ext cx="857192"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571440" y="6143620"/>
            <a:ext cx="1071538"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glow" dir="tl">
                <a:rot lat="0" lon="0" rev="5400000"/>
              </a:lightRig>
            </a:scene3d>
            <a:sp3d contourW="12700">
              <a:bevelT w="25400" h="25400"/>
              <a:contourClr>
                <a:schemeClr val="accent6">
                  <a:shade val="73000"/>
                </a:schemeClr>
              </a:contourClr>
            </a:sp3d>
          </a:bodyPr>
          <a:lstStyle/>
          <a:p>
            <a:pPr algn="ctr"/>
            <a:endParaRPr lang="es-ES"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
        <p:nvSpPr>
          <p:cNvPr id="7" name="6 Cheurón"/>
          <p:cNvSpPr/>
          <p:nvPr/>
        </p:nvSpPr>
        <p:spPr>
          <a:xfrm>
            <a:off x="1285820" y="6143620"/>
            <a:ext cx="1071538"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2071638" y="6143620"/>
            <a:ext cx="1071538"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2857456" y="6143620"/>
            <a:ext cx="1071538"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3571868" y="6143620"/>
            <a:ext cx="1071538"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4357654" y="6143620"/>
            <a:ext cx="1071538"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5072034" y="6143620"/>
            <a:ext cx="1071538"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5857852" y="6143620"/>
            <a:ext cx="1071538"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6643670" y="6143620"/>
            <a:ext cx="1071538"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7429488" y="6143620"/>
            <a:ext cx="1071538"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8143868" y="6143620"/>
            <a:ext cx="1000132" cy="714380"/>
          </a:xfrm>
          <a:prstGeom prst="chevron">
            <a:avLst>
              <a:gd name="adj" fmla="val 58000"/>
            </a:avLst>
          </a:prstGeom>
          <a:gradFill>
            <a:gsLst>
              <a:gs pos="51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0" y="0"/>
            <a:ext cx="857192"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571440" y="0"/>
            <a:ext cx="1071538"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1285852" y="0"/>
            <a:ext cx="1071538"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071638" y="0"/>
            <a:ext cx="1071538"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2857456" y="0"/>
            <a:ext cx="1071538"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a:off x="3571868" y="0"/>
            <a:ext cx="1071538"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4357654" y="0"/>
            <a:ext cx="1071538"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5072034" y="0"/>
            <a:ext cx="1071538"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5857852" y="0"/>
            <a:ext cx="1071538"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a:off x="6643670" y="0"/>
            <a:ext cx="1071538"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a:off x="7429488" y="0"/>
            <a:ext cx="1071538"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8143868" y="0"/>
            <a:ext cx="1000132" cy="714380"/>
          </a:xfrm>
          <a:prstGeom prst="chevron">
            <a:avLst>
              <a:gd name="adj" fmla="val 58000"/>
            </a:avLst>
          </a:prstGeom>
          <a:gradFill>
            <a:gsLst>
              <a:gs pos="49000">
                <a:srgbClr val="FFFF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uadroTexto"/>
          <p:cNvSpPr txBox="1"/>
          <p:nvPr/>
        </p:nvSpPr>
        <p:spPr>
          <a:xfrm>
            <a:off x="285720" y="6215082"/>
            <a:ext cx="1447191"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Atardecer</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17"/>
                                        </p:tgtEl>
                                        <p:attrNameLst>
                                          <p:attrName>ppt_x</p:attrName>
                                        </p:attrNameLst>
                                      </p:cBhvr>
                                      <p:tavLst>
                                        <p:tav tm="0">
                                          <p:val>
                                            <p:strVal val="ppt_x"/>
                                          </p:val>
                                        </p:tav>
                                        <p:tav tm="100000">
                                          <p:val>
                                            <p:strVal val="0-ppt_w/2"/>
                                          </p:val>
                                        </p:tav>
                                      </p:tavLst>
                                    </p:anim>
                                    <p:anim calcmode="lin" valueType="num">
                                      <p:cBhvr additive="base">
                                        <p:cTn id="7" dur="5000"/>
                                        <p:tgtEl>
                                          <p:spTgt spid="17"/>
                                        </p:tgtEl>
                                        <p:attrNameLst>
                                          <p:attrName>ppt_y</p:attrName>
                                        </p:attrNameLst>
                                      </p:cBhvr>
                                      <p:tavLst>
                                        <p:tav tm="0">
                                          <p:val>
                                            <p:strVal val="ppt_y"/>
                                          </p:val>
                                        </p:tav>
                                        <p:tav tm="100000">
                                          <p:val>
                                            <p:strVal val="ppt_y"/>
                                          </p:val>
                                        </p:tav>
                                      </p:tavLst>
                                    </p:anim>
                                    <p:set>
                                      <p:cBhvr>
                                        <p:cTn id="8" dur="1" fill="hold">
                                          <p:stCondLst>
                                            <p:cond delay="4999"/>
                                          </p:stCondLst>
                                        </p:cTn>
                                        <p:tgtEl>
                                          <p:spTgt spid="17"/>
                                        </p:tgtEl>
                                        <p:attrNameLst>
                                          <p:attrName>style.visibility</p:attrName>
                                        </p:attrNameLst>
                                      </p:cBhvr>
                                      <p:to>
                                        <p:strVal val="hidden"/>
                                      </p:to>
                                    </p:set>
                                  </p:childTnLst>
                                </p:cTn>
                              </p:par>
                              <p:par>
                                <p:cTn id="9" presetID="2" presetClass="exit" presetSubtype="8" fill="hold" grpId="0" nodeType="withEffect">
                                  <p:stCondLst>
                                    <p:cond delay="0"/>
                                  </p:stCondLst>
                                  <p:childTnLst>
                                    <p:anim calcmode="lin" valueType="num">
                                      <p:cBhvr additive="base">
                                        <p:cTn id="10" dur="5000"/>
                                        <p:tgtEl>
                                          <p:spTgt spid="18"/>
                                        </p:tgtEl>
                                        <p:attrNameLst>
                                          <p:attrName>ppt_x</p:attrName>
                                        </p:attrNameLst>
                                      </p:cBhvr>
                                      <p:tavLst>
                                        <p:tav tm="0">
                                          <p:val>
                                            <p:strVal val="ppt_x"/>
                                          </p:val>
                                        </p:tav>
                                        <p:tav tm="100000">
                                          <p:val>
                                            <p:strVal val="0-ppt_w/2"/>
                                          </p:val>
                                        </p:tav>
                                      </p:tavLst>
                                    </p:anim>
                                    <p:anim calcmode="lin" valueType="num">
                                      <p:cBhvr additive="base">
                                        <p:cTn id="11" dur="5000"/>
                                        <p:tgtEl>
                                          <p:spTgt spid="18"/>
                                        </p:tgtEl>
                                        <p:attrNameLst>
                                          <p:attrName>ppt_y</p:attrName>
                                        </p:attrNameLst>
                                      </p:cBhvr>
                                      <p:tavLst>
                                        <p:tav tm="0">
                                          <p:val>
                                            <p:strVal val="ppt_y"/>
                                          </p:val>
                                        </p:tav>
                                        <p:tav tm="100000">
                                          <p:val>
                                            <p:strVal val="ppt_y"/>
                                          </p:val>
                                        </p:tav>
                                      </p:tavLst>
                                    </p:anim>
                                    <p:set>
                                      <p:cBhvr>
                                        <p:cTn id="12" dur="1" fill="hold">
                                          <p:stCondLst>
                                            <p:cond delay="4999"/>
                                          </p:stCondLst>
                                        </p:cTn>
                                        <p:tgtEl>
                                          <p:spTgt spid="18"/>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5000"/>
                                        <p:tgtEl>
                                          <p:spTgt spid="19"/>
                                        </p:tgtEl>
                                        <p:attrNameLst>
                                          <p:attrName>ppt_x</p:attrName>
                                        </p:attrNameLst>
                                      </p:cBhvr>
                                      <p:tavLst>
                                        <p:tav tm="0">
                                          <p:val>
                                            <p:strVal val="ppt_x"/>
                                          </p:val>
                                        </p:tav>
                                        <p:tav tm="100000">
                                          <p:val>
                                            <p:strVal val="0-ppt_w/2"/>
                                          </p:val>
                                        </p:tav>
                                      </p:tavLst>
                                    </p:anim>
                                    <p:anim calcmode="lin" valueType="num">
                                      <p:cBhvr additive="base">
                                        <p:cTn id="15" dur="5000"/>
                                        <p:tgtEl>
                                          <p:spTgt spid="19"/>
                                        </p:tgtEl>
                                        <p:attrNameLst>
                                          <p:attrName>ppt_y</p:attrName>
                                        </p:attrNameLst>
                                      </p:cBhvr>
                                      <p:tavLst>
                                        <p:tav tm="0">
                                          <p:val>
                                            <p:strVal val="ppt_y"/>
                                          </p:val>
                                        </p:tav>
                                        <p:tav tm="100000">
                                          <p:val>
                                            <p:strVal val="ppt_y"/>
                                          </p:val>
                                        </p:tav>
                                      </p:tavLst>
                                    </p:anim>
                                    <p:set>
                                      <p:cBhvr>
                                        <p:cTn id="16" dur="1" fill="hold">
                                          <p:stCondLst>
                                            <p:cond delay="4999"/>
                                          </p:stCondLst>
                                        </p:cTn>
                                        <p:tgtEl>
                                          <p:spTgt spid="19"/>
                                        </p:tgtEl>
                                        <p:attrNameLst>
                                          <p:attrName>style.visibility</p:attrName>
                                        </p:attrNameLst>
                                      </p:cBhvr>
                                      <p:to>
                                        <p:strVal val="hidden"/>
                                      </p:to>
                                    </p:set>
                                  </p:childTnLst>
                                </p:cTn>
                              </p:par>
                              <p:par>
                                <p:cTn id="17" presetID="2" presetClass="exit" presetSubtype="8" fill="hold" grpId="0" nodeType="withEffect">
                                  <p:stCondLst>
                                    <p:cond delay="0"/>
                                  </p:stCondLst>
                                  <p:childTnLst>
                                    <p:anim calcmode="lin" valueType="num">
                                      <p:cBhvr additive="base">
                                        <p:cTn id="18" dur="5000"/>
                                        <p:tgtEl>
                                          <p:spTgt spid="20"/>
                                        </p:tgtEl>
                                        <p:attrNameLst>
                                          <p:attrName>ppt_x</p:attrName>
                                        </p:attrNameLst>
                                      </p:cBhvr>
                                      <p:tavLst>
                                        <p:tav tm="0">
                                          <p:val>
                                            <p:strVal val="ppt_x"/>
                                          </p:val>
                                        </p:tav>
                                        <p:tav tm="100000">
                                          <p:val>
                                            <p:strVal val="0-ppt_w/2"/>
                                          </p:val>
                                        </p:tav>
                                      </p:tavLst>
                                    </p:anim>
                                    <p:anim calcmode="lin" valueType="num">
                                      <p:cBhvr additive="base">
                                        <p:cTn id="19" dur="5000"/>
                                        <p:tgtEl>
                                          <p:spTgt spid="20"/>
                                        </p:tgtEl>
                                        <p:attrNameLst>
                                          <p:attrName>ppt_y</p:attrName>
                                        </p:attrNameLst>
                                      </p:cBhvr>
                                      <p:tavLst>
                                        <p:tav tm="0">
                                          <p:val>
                                            <p:strVal val="ppt_y"/>
                                          </p:val>
                                        </p:tav>
                                        <p:tav tm="100000">
                                          <p:val>
                                            <p:strVal val="ppt_y"/>
                                          </p:val>
                                        </p:tav>
                                      </p:tavLst>
                                    </p:anim>
                                    <p:set>
                                      <p:cBhvr>
                                        <p:cTn id="20" dur="1" fill="hold">
                                          <p:stCondLst>
                                            <p:cond delay="4999"/>
                                          </p:stCondLst>
                                        </p:cTn>
                                        <p:tgtEl>
                                          <p:spTgt spid="20"/>
                                        </p:tgtEl>
                                        <p:attrNameLst>
                                          <p:attrName>style.visibility</p:attrName>
                                        </p:attrNameLst>
                                      </p:cBhvr>
                                      <p:to>
                                        <p:strVal val="hidden"/>
                                      </p:to>
                                    </p:set>
                                  </p:childTnLst>
                                </p:cTn>
                              </p:par>
                              <p:par>
                                <p:cTn id="21" presetID="2" presetClass="exit" presetSubtype="8" fill="hold" grpId="0" nodeType="withEffect">
                                  <p:stCondLst>
                                    <p:cond delay="0"/>
                                  </p:stCondLst>
                                  <p:childTnLst>
                                    <p:anim calcmode="lin" valueType="num">
                                      <p:cBhvr additive="base">
                                        <p:cTn id="22" dur="5000"/>
                                        <p:tgtEl>
                                          <p:spTgt spid="21"/>
                                        </p:tgtEl>
                                        <p:attrNameLst>
                                          <p:attrName>ppt_x</p:attrName>
                                        </p:attrNameLst>
                                      </p:cBhvr>
                                      <p:tavLst>
                                        <p:tav tm="0">
                                          <p:val>
                                            <p:strVal val="ppt_x"/>
                                          </p:val>
                                        </p:tav>
                                        <p:tav tm="100000">
                                          <p:val>
                                            <p:strVal val="0-ppt_w/2"/>
                                          </p:val>
                                        </p:tav>
                                      </p:tavLst>
                                    </p:anim>
                                    <p:anim calcmode="lin" valueType="num">
                                      <p:cBhvr additive="base">
                                        <p:cTn id="23" dur="5000"/>
                                        <p:tgtEl>
                                          <p:spTgt spid="21"/>
                                        </p:tgtEl>
                                        <p:attrNameLst>
                                          <p:attrName>ppt_y</p:attrName>
                                        </p:attrNameLst>
                                      </p:cBhvr>
                                      <p:tavLst>
                                        <p:tav tm="0">
                                          <p:val>
                                            <p:strVal val="ppt_y"/>
                                          </p:val>
                                        </p:tav>
                                        <p:tav tm="100000">
                                          <p:val>
                                            <p:strVal val="ppt_y"/>
                                          </p:val>
                                        </p:tav>
                                      </p:tavLst>
                                    </p:anim>
                                    <p:set>
                                      <p:cBhvr>
                                        <p:cTn id="24" dur="1" fill="hold">
                                          <p:stCondLst>
                                            <p:cond delay="4999"/>
                                          </p:stCondLst>
                                        </p:cTn>
                                        <p:tgtEl>
                                          <p:spTgt spid="21"/>
                                        </p:tgtEl>
                                        <p:attrNameLst>
                                          <p:attrName>style.visibility</p:attrName>
                                        </p:attrNameLst>
                                      </p:cBhvr>
                                      <p:to>
                                        <p:strVal val="hidden"/>
                                      </p:to>
                                    </p:set>
                                  </p:childTnLst>
                                </p:cTn>
                              </p:par>
                              <p:par>
                                <p:cTn id="25" presetID="2" presetClass="exit" presetSubtype="8" fill="hold" grpId="0" nodeType="withEffect">
                                  <p:stCondLst>
                                    <p:cond delay="0"/>
                                  </p:stCondLst>
                                  <p:childTnLst>
                                    <p:anim calcmode="lin" valueType="num">
                                      <p:cBhvr additive="base">
                                        <p:cTn id="26" dur="5000"/>
                                        <p:tgtEl>
                                          <p:spTgt spid="22"/>
                                        </p:tgtEl>
                                        <p:attrNameLst>
                                          <p:attrName>ppt_x</p:attrName>
                                        </p:attrNameLst>
                                      </p:cBhvr>
                                      <p:tavLst>
                                        <p:tav tm="0">
                                          <p:val>
                                            <p:strVal val="ppt_x"/>
                                          </p:val>
                                        </p:tav>
                                        <p:tav tm="100000">
                                          <p:val>
                                            <p:strVal val="0-ppt_w/2"/>
                                          </p:val>
                                        </p:tav>
                                      </p:tavLst>
                                    </p:anim>
                                    <p:anim calcmode="lin" valueType="num">
                                      <p:cBhvr additive="base">
                                        <p:cTn id="27" dur="5000"/>
                                        <p:tgtEl>
                                          <p:spTgt spid="22"/>
                                        </p:tgtEl>
                                        <p:attrNameLst>
                                          <p:attrName>ppt_y</p:attrName>
                                        </p:attrNameLst>
                                      </p:cBhvr>
                                      <p:tavLst>
                                        <p:tav tm="0">
                                          <p:val>
                                            <p:strVal val="ppt_y"/>
                                          </p:val>
                                        </p:tav>
                                        <p:tav tm="100000">
                                          <p:val>
                                            <p:strVal val="ppt_y"/>
                                          </p:val>
                                        </p:tav>
                                      </p:tavLst>
                                    </p:anim>
                                    <p:set>
                                      <p:cBhvr>
                                        <p:cTn id="28" dur="1" fill="hold">
                                          <p:stCondLst>
                                            <p:cond delay="4999"/>
                                          </p:stCondLst>
                                        </p:cTn>
                                        <p:tgtEl>
                                          <p:spTgt spid="22"/>
                                        </p:tgtEl>
                                        <p:attrNameLst>
                                          <p:attrName>style.visibility</p:attrName>
                                        </p:attrNameLst>
                                      </p:cBhvr>
                                      <p:to>
                                        <p:strVal val="hidden"/>
                                      </p:to>
                                    </p:set>
                                  </p:childTnLst>
                                </p:cTn>
                              </p:par>
                              <p:par>
                                <p:cTn id="29" presetID="2" presetClass="exit" presetSubtype="8" fill="hold" grpId="0" nodeType="withEffect">
                                  <p:stCondLst>
                                    <p:cond delay="0"/>
                                  </p:stCondLst>
                                  <p:childTnLst>
                                    <p:anim calcmode="lin" valueType="num">
                                      <p:cBhvr additive="base">
                                        <p:cTn id="30" dur="5000"/>
                                        <p:tgtEl>
                                          <p:spTgt spid="23"/>
                                        </p:tgtEl>
                                        <p:attrNameLst>
                                          <p:attrName>ppt_x</p:attrName>
                                        </p:attrNameLst>
                                      </p:cBhvr>
                                      <p:tavLst>
                                        <p:tav tm="0">
                                          <p:val>
                                            <p:strVal val="ppt_x"/>
                                          </p:val>
                                        </p:tav>
                                        <p:tav tm="100000">
                                          <p:val>
                                            <p:strVal val="0-ppt_w/2"/>
                                          </p:val>
                                        </p:tav>
                                      </p:tavLst>
                                    </p:anim>
                                    <p:anim calcmode="lin" valueType="num">
                                      <p:cBhvr additive="base">
                                        <p:cTn id="31" dur="5000"/>
                                        <p:tgtEl>
                                          <p:spTgt spid="23"/>
                                        </p:tgtEl>
                                        <p:attrNameLst>
                                          <p:attrName>ppt_y</p:attrName>
                                        </p:attrNameLst>
                                      </p:cBhvr>
                                      <p:tavLst>
                                        <p:tav tm="0">
                                          <p:val>
                                            <p:strVal val="ppt_y"/>
                                          </p:val>
                                        </p:tav>
                                        <p:tav tm="100000">
                                          <p:val>
                                            <p:strVal val="ppt_y"/>
                                          </p:val>
                                        </p:tav>
                                      </p:tavLst>
                                    </p:anim>
                                    <p:set>
                                      <p:cBhvr>
                                        <p:cTn id="32" dur="1" fill="hold">
                                          <p:stCondLst>
                                            <p:cond delay="4999"/>
                                          </p:stCondLst>
                                        </p:cTn>
                                        <p:tgtEl>
                                          <p:spTgt spid="23"/>
                                        </p:tgtEl>
                                        <p:attrNameLst>
                                          <p:attrName>style.visibility</p:attrName>
                                        </p:attrNameLst>
                                      </p:cBhvr>
                                      <p:to>
                                        <p:strVal val="hidden"/>
                                      </p:to>
                                    </p:set>
                                  </p:childTnLst>
                                </p:cTn>
                              </p:par>
                              <p:par>
                                <p:cTn id="33" presetID="2" presetClass="exit" presetSubtype="8" fill="hold" grpId="0" nodeType="withEffect">
                                  <p:stCondLst>
                                    <p:cond delay="0"/>
                                  </p:stCondLst>
                                  <p:childTnLst>
                                    <p:anim calcmode="lin" valueType="num">
                                      <p:cBhvr additive="base">
                                        <p:cTn id="34" dur="5000"/>
                                        <p:tgtEl>
                                          <p:spTgt spid="24"/>
                                        </p:tgtEl>
                                        <p:attrNameLst>
                                          <p:attrName>ppt_x</p:attrName>
                                        </p:attrNameLst>
                                      </p:cBhvr>
                                      <p:tavLst>
                                        <p:tav tm="0">
                                          <p:val>
                                            <p:strVal val="ppt_x"/>
                                          </p:val>
                                        </p:tav>
                                        <p:tav tm="100000">
                                          <p:val>
                                            <p:strVal val="0-ppt_w/2"/>
                                          </p:val>
                                        </p:tav>
                                      </p:tavLst>
                                    </p:anim>
                                    <p:anim calcmode="lin" valueType="num">
                                      <p:cBhvr additive="base">
                                        <p:cTn id="35" dur="5000"/>
                                        <p:tgtEl>
                                          <p:spTgt spid="24"/>
                                        </p:tgtEl>
                                        <p:attrNameLst>
                                          <p:attrName>ppt_y</p:attrName>
                                        </p:attrNameLst>
                                      </p:cBhvr>
                                      <p:tavLst>
                                        <p:tav tm="0">
                                          <p:val>
                                            <p:strVal val="ppt_y"/>
                                          </p:val>
                                        </p:tav>
                                        <p:tav tm="100000">
                                          <p:val>
                                            <p:strVal val="ppt_y"/>
                                          </p:val>
                                        </p:tav>
                                      </p:tavLst>
                                    </p:anim>
                                    <p:set>
                                      <p:cBhvr>
                                        <p:cTn id="36" dur="1" fill="hold">
                                          <p:stCondLst>
                                            <p:cond delay="4999"/>
                                          </p:stCondLst>
                                        </p:cTn>
                                        <p:tgtEl>
                                          <p:spTgt spid="24"/>
                                        </p:tgtEl>
                                        <p:attrNameLst>
                                          <p:attrName>style.visibility</p:attrName>
                                        </p:attrNameLst>
                                      </p:cBhvr>
                                      <p:to>
                                        <p:strVal val="hidden"/>
                                      </p:to>
                                    </p:set>
                                  </p:childTnLst>
                                </p:cTn>
                              </p:par>
                              <p:par>
                                <p:cTn id="37" presetID="2" presetClass="exit" presetSubtype="8" fill="hold" grpId="0" nodeType="withEffect">
                                  <p:stCondLst>
                                    <p:cond delay="0"/>
                                  </p:stCondLst>
                                  <p:childTnLst>
                                    <p:anim calcmode="lin" valueType="num">
                                      <p:cBhvr additive="base">
                                        <p:cTn id="38" dur="5000"/>
                                        <p:tgtEl>
                                          <p:spTgt spid="25"/>
                                        </p:tgtEl>
                                        <p:attrNameLst>
                                          <p:attrName>ppt_x</p:attrName>
                                        </p:attrNameLst>
                                      </p:cBhvr>
                                      <p:tavLst>
                                        <p:tav tm="0">
                                          <p:val>
                                            <p:strVal val="ppt_x"/>
                                          </p:val>
                                        </p:tav>
                                        <p:tav tm="100000">
                                          <p:val>
                                            <p:strVal val="0-ppt_w/2"/>
                                          </p:val>
                                        </p:tav>
                                      </p:tavLst>
                                    </p:anim>
                                    <p:anim calcmode="lin" valueType="num">
                                      <p:cBhvr additive="base">
                                        <p:cTn id="39" dur="5000"/>
                                        <p:tgtEl>
                                          <p:spTgt spid="25"/>
                                        </p:tgtEl>
                                        <p:attrNameLst>
                                          <p:attrName>ppt_y</p:attrName>
                                        </p:attrNameLst>
                                      </p:cBhvr>
                                      <p:tavLst>
                                        <p:tav tm="0">
                                          <p:val>
                                            <p:strVal val="ppt_y"/>
                                          </p:val>
                                        </p:tav>
                                        <p:tav tm="100000">
                                          <p:val>
                                            <p:strVal val="ppt_y"/>
                                          </p:val>
                                        </p:tav>
                                      </p:tavLst>
                                    </p:anim>
                                    <p:set>
                                      <p:cBhvr>
                                        <p:cTn id="40" dur="1" fill="hold">
                                          <p:stCondLst>
                                            <p:cond delay="4999"/>
                                          </p:stCondLst>
                                        </p:cTn>
                                        <p:tgtEl>
                                          <p:spTgt spid="25"/>
                                        </p:tgtEl>
                                        <p:attrNameLst>
                                          <p:attrName>style.visibility</p:attrName>
                                        </p:attrNameLst>
                                      </p:cBhvr>
                                      <p:to>
                                        <p:strVal val="hidden"/>
                                      </p:to>
                                    </p:set>
                                  </p:childTnLst>
                                </p:cTn>
                              </p:par>
                              <p:par>
                                <p:cTn id="41" presetID="2" presetClass="exit" presetSubtype="8" fill="hold" grpId="0" nodeType="withEffect">
                                  <p:stCondLst>
                                    <p:cond delay="0"/>
                                  </p:stCondLst>
                                  <p:childTnLst>
                                    <p:anim calcmode="lin" valueType="num">
                                      <p:cBhvr additive="base">
                                        <p:cTn id="42" dur="5000"/>
                                        <p:tgtEl>
                                          <p:spTgt spid="26"/>
                                        </p:tgtEl>
                                        <p:attrNameLst>
                                          <p:attrName>ppt_x</p:attrName>
                                        </p:attrNameLst>
                                      </p:cBhvr>
                                      <p:tavLst>
                                        <p:tav tm="0">
                                          <p:val>
                                            <p:strVal val="ppt_x"/>
                                          </p:val>
                                        </p:tav>
                                        <p:tav tm="100000">
                                          <p:val>
                                            <p:strVal val="0-ppt_w/2"/>
                                          </p:val>
                                        </p:tav>
                                      </p:tavLst>
                                    </p:anim>
                                    <p:anim calcmode="lin" valueType="num">
                                      <p:cBhvr additive="base">
                                        <p:cTn id="43" dur="5000"/>
                                        <p:tgtEl>
                                          <p:spTgt spid="26"/>
                                        </p:tgtEl>
                                        <p:attrNameLst>
                                          <p:attrName>ppt_y</p:attrName>
                                        </p:attrNameLst>
                                      </p:cBhvr>
                                      <p:tavLst>
                                        <p:tav tm="0">
                                          <p:val>
                                            <p:strVal val="ppt_y"/>
                                          </p:val>
                                        </p:tav>
                                        <p:tav tm="100000">
                                          <p:val>
                                            <p:strVal val="ppt_y"/>
                                          </p:val>
                                        </p:tav>
                                      </p:tavLst>
                                    </p:anim>
                                    <p:set>
                                      <p:cBhvr>
                                        <p:cTn id="44" dur="1" fill="hold">
                                          <p:stCondLst>
                                            <p:cond delay="4999"/>
                                          </p:stCondLst>
                                        </p:cTn>
                                        <p:tgtEl>
                                          <p:spTgt spid="26"/>
                                        </p:tgtEl>
                                        <p:attrNameLst>
                                          <p:attrName>style.visibility</p:attrName>
                                        </p:attrNameLst>
                                      </p:cBhvr>
                                      <p:to>
                                        <p:strVal val="hidden"/>
                                      </p:to>
                                    </p:set>
                                  </p:childTnLst>
                                </p:cTn>
                              </p:par>
                              <p:par>
                                <p:cTn id="45" presetID="2" presetClass="exit" presetSubtype="8" fill="hold" grpId="0" nodeType="withEffect">
                                  <p:stCondLst>
                                    <p:cond delay="0"/>
                                  </p:stCondLst>
                                  <p:childTnLst>
                                    <p:anim calcmode="lin" valueType="num">
                                      <p:cBhvr additive="base">
                                        <p:cTn id="46" dur="5000"/>
                                        <p:tgtEl>
                                          <p:spTgt spid="27"/>
                                        </p:tgtEl>
                                        <p:attrNameLst>
                                          <p:attrName>ppt_x</p:attrName>
                                        </p:attrNameLst>
                                      </p:cBhvr>
                                      <p:tavLst>
                                        <p:tav tm="0">
                                          <p:val>
                                            <p:strVal val="ppt_x"/>
                                          </p:val>
                                        </p:tav>
                                        <p:tav tm="100000">
                                          <p:val>
                                            <p:strVal val="0-ppt_w/2"/>
                                          </p:val>
                                        </p:tav>
                                      </p:tavLst>
                                    </p:anim>
                                    <p:anim calcmode="lin" valueType="num">
                                      <p:cBhvr additive="base">
                                        <p:cTn id="47" dur="5000"/>
                                        <p:tgtEl>
                                          <p:spTgt spid="27"/>
                                        </p:tgtEl>
                                        <p:attrNameLst>
                                          <p:attrName>ppt_y</p:attrName>
                                        </p:attrNameLst>
                                      </p:cBhvr>
                                      <p:tavLst>
                                        <p:tav tm="0">
                                          <p:val>
                                            <p:strVal val="ppt_y"/>
                                          </p:val>
                                        </p:tav>
                                        <p:tav tm="100000">
                                          <p:val>
                                            <p:strVal val="ppt_y"/>
                                          </p:val>
                                        </p:tav>
                                      </p:tavLst>
                                    </p:anim>
                                    <p:set>
                                      <p:cBhvr>
                                        <p:cTn id="48" dur="1" fill="hold">
                                          <p:stCondLst>
                                            <p:cond delay="4999"/>
                                          </p:stCondLst>
                                        </p:cTn>
                                        <p:tgtEl>
                                          <p:spTgt spid="27"/>
                                        </p:tgtEl>
                                        <p:attrNameLst>
                                          <p:attrName>style.visibility</p:attrName>
                                        </p:attrNameLst>
                                      </p:cBhvr>
                                      <p:to>
                                        <p:strVal val="hidden"/>
                                      </p:to>
                                    </p:set>
                                  </p:childTnLst>
                                </p:cTn>
                              </p:par>
                              <p:par>
                                <p:cTn id="49" presetID="2" presetClass="exit" presetSubtype="8" fill="hold" grpId="0" nodeType="withEffect">
                                  <p:stCondLst>
                                    <p:cond delay="0"/>
                                  </p:stCondLst>
                                  <p:childTnLst>
                                    <p:anim calcmode="lin" valueType="num">
                                      <p:cBhvr additive="base">
                                        <p:cTn id="50" dur="5000"/>
                                        <p:tgtEl>
                                          <p:spTgt spid="28"/>
                                        </p:tgtEl>
                                        <p:attrNameLst>
                                          <p:attrName>ppt_x</p:attrName>
                                        </p:attrNameLst>
                                      </p:cBhvr>
                                      <p:tavLst>
                                        <p:tav tm="0">
                                          <p:val>
                                            <p:strVal val="ppt_x"/>
                                          </p:val>
                                        </p:tav>
                                        <p:tav tm="100000">
                                          <p:val>
                                            <p:strVal val="0-ppt_w/2"/>
                                          </p:val>
                                        </p:tav>
                                      </p:tavLst>
                                    </p:anim>
                                    <p:anim calcmode="lin" valueType="num">
                                      <p:cBhvr additive="base">
                                        <p:cTn id="51" dur="5000"/>
                                        <p:tgtEl>
                                          <p:spTgt spid="28"/>
                                        </p:tgtEl>
                                        <p:attrNameLst>
                                          <p:attrName>ppt_y</p:attrName>
                                        </p:attrNameLst>
                                      </p:cBhvr>
                                      <p:tavLst>
                                        <p:tav tm="0">
                                          <p:val>
                                            <p:strVal val="ppt_y"/>
                                          </p:val>
                                        </p:tav>
                                        <p:tav tm="100000">
                                          <p:val>
                                            <p:strVal val="ppt_y"/>
                                          </p:val>
                                        </p:tav>
                                      </p:tavLst>
                                    </p:anim>
                                    <p:set>
                                      <p:cBhvr>
                                        <p:cTn id="52" dur="1" fill="hold">
                                          <p:stCondLst>
                                            <p:cond delay="4999"/>
                                          </p:stCondLst>
                                        </p:cTn>
                                        <p:tgtEl>
                                          <p:spTgt spid="28"/>
                                        </p:tgtEl>
                                        <p:attrNameLst>
                                          <p:attrName>style.visibility</p:attrName>
                                        </p:attrNameLst>
                                      </p:cBhvr>
                                      <p:to>
                                        <p:strVal val="hidden"/>
                                      </p:to>
                                    </p:set>
                                  </p:childTnLst>
                                </p:cTn>
                              </p:par>
                              <p:par>
                                <p:cTn id="53" presetID="2" presetClass="exit" presetSubtype="8" fill="hold" grpId="0" nodeType="withEffect">
                                  <p:stCondLst>
                                    <p:cond delay="0"/>
                                  </p:stCondLst>
                                  <p:childTnLst>
                                    <p:anim calcmode="lin" valueType="num">
                                      <p:cBhvr additive="base">
                                        <p:cTn id="54" dur="5000"/>
                                        <p:tgtEl>
                                          <p:spTgt spid="5"/>
                                        </p:tgtEl>
                                        <p:attrNameLst>
                                          <p:attrName>ppt_x</p:attrName>
                                        </p:attrNameLst>
                                      </p:cBhvr>
                                      <p:tavLst>
                                        <p:tav tm="0">
                                          <p:val>
                                            <p:strVal val="ppt_x"/>
                                          </p:val>
                                        </p:tav>
                                        <p:tav tm="100000">
                                          <p:val>
                                            <p:strVal val="0-ppt_w/2"/>
                                          </p:val>
                                        </p:tav>
                                      </p:tavLst>
                                    </p:anim>
                                    <p:anim calcmode="lin" valueType="num">
                                      <p:cBhvr additive="base">
                                        <p:cTn id="55" dur="5000"/>
                                        <p:tgtEl>
                                          <p:spTgt spid="5"/>
                                        </p:tgtEl>
                                        <p:attrNameLst>
                                          <p:attrName>ppt_y</p:attrName>
                                        </p:attrNameLst>
                                      </p:cBhvr>
                                      <p:tavLst>
                                        <p:tav tm="0">
                                          <p:val>
                                            <p:strVal val="ppt_y"/>
                                          </p:val>
                                        </p:tav>
                                        <p:tav tm="100000">
                                          <p:val>
                                            <p:strVal val="ppt_y"/>
                                          </p:val>
                                        </p:tav>
                                      </p:tavLst>
                                    </p:anim>
                                    <p:set>
                                      <p:cBhvr>
                                        <p:cTn id="56" dur="1" fill="hold">
                                          <p:stCondLst>
                                            <p:cond delay="4999"/>
                                          </p:stCondLst>
                                        </p:cTn>
                                        <p:tgtEl>
                                          <p:spTgt spid="5"/>
                                        </p:tgtEl>
                                        <p:attrNameLst>
                                          <p:attrName>style.visibility</p:attrName>
                                        </p:attrNameLst>
                                      </p:cBhvr>
                                      <p:to>
                                        <p:strVal val="hidden"/>
                                      </p:to>
                                    </p:set>
                                  </p:childTnLst>
                                </p:cTn>
                              </p:par>
                              <p:par>
                                <p:cTn id="57" presetID="2" presetClass="exit" presetSubtype="8" fill="hold" grpId="0" nodeType="withEffect">
                                  <p:stCondLst>
                                    <p:cond delay="0"/>
                                  </p:stCondLst>
                                  <p:childTnLst>
                                    <p:anim calcmode="lin" valueType="num">
                                      <p:cBhvr additive="base">
                                        <p:cTn id="58" dur="5000"/>
                                        <p:tgtEl>
                                          <p:spTgt spid="6"/>
                                        </p:tgtEl>
                                        <p:attrNameLst>
                                          <p:attrName>ppt_x</p:attrName>
                                        </p:attrNameLst>
                                      </p:cBhvr>
                                      <p:tavLst>
                                        <p:tav tm="0">
                                          <p:val>
                                            <p:strVal val="ppt_x"/>
                                          </p:val>
                                        </p:tav>
                                        <p:tav tm="100000">
                                          <p:val>
                                            <p:strVal val="0-ppt_w/2"/>
                                          </p:val>
                                        </p:tav>
                                      </p:tavLst>
                                    </p:anim>
                                    <p:anim calcmode="lin" valueType="num">
                                      <p:cBhvr additive="base">
                                        <p:cTn id="59" dur="5000"/>
                                        <p:tgtEl>
                                          <p:spTgt spid="6"/>
                                        </p:tgtEl>
                                        <p:attrNameLst>
                                          <p:attrName>ppt_y</p:attrName>
                                        </p:attrNameLst>
                                      </p:cBhvr>
                                      <p:tavLst>
                                        <p:tav tm="0">
                                          <p:val>
                                            <p:strVal val="ppt_y"/>
                                          </p:val>
                                        </p:tav>
                                        <p:tav tm="100000">
                                          <p:val>
                                            <p:strVal val="ppt_y"/>
                                          </p:val>
                                        </p:tav>
                                      </p:tavLst>
                                    </p:anim>
                                    <p:set>
                                      <p:cBhvr>
                                        <p:cTn id="60" dur="1" fill="hold">
                                          <p:stCondLst>
                                            <p:cond delay="4999"/>
                                          </p:stCondLst>
                                        </p:cTn>
                                        <p:tgtEl>
                                          <p:spTgt spid="6"/>
                                        </p:tgtEl>
                                        <p:attrNameLst>
                                          <p:attrName>style.visibility</p:attrName>
                                        </p:attrNameLst>
                                      </p:cBhvr>
                                      <p:to>
                                        <p:strVal val="hidden"/>
                                      </p:to>
                                    </p:set>
                                  </p:childTnLst>
                                </p:cTn>
                              </p:par>
                              <p:par>
                                <p:cTn id="61" presetID="2" presetClass="exit" presetSubtype="8" fill="hold" grpId="0" nodeType="withEffect">
                                  <p:stCondLst>
                                    <p:cond delay="0"/>
                                  </p:stCondLst>
                                  <p:childTnLst>
                                    <p:anim calcmode="lin" valueType="num">
                                      <p:cBhvr additive="base">
                                        <p:cTn id="62" dur="5000"/>
                                        <p:tgtEl>
                                          <p:spTgt spid="7"/>
                                        </p:tgtEl>
                                        <p:attrNameLst>
                                          <p:attrName>ppt_x</p:attrName>
                                        </p:attrNameLst>
                                      </p:cBhvr>
                                      <p:tavLst>
                                        <p:tav tm="0">
                                          <p:val>
                                            <p:strVal val="ppt_x"/>
                                          </p:val>
                                        </p:tav>
                                        <p:tav tm="100000">
                                          <p:val>
                                            <p:strVal val="0-ppt_w/2"/>
                                          </p:val>
                                        </p:tav>
                                      </p:tavLst>
                                    </p:anim>
                                    <p:anim calcmode="lin" valueType="num">
                                      <p:cBhvr additive="base">
                                        <p:cTn id="63" dur="5000"/>
                                        <p:tgtEl>
                                          <p:spTgt spid="7"/>
                                        </p:tgtEl>
                                        <p:attrNameLst>
                                          <p:attrName>ppt_y</p:attrName>
                                        </p:attrNameLst>
                                      </p:cBhvr>
                                      <p:tavLst>
                                        <p:tav tm="0">
                                          <p:val>
                                            <p:strVal val="ppt_y"/>
                                          </p:val>
                                        </p:tav>
                                        <p:tav tm="100000">
                                          <p:val>
                                            <p:strVal val="ppt_y"/>
                                          </p:val>
                                        </p:tav>
                                      </p:tavLst>
                                    </p:anim>
                                    <p:set>
                                      <p:cBhvr>
                                        <p:cTn id="64" dur="1" fill="hold">
                                          <p:stCondLst>
                                            <p:cond delay="4999"/>
                                          </p:stCondLst>
                                        </p:cTn>
                                        <p:tgtEl>
                                          <p:spTgt spid="7"/>
                                        </p:tgtEl>
                                        <p:attrNameLst>
                                          <p:attrName>style.visibility</p:attrName>
                                        </p:attrNameLst>
                                      </p:cBhvr>
                                      <p:to>
                                        <p:strVal val="hidden"/>
                                      </p:to>
                                    </p:set>
                                  </p:childTnLst>
                                </p:cTn>
                              </p:par>
                              <p:par>
                                <p:cTn id="65" presetID="2" presetClass="exit" presetSubtype="8" fill="hold" grpId="0" nodeType="withEffect">
                                  <p:stCondLst>
                                    <p:cond delay="0"/>
                                  </p:stCondLst>
                                  <p:childTnLst>
                                    <p:anim calcmode="lin" valueType="num">
                                      <p:cBhvr additive="base">
                                        <p:cTn id="66" dur="5000"/>
                                        <p:tgtEl>
                                          <p:spTgt spid="8"/>
                                        </p:tgtEl>
                                        <p:attrNameLst>
                                          <p:attrName>ppt_x</p:attrName>
                                        </p:attrNameLst>
                                      </p:cBhvr>
                                      <p:tavLst>
                                        <p:tav tm="0">
                                          <p:val>
                                            <p:strVal val="ppt_x"/>
                                          </p:val>
                                        </p:tav>
                                        <p:tav tm="100000">
                                          <p:val>
                                            <p:strVal val="0-ppt_w/2"/>
                                          </p:val>
                                        </p:tav>
                                      </p:tavLst>
                                    </p:anim>
                                    <p:anim calcmode="lin" valueType="num">
                                      <p:cBhvr additive="base">
                                        <p:cTn id="67" dur="5000"/>
                                        <p:tgtEl>
                                          <p:spTgt spid="8"/>
                                        </p:tgtEl>
                                        <p:attrNameLst>
                                          <p:attrName>ppt_y</p:attrName>
                                        </p:attrNameLst>
                                      </p:cBhvr>
                                      <p:tavLst>
                                        <p:tav tm="0">
                                          <p:val>
                                            <p:strVal val="ppt_y"/>
                                          </p:val>
                                        </p:tav>
                                        <p:tav tm="100000">
                                          <p:val>
                                            <p:strVal val="ppt_y"/>
                                          </p:val>
                                        </p:tav>
                                      </p:tavLst>
                                    </p:anim>
                                    <p:set>
                                      <p:cBhvr>
                                        <p:cTn id="68" dur="1" fill="hold">
                                          <p:stCondLst>
                                            <p:cond delay="4999"/>
                                          </p:stCondLst>
                                        </p:cTn>
                                        <p:tgtEl>
                                          <p:spTgt spid="8"/>
                                        </p:tgtEl>
                                        <p:attrNameLst>
                                          <p:attrName>style.visibility</p:attrName>
                                        </p:attrNameLst>
                                      </p:cBhvr>
                                      <p:to>
                                        <p:strVal val="hidden"/>
                                      </p:to>
                                    </p:set>
                                  </p:childTnLst>
                                </p:cTn>
                              </p:par>
                              <p:par>
                                <p:cTn id="69" presetID="2" presetClass="exit" presetSubtype="8" fill="hold" grpId="0" nodeType="withEffect">
                                  <p:stCondLst>
                                    <p:cond delay="0"/>
                                  </p:stCondLst>
                                  <p:childTnLst>
                                    <p:anim calcmode="lin" valueType="num">
                                      <p:cBhvr additive="base">
                                        <p:cTn id="70" dur="5000"/>
                                        <p:tgtEl>
                                          <p:spTgt spid="9"/>
                                        </p:tgtEl>
                                        <p:attrNameLst>
                                          <p:attrName>ppt_x</p:attrName>
                                        </p:attrNameLst>
                                      </p:cBhvr>
                                      <p:tavLst>
                                        <p:tav tm="0">
                                          <p:val>
                                            <p:strVal val="ppt_x"/>
                                          </p:val>
                                        </p:tav>
                                        <p:tav tm="100000">
                                          <p:val>
                                            <p:strVal val="0-ppt_w/2"/>
                                          </p:val>
                                        </p:tav>
                                      </p:tavLst>
                                    </p:anim>
                                    <p:anim calcmode="lin" valueType="num">
                                      <p:cBhvr additive="base">
                                        <p:cTn id="71" dur="5000"/>
                                        <p:tgtEl>
                                          <p:spTgt spid="9"/>
                                        </p:tgtEl>
                                        <p:attrNameLst>
                                          <p:attrName>ppt_y</p:attrName>
                                        </p:attrNameLst>
                                      </p:cBhvr>
                                      <p:tavLst>
                                        <p:tav tm="0">
                                          <p:val>
                                            <p:strVal val="ppt_y"/>
                                          </p:val>
                                        </p:tav>
                                        <p:tav tm="100000">
                                          <p:val>
                                            <p:strVal val="ppt_y"/>
                                          </p:val>
                                        </p:tav>
                                      </p:tavLst>
                                    </p:anim>
                                    <p:set>
                                      <p:cBhvr>
                                        <p:cTn id="72" dur="1" fill="hold">
                                          <p:stCondLst>
                                            <p:cond delay="4999"/>
                                          </p:stCondLst>
                                        </p:cTn>
                                        <p:tgtEl>
                                          <p:spTgt spid="9"/>
                                        </p:tgtEl>
                                        <p:attrNameLst>
                                          <p:attrName>style.visibility</p:attrName>
                                        </p:attrNameLst>
                                      </p:cBhvr>
                                      <p:to>
                                        <p:strVal val="hidden"/>
                                      </p:to>
                                    </p:set>
                                  </p:childTnLst>
                                </p:cTn>
                              </p:par>
                              <p:par>
                                <p:cTn id="73" presetID="2" presetClass="exit" presetSubtype="8" fill="hold" grpId="0" nodeType="withEffect">
                                  <p:stCondLst>
                                    <p:cond delay="0"/>
                                  </p:stCondLst>
                                  <p:childTnLst>
                                    <p:anim calcmode="lin" valueType="num">
                                      <p:cBhvr additive="base">
                                        <p:cTn id="74" dur="5000"/>
                                        <p:tgtEl>
                                          <p:spTgt spid="10"/>
                                        </p:tgtEl>
                                        <p:attrNameLst>
                                          <p:attrName>ppt_x</p:attrName>
                                        </p:attrNameLst>
                                      </p:cBhvr>
                                      <p:tavLst>
                                        <p:tav tm="0">
                                          <p:val>
                                            <p:strVal val="ppt_x"/>
                                          </p:val>
                                        </p:tav>
                                        <p:tav tm="100000">
                                          <p:val>
                                            <p:strVal val="0-ppt_w/2"/>
                                          </p:val>
                                        </p:tav>
                                      </p:tavLst>
                                    </p:anim>
                                    <p:anim calcmode="lin" valueType="num">
                                      <p:cBhvr additive="base">
                                        <p:cTn id="75" dur="5000"/>
                                        <p:tgtEl>
                                          <p:spTgt spid="10"/>
                                        </p:tgtEl>
                                        <p:attrNameLst>
                                          <p:attrName>ppt_y</p:attrName>
                                        </p:attrNameLst>
                                      </p:cBhvr>
                                      <p:tavLst>
                                        <p:tav tm="0">
                                          <p:val>
                                            <p:strVal val="ppt_y"/>
                                          </p:val>
                                        </p:tav>
                                        <p:tav tm="100000">
                                          <p:val>
                                            <p:strVal val="ppt_y"/>
                                          </p:val>
                                        </p:tav>
                                      </p:tavLst>
                                    </p:anim>
                                    <p:set>
                                      <p:cBhvr>
                                        <p:cTn id="76" dur="1" fill="hold">
                                          <p:stCondLst>
                                            <p:cond delay="4999"/>
                                          </p:stCondLst>
                                        </p:cTn>
                                        <p:tgtEl>
                                          <p:spTgt spid="10"/>
                                        </p:tgtEl>
                                        <p:attrNameLst>
                                          <p:attrName>style.visibility</p:attrName>
                                        </p:attrNameLst>
                                      </p:cBhvr>
                                      <p:to>
                                        <p:strVal val="hidden"/>
                                      </p:to>
                                    </p:set>
                                  </p:childTnLst>
                                </p:cTn>
                              </p:par>
                              <p:par>
                                <p:cTn id="77" presetID="2" presetClass="exit" presetSubtype="8" fill="hold" grpId="0" nodeType="withEffect">
                                  <p:stCondLst>
                                    <p:cond delay="0"/>
                                  </p:stCondLst>
                                  <p:childTnLst>
                                    <p:anim calcmode="lin" valueType="num">
                                      <p:cBhvr additive="base">
                                        <p:cTn id="78" dur="5000"/>
                                        <p:tgtEl>
                                          <p:spTgt spid="11"/>
                                        </p:tgtEl>
                                        <p:attrNameLst>
                                          <p:attrName>ppt_x</p:attrName>
                                        </p:attrNameLst>
                                      </p:cBhvr>
                                      <p:tavLst>
                                        <p:tav tm="0">
                                          <p:val>
                                            <p:strVal val="ppt_x"/>
                                          </p:val>
                                        </p:tav>
                                        <p:tav tm="100000">
                                          <p:val>
                                            <p:strVal val="0-ppt_w/2"/>
                                          </p:val>
                                        </p:tav>
                                      </p:tavLst>
                                    </p:anim>
                                    <p:anim calcmode="lin" valueType="num">
                                      <p:cBhvr additive="base">
                                        <p:cTn id="79" dur="5000"/>
                                        <p:tgtEl>
                                          <p:spTgt spid="11"/>
                                        </p:tgtEl>
                                        <p:attrNameLst>
                                          <p:attrName>ppt_y</p:attrName>
                                        </p:attrNameLst>
                                      </p:cBhvr>
                                      <p:tavLst>
                                        <p:tav tm="0">
                                          <p:val>
                                            <p:strVal val="ppt_y"/>
                                          </p:val>
                                        </p:tav>
                                        <p:tav tm="100000">
                                          <p:val>
                                            <p:strVal val="ppt_y"/>
                                          </p:val>
                                        </p:tav>
                                      </p:tavLst>
                                    </p:anim>
                                    <p:set>
                                      <p:cBhvr>
                                        <p:cTn id="80" dur="1" fill="hold">
                                          <p:stCondLst>
                                            <p:cond delay="4999"/>
                                          </p:stCondLst>
                                        </p:cTn>
                                        <p:tgtEl>
                                          <p:spTgt spid="11"/>
                                        </p:tgtEl>
                                        <p:attrNameLst>
                                          <p:attrName>style.visibility</p:attrName>
                                        </p:attrNameLst>
                                      </p:cBhvr>
                                      <p:to>
                                        <p:strVal val="hidden"/>
                                      </p:to>
                                    </p:set>
                                  </p:childTnLst>
                                </p:cTn>
                              </p:par>
                              <p:par>
                                <p:cTn id="81" presetID="2" presetClass="exit" presetSubtype="8" fill="hold" grpId="0" nodeType="withEffect">
                                  <p:stCondLst>
                                    <p:cond delay="0"/>
                                  </p:stCondLst>
                                  <p:childTnLst>
                                    <p:anim calcmode="lin" valueType="num">
                                      <p:cBhvr additive="base">
                                        <p:cTn id="82" dur="5000"/>
                                        <p:tgtEl>
                                          <p:spTgt spid="12"/>
                                        </p:tgtEl>
                                        <p:attrNameLst>
                                          <p:attrName>ppt_x</p:attrName>
                                        </p:attrNameLst>
                                      </p:cBhvr>
                                      <p:tavLst>
                                        <p:tav tm="0">
                                          <p:val>
                                            <p:strVal val="ppt_x"/>
                                          </p:val>
                                        </p:tav>
                                        <p:tav tm="100000">
                                          <p:val>
                                            <p:strVal val="0-ppt_w/2"/>
                                          </p:val>
                                        </p:tav>
                                      </p:tavLst>
                                    </p:anim>
                                    <p:anim calcmode="lin" valueType="num">
                                      <p:cBhvr additive="base">
                                        <p:cTn id="83" dur="5000"/>
                                        <p:tgtEl>
                                          <p:spTgt spid="12"/>
                                        </p:tgtEl>
                                        <p:attrNameLst>
                                          <p:attrName>ppt_y</p:attrName>
                                        </p:attrNameLst>
                                      </p:cBhvr>
                                      <p:tavLst>
                                        <p:tav tm="0">
                                          <p:val>
                                            <p:strVal val="ppt_y"/>
                                          </p:val>
                                        </p:tav>
                                        <p:tav tm="100000">
                                          <p:val>
                                            <p:strVal val="ppt_y"/>
                                          </p:val>
                                        </p:tav>
                                      </p:tavLst>
                                    </p:anim>
                                    <p:set>
                                      <p:cBhvr>
                                        <p:cTn id="84" dur="1" fill="hold">
                                          <p:stCondLst>
                                            <p:cond delay="4999"/>
                                          </p:stCondLst>
                                        </p:cTn>
                                        <p:tgtEl>
                                          <p:spTgt spid="12"/>
                                        </p:tgtEl>
                                        <p:attrNameLst>
                                          <p:attrName>style.visibility</p:attrName>
                                        </p:attrNameLst>
                                      </p:cBhvr>
                                      <p:to>
                                        <p:strVal val="hidden"/>
                                      </p:to>
                                    </p:set>
                                  </p:childTnLst>
                                </p:cTn>
                              </p:par>
                              <p:par>
                                <p:cTn id="85" presetID="2" presetClass="exit" presetSubtype="8" fill="hold" grpId="0" nodeType="withEffect">
                                  <p:stCondLst>
                                    <p:cond delay="0"/>
                                  </p:stCondLst>
                                  <p:childTnLst>
                                    <p:anim calcmode="lin" valueType="num">
                                      <p:cBhvr additive="base">
                                        <p:cTn id="86" dur="5000"/>
                                        <p:tgtEl>
                                          <p:spTgt spid="13"/>
                                        </p:tgtEl>
                                        <p:attrNameLst>
                                          <p:attrName>ppt_x</p:attrName>
                                        </p:attrNameLst>
                                      </p:cBhvr>
                                      <p:tavLst>
                                        <p:tav tm="0">
                                          <p:val>
                                            <p:strVal val="ppt_x"/>
                                          </p:val>
                                        </p:tav>
                                        <p:tav tm="100000">
                                          <p:val>
                                            <p:strVal val="0-ppt_w/2"/>
                                          </p:val>
                                        </p:tav>
                                      </p:tavLst>
                                    </p:anim>
                                    <p:anim calcmode="lin" valueType="num">
                                      <p:cBhvr additive="base">
                                        <p:cTn id="87" dur="5000"/>
                                        <p:tgtEl>
                                          <p:spTgt spid="13"/>
                                        </p:tgtEl>
                                        <p:attrNameLst>
                                          <p:attrName>ppt_y</p:attrName>
                                        </p:attrNameLst>
                                      </p:cBhvr>
                                      <p:tavLst>
                                        <p:tav tm="0">
                                          <p:val>
                                            <p:strVal val="ppt_y"/>
                                          </p:val>
                                        </p:tav>
                                        <p:tav tm="100000">
                                          <p:val>
                                            <p:strVal val="ppt_y"/>
                                          </p:val>
                                        </p:tav>
                                      </p:tavLst>
                                    </p:anim>
                                    <p:set>
                                      <p:cBhvr>
                                        <p:cTn id="88" dur="1" fill="hold">
                                          <p:stCondLst>
                                            <p:cond delay="4999"/>
                                          </p:stCondLst>
                                        </p:cTn>
                                        <p:tgtEl>
                                          <p:spTgt spid="13"/>
                                        </p:tgtEl>
                                        <p:attrNameLst>
                                          <p:attrName>style.visibility</p:attrName>
                                        </p:attrNameLst>
                                      </p:cBhvr>
                                      <p:to>
                                        <p:strVal val="hidden"/>
                                      </p:to>
                                    </p:set>
                                  </p:childTnLst>
                                </p:cTn>
                              </p:par>
                              <p:par>
                                <p:cTn id="89" presetID="2" presetClass="exit" presetSubtype="8" fill="hold" grpId="0" nodeType="withEffect">
                                  <p:stCondLst>
                                    <p:cond delay="0"/>
                                  </p:stCondLst>
                                  <p:childTnLst>
                                    <p:anim calcmode="lin" valueType="num">
                                      <p:cBhvr additive="base">
                                        <p:cTn id="90" dur="5000"/>
                                        <p:tgtEl>
                                          <p:spTgt spid="14"/>
                                        </p:tgtEl>
                                        <p:attrNameLst>
                                          <p:attrName>ppt_x</p:attrName>
                                        </p:attrNameLst>
                                      </p:cBhvr>
                                      <p:tavLst>
                                        <p:tav tm="0">
                                          <p:val>
                                            <p:strVal val="ppt_x"/>
                                          </p:val>
                                        </p:tav>
                                        <p:tav tm="100000">
                                          <p:val>
                                            <p:strVal val="0-ppt_w/2"/>
                                          </p:val>
                                        </p:tav>
                                      </p:tavLst>
                                    </p:anim>
                                    <p:anim calcmode="lin" valueType="num">
                                      <p:cBhvr additive="base">
                                        <p:cTn id="91" dur="5000"/>
                                        <p:tgtEl>
                                          <p:spTgt spid="14"/>
                                        </p:tgtEl>
                                        <p:attrNameLst>
                                          <p:attrName>ppt_y</p:attrName>
                                        </p:attrNameLst>
                                      </p:cBhvr>
                                      <p:tavLst>
                                        <p:tav tm="0">
                                          <p:val>
                                            <p:strVal val="ppt_y"/>
                                          </p:val>
                                        </p:tav>
                                        <p:tav tm="100000">
                                          <p:val>
                                            <p:strVal val="ppt_y"/>
                                          </p:val>
                                        </p:tav>
                                      </p:tavLst>
                                    </p:anim>
                                    <p:set>
                                      <p:cBhvr>
                                        <p:cTn id="92" dur="1" fill="hold">
                                          <p:stCondLst>
                                            <p:cond delay="4999"/>
                                          </p:stCondLst>
                                        </p:cTn>
                                        <p:tgtEl>
                                          <p:spTgt spid="14"/>
                                        </p:tgtEl>
                                        <p:attrNameLst>
                                          <p:attrName>style.visibility</p:attrName>
                                        </p:attrNameLst>
                                      </p:cBhvr>
                                      <p:to>
                                        <p:strVal val="hidden"/>
                                      </p:to>
                                    </p:set>
                                  </p:childTnLst>
                                </p:cTn>
                              </p:par>
                              <p:par>
                                <p:cTn id="93" presetID="2" presetClass="exit" presetSubtype="8" fill="hold" grpId="0" nodeType="withEffect">
                                  <p:stCondLst>
                                    <p:cond delay="0"/>
                                  </p:stCondLst>
                                  <p:childTnLst>
                                    <p:anim calcmode="lin" valueType="num">
                                      <p:cBhvr additive="base">
                                        <p:cTn id="94" dur="5000"/>
                                        <p:tgtEl>
                                          <p:spTgt spid="15"/>
                                        </p:tgtEl>
                                        <p:attrNameLst>
                                          <p:attrName>ppt_x</p:attrName>
                                        </p:attrNameLst>
                                      </p:cBhvr>
                                      <p:tavLst>
                                        <p:tav tm="0">
                                          <p:val>
                                            <p:strVal val="ppt_x"/>
                                          </p:val>
                                        </p:tav>
                                        <p:tav tm="100000">
                                          <p:val>
                                            <p:strVal val="0-ppt_w/2"/>
                                          </p:val>
                                        </p:tav>
                                      </p:tavLst>
                                    </p:anim>
                                    <p:anim calcmode="lin" valueType="num">
                                      <p:cBhvr additive="base">
                                        <p:cTn id="95" dur="5000"/>
                                        <p:tgtEl>
                                          <p:spTgt spid="15"/>
                                        </p:tgtEl>
                                        <p:attrNameLst>
                                          <p:attrName>ppt_y</p:attrName>
                                        </p:attrNameLst>
                                      </p:cBhvr>
                                      <p:tavLst>
                                        <p:tav tm="0">
                                          <p:val>
                                            <p:strVal val="ppt_y"/>
                                          </p:val>
                                        </p:tav>
                                        <p:tav tm="100000">
                                          <p:val>
                                            <p:strVal val="ppt_y"/>
                                          </p:val>
                                        </p:tav>
                                      </p:tavLst>
                                    </p:anim>
                                    <p:set>
                                      <p:cBhvr>
                                        <p:cTn id="96" dur="1" fill="hold">
                                          <p:stCondLst>
                                            <p:cond delay="4999"/>
                                          </p:stCondLst>
                                        </p:cTn>
                                        <p:tgtEl>
                                          <p:spTgt spid="15"/>
                                        </p:tgtEl>
                                        <p:attrNameLst>
                                          <p:attrName>style.visibility</p:attrName>
                                        </p:attrNameLst>
                                      </p:cBhvr>
                                      <p:to>
                                        <p:strVal val="hidden"/>
                                      </p:to>
                                    </p:set>
                                  </p:childTnLst>
                                </p:cTn>
                              </p:par>
                              <p:par>
                                <p:cTn id="97" presetID="2" presetClass="exit" presetSubtype="8" fill="hold" grpId="0" nodeType="withEffect">
                                  <p:stCondLst>
                                    <p:cond delay="0"/>
                                  </p:stCondLst>
                                  <p:childTnLst>
                                    <p:anim calcmode="lin" valueType="num">
                                      <p:cBhvr additive="base">
                                        <p:cTn id="98" dur="5000"/>
                                        <p:tgtEl>
                                          <p:spTgt spid="16"/>
                                        </p:tgtEl>
                                        <p:attrNameLst>
                                          <p:attrName>ppt_x</p:attrName>
                                        </p:attrNameLst>
                                      </p:cBhvr>
                                      <p:tavLst>
                                        <p:tav tm="0">
                                          <p:val>
                                            <p:strVal val="ppt_x"/>
                                          </p:val>
                                        </p:tav>
                                        <p:tav tm="100000">
                                          <p:val>
                                            <p:strVal val="0-ppt_w/2"/>
                                          </p:val>
                                        </p:tav>
                                      </p:tavLst>
                                    </p:anim>
                                    <p:anim calcmode="lin" valueType="num">
                                      <p:cBhvr additive="base">
                                        <p:cTn id="99" dur="5000"/>
                                        <p:tgtEl>
                                          <p:spTgt spid="16"/>
                                        </p:tgtEl>
                                        <p:attrNameLst>
                                          <p:attrName>ppt_y</p:attrName>
                                        </p:attrNameLst>
                                      </p:cBhvr>
                                      <p:tavLst>
                                        <p:tav tm="0">
                                          <p:val>
                                            <p:strVal val="ppt_y"/>
                                          </p:val>
                                        </p:tav>
                                        <p:tav tm="100000">
                                          <p:val>
                                            <p:strVal val="ppt_y"/>
                                          </p:val>
                                        </p:tav>
                                      </p:tavLst>
                                    </p:anim>
                                    <p:set>
                                      <p:cBhvr>
                                        <p:cTn id="100" dur="1" fill="hold">
                                          <p:stCondLst>
                                            <p:cond delay="4999"/>
                                          </p:stCondLst>
                                        </p:cTn>
                                        <p:tgtEl>
                                          <p:spTgt spid="16"/>
                                        </p:tgtEl>
                                        <p:attrNameLst>
                                          <p:attrName>style.visibility</p:attrName>
                                        </p:attrNameLst>
                                      </p:cBhvr>
                                      <p:to>
                                        <p:strVal val="hidden"/>
                                      </p:to>
                                    </p:set>
                                  </p:childTnLst>
                                </p:cTn>
                              </p:par>
                              <p:par>
                                <p:cTn id="101" presetID="2" presetClass="entr" presetSubtype="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additive="base">
                                        <p:cTn id="103" dur="5000" fill="hold"/>
                                        <p:tgtEl>
                                          <p:spTgt spid="4"/>
                                        </p:tgtEl>
                                        <p:attrNameLst>
                                          <p:attrName>ppt_x</p:attrName>
                                        </p:attrNameLst>
                                      </p:cBhvr>
                                      <p:tavLst>
                                        <p:tav tm="0">
                                          <p:val>
                                            <p:strVal val="1+#ppt_w/2"/>
                                          </p:val>
                                        </p:tav>
                                        <p:tav tm="100000">
                                          <p:val>
                                            <p:strVal val="#ppt_x"/>
                                          </p:val>
                                        </p:tav>
                                      </p:tavLst>
                                    </p:anim>
                                    <p:anim calcmode="lin" valueType="num">
                                      <p:cBhvr additive="base">
                                        <p:cTn id="104" dur="5000" fill="hold"/>
                                        <p:tgtEl>
                                          <p:spTgt spid="4"/>
                                        </p:tgtEl>
                                        <p:attrNameLst>
                                          <p:attrName>ppt_y</p:attrName>
                                        </p:attrNameLst>
                                      </p:cBhvr>
                                      <p:tavLst>
                                        <p:tav tm="0">
                                          <p:val>
                                            <p:strVal val="#ppt_y"/>
                                          </p:val>
                                        </p:tav>
                                        <p:tav tm="100000">
                                          <p:val>
                                            <p:strVal val="#ppt_y"/>
                                          </p:val>
                                        </p:tav>
                                      </p:tavLst>
                                    </p:anim>
                                  </p:childTnLst>
                                </p:cTn>
                              </p:par>
                              <p:par>
                                <p:cTn id="105" presetID="13" presetClass="entr" presetSubtype="16"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plus(in)">
                                      <p:cBhvr>
                                        <p:cTn id="107" dur="5000"/>
                                        <p:tgtEl>
                                          <p:spTgt spid="4"/>
                                        </p:tgtEl>
                                      </p:cBhvr>
                                    </p:animEffect>
                                  </p:childTnLst>
                                </p:cTn>
                              </p:par>
                            </p:childTnLst>
                          </p:cTn>
                        </p:par>
                        <p:par>
                          <p:cTn id="108" fill="hold">
                            <p:stCondLst>
                              <p:cond delay="5000"/>
                            </p:stCondLst>
                            <p:childTnLst>
                              <p:par>
                                <p:cTn id="109" presetID="17" presetClass="entr" presetSubtype="10" fill="hold" grpId="0" nodeType="afterEffect">
                                  <p:stCondLst>
                                    <p:cond delay="0"/>
                                  </p:stCondLst>
                                  <p:childTnLst>
                                    <p:set>
                                      <p:cBhvr>
                                        <p:cTn id="110" dur="1" fill="hold">
                                          <p:stCondLst>
                                            <p:cond delay="0"/>
                                          </p:stCondLst>
                                        </p:cTn>
                                        <p:tgtEl>
                                          <p:spTgt spid="29"/>
                                        </p:tgtEl>
                                        <p:attrNameLst>
                                          <p:attrName>style.visibility</p:attrName>
                                        </p:attrNameLst>
                                      </p:cBhvr>
                                      <p:to>
                                        <p:strVal val="visible"/>
                                      </p:to>
                                    </p:set>
                                    <p:anim calcmode="lin" valueType="num">
                                      <p:cBhvr>
                                        <p:cTn id="111" dur="2000" fill="hold"/>
                                        <p:tgtEl>
                                          <p:spTgt spid="29"/>
                                        </p:tgtEl>
                                        <p:attrNameLst>
                                          <p:attrName>ppt_w</p:attrName>
                                        </p:attrNameLst>
                                      </p:cBhvr>
                                      <p:tavLst>
                                        <p:tav tm="0">
                                          <p:val>
                                            <p:fltVal val="0"/>
                                          </p:val>
                                        </p:tav>
                                        <p:tav tm="100000">
                                          <p:val>
                                            <p:strVal val="#ppt_w"/>
                                          </p:val>
                                        </p:tav>
                                      </p:tavLst>
                                    </p:anim>
                                    <p:anim calcmode="lin" valueType="num">
                                      <p:cBhvr>
                                        <p:cTn id="112" dur="2000" fill="hold"/>
                                        <p:tgtEl>
                                          <p:spTgt spid="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3502" y="0"/>
            <a:ext cx="9144000" cy="6858000"/>
          </a:xfrm>
        </p:spPr>
        <p:txBody>
          <a:bodyPr/>
          <a:lstStyle/>
          <a:p>
            <a:endParaRPr lang="es-ES" dirty="0"/>
          </a:p>
        </p:txBody>
      </p:sp>
      <p:sp>
        <p:nvSpPr>
          <p:cNvPr id="3" name="2 Subtítulo"/>
          <p:cNvSpPr>
            <a:spLocks noGrp="1"/>
          </p:cNvSpPr>
          <p:nvPr>
            <p:ph type="subTitle" idx="1"/>
          </p:nvPr>
        </p:nvSpPr>
        <p:spPr>
          <a:xfrm>
            <a:off x="-33502" y="0"/>
            <a:ext cx="9144000" cy="6858000"/>
          </a:xfrm>
        </p:spPr>
        <p:txBody>
          <a:bodyPr/>
          <a:lstStyle/>
          <a:p>
            <a:endParaRPr lang="es-ES" dirty="0"/>
          </a:p>
        </p:txBody>
      </p:sp>
      <p:pic>
        <p:nvPicPr>
          <p:cNvPr id="4" name="3 Imagen" descr="10-I-212.jpg"/>
          <p:cNvPicPr>
            <a:picLocks noChangeAspect="1"/>
          </p:cNvPicPr>
          <p:nvPr/>
        </p:nvPicPr>
        <p:blipFill>
          <a:blip r:embed="rId2"/>
          <a:stretch>
            <a:fillRect/>
          </a:stretch>
        </p:blipFill>
        <p:spPr>
          <a:xfrm>
            <a:off x="-67004" y="0"/>
            <a:ext cx="9211004" cy="6858000"/>
          </a:xfrm>
          <a:prstGeom prst="rect">
            <a:avLst/>
          </a:prstGeom>
          <a:scene3d>
            <a:camera prst="orthographicFront"/>
            <a:lightRig rig="threePt" dir="t"/>
          </a:scene3d>
          <a:sp3d>
            <a:bevelT prst="angle"/>
          </a:sp3d>
        </p:spPr>
      </p:pic>
      <p:sp>
        <p:nvSpPr>
          <p:cNvPr id="5" name="4 Proceso"/>
          <p:cNvSpPr/>
          <p:nvPr/>
        </p:nvSpPr>
        <p:spPr>
          <a:xfrm>
            <a:off x="-33502" y="-19050"/>
            <a:ext cx="500066" cy="6858000"/>
          </a:xfrm>
          <a:prstGeom prst="flowChartProcess">
            <a:avLst/>
          </a:prstGeom>
          <a:solidFill>
            <a:schemeClr val="tx2">
              <a:lumMod val="2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roceso"/>
          <p:cNvSpPr/>
          <p:nvPr/>
        </p:nvSpPr>
        <p:spPr>
          <a:xfrm>
            <a:off x="442752" y="-38100"/>
            <a:ext cx="500066" cy="6858000"/>
          </a:xfrm>
          <a:prstGeom prst="flowChartProcess">
            <a:avLst/>
          </a:prstGeom>
          <a:solidFill>
            <a:srgbClr val="E3A129">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a:off x="895192" y="-19050"/>
            <a:ext cx="500066" cy="6858000"/>
          </a:xfrm>
          <a:prstGeom prst="flowChartProcess">
            <a:avLst/>
          </a:prstGeom>
          <a:solidFill>
            <a:schemeClr val="tx2">
              <a:lumMod val="2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a:off x="1395258" y="0"/>
            <a:ext cx="500066" cy="6858000"/>
          </a:xfrm>
          <a:prstGeom prst="flowChartProcess">
            <a:avLst/>
          </a:prstGeom>
          <a:solidFill>
            <a:srgbClr val="E3A129">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a:off x="1871512" y="-19050"/>
            <a:ext cx="500066" cy="6858000"/>
          </a:xfrm>
          <a:prstGeom prst="flowChartProcess">
            <a:avLst/>
          </a:prstGeom>
          <a:solidFill>
            <a:schemeClr val="tx2">
              <a:lumMod val="2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a:off x="2323952" y="0"/>
            <a:ext cx="500066" cy="6858000"/>
          </a:xfrm>
          <a:prstGeom prst="flowChartProcess">
            <a:avLst/>
          </a:prstGeom>
          <a:solidFill>
            <a:srgbClr val="E3A129">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a:off x="2824018" y="0"/>
            <a:ext cx="500066" cy="6858000"/>
          </a:xfrm>
          <a:prstGeom prst="flowChartProcess">
            <a:avLst/>
          </a:prstGeom>
          <a:solidFill>
            <a:schemeClr val="tx2">
              <a:lumMod val="2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a:off x="3300272" y="-19050"/>
            <a:ext cx="500066" cy="6858000"/>
          </a:xfrm>
          <a:prstGeom prst="flowChartProcess">
            <a:avLst/>
          </a:prstGeom>
          <a:solidFill>
            <a:srgbClr val="E3A129">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a:off x="3752712" y="0"/>
            <a:ext cx="500066" cy="6858000"/>
          </a:xfrm>
          <a:prstGeom prst="flowChartProcess">
            <a:avLst/>
          </a:prstGeom>
          <a:solidFill>
            <a:schemeClr val="tx2">
              <a:lumMod val="2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a:off x="4205152" y="0"/>
            <a:ext cx="500066" cy="6858000"/>
          </a:xfrm>
          <a:prstGeom prst="flowChartProcess">
            <a:avLst/>
          </a:prstGeom>
          <a:solidFill>
            <a:srgbClr val="E3A129">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a:off x="4681406" y="-19050"/>
            <a:ext cx="500066" cy="6858000"/>
          </a:xfrm>
          <a:prstGeom prst="flowChartProcess">
            <a:avLst/>
          </a:prstGeom>
          <a:solidFill>
            <a:schemeClr val="tx2">
              <a:lumMod val="2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a:off x="5133846" y="0"/>
            <a:ext cx="500066" cy="6858000"/>
          </a:xfrm>
          <a:prstGeom prst="flowChartProcess">
            <a:avLst/>
          </a:prstGeom>
          <a:solidFill>
            <a:srgbClr val="E3A129">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a:off x="5633912" y="0"/>
            <a:ext cx="500066" cy="6858000"/>
          </a:xfrm>
          <a:prstGeom prst="flowChartProcess">
            <a:avLst/>
          </a:prstGeom>
          <a:solidFill>
            <a:schemeClr val="tx2">
              <a:lumMod val="2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roceso"/>
          <p:cNvSpPr/>
          <p:nvPr/>
        </p:nvSpPr>
        <p:spPr>
          <a:xfrm>
            <a:off x="6110166" y="-19050"/>
            <a:ext cx="500066" cy="6858000"/>
          </a:xfrm>
          <a:prstGeom prst="flowChartProcess">
            <a:avLst/>
          </a:prstGeom>
          <a:solidFill>
            <a:srgbClr val="E3A129">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roceso"/>
          <p:cNvSpPr/>
          <p:nvPr/>
        </p:nvSpPr>
        <p:spPr>
          <a:xfrm>
            <a:off x="6562606" y="0"/>
            <a:ext cx="500066" cy="6858000"/>
          </a:xfrm>
          <a:prstGeom prst="flowChartProcess">
            <a:avLst/>
          </a:prstGeom>
          <a:solidFill>
            <a:schemeClr val="tx2">
              <a:lumMod val="2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roceso"/>
          <p:cNvSpPr/>
          <p:nvPr/>
        </p:nvSpPr>
        <p:spPr>
          <a:xfrm>
            <a:off x="7062672" y="0"/>
            <a:ext cx="500066" cy="6858000"/>
          </a:xfrm>
          <a:prstGeom prst="flowChartProcess">
            <a:avLst/>
          </a:prstGeom>
          <a:solidFill>
            <a:srgbClr val="E3A129">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roceso"/>
          <p:cNvSpPr/>
          <p:nvPr/>
        </p:nvSpPr>
        <p:spPr>
          <a:xfrm>
            <a:off x="7538926" y="-19050"/>
            <a:ext cx="500066" cy="6858000"/>
          </a:xfrm>
          <a:prstGeom prst="flowChartProcess">
            <a:avLst/>
          </a:prstGeom>
          <a:solidFill>
            <a:schemeClr val="tx2">
              <a:lumMod val="2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roceso"/>
          <p:cNvSpPr/>
          <p:nvPr/>
        </p:nvSpPr>
        <p:spPr>
          <a:xfrm>
            <a:off x="7991366" y="0"/>
            <a:ext cx="581162" cy="6858000"/>
          </a:xfrm>
          <a:prstGeom prst="flowChartProcess">
            <a:avLst/>
          </a:prstGeom>
          <a:solidFill>
            <a:srgbClr val="E3A129">
              <a:alpha val="8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roceso"/>
          <p:cNvSpPr/>
          <p:nvPr/>
        </p:nvSpPr>
        <p:spPr>
          <a:xfrm>
            <a:off x="8572528" y="0"/>
            <a:ext cx="571472" cy="6858000"/>
          </a:xfrm>
          <a:prstGeom prst="flowChartProcess">
            <a:avLst/>
          </a:prstGeom>
          <a:solidFill>
            <a:schemeClr val="tx2">
              <a:lumMod val="2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uadroTexto"/>
          <p:cNvSpPr txBox="1"/>
          <p:nvPr/>
        </p:nvSpPr>
        <p:spPr>
          <a:xfrm>
            <a:off x="176176" y="6119834"/>
            <a:ext cx="2298834"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Reflejos dorados</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ppt_x"/>
                                          </p:val>
                                        </p:tav>
                                      </p:tavLst>
                                    </p:anim>
                                    <p:anim calcmode="lin" valueType="num">
                                      <p:cBhvr additive="base">
                                        <p:cTn id="11" dur="5000"/>
                                        <p:tgtEl>
                                          <p:spTgt spid="6"/>
                                        </p:tgtEl>
                                        <p:attrNameLst>
                                          <p:attrName>ppt_y</p:attrName>
                                        </p:attrNameLst>
                                      </p:cBhvr>
                                      <p:tavLst>
                                        <p:tav tm="0">
                                          <p:val>
                                            <p:strVal val="ppt_y"/>
                                          </p:val>
                                        </p:tav>
                                        <p:tav tm="100000">
                                          <p:val>
                                            <p:strVal val="0-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ppt_x"/>
                                          </p:val>
                                        </p:tav>
                                      </p:tavLst>
                                    </p:anim>
                                    <p:anim calcmode="lin" valueType="num">
                                      <p:cBhvr additive="base">
                                        <p:cTn id="15" dur="5000"/>
                                        <p:tgtEl>
                                          <p:spTgt spid="7"/>
                                        </p:tgtEl>
                                        <p:attrNameLst>
                                          <p:attrName>ppt_y</p:attrName>
                                        </p:attrNameLst>
                                      </p:cBhvr>
                                      <p:tavLst>
                                        <p:tav tm="0">
                                          <p:val>
                                            <p:strVal val="ppt_y"/>
                                          </p:val>
                                        </p:tav>
                                        <p:tav tm="100000">
                                          <p:val>
                                            <p:strVal val="1+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1"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0-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4"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ppt_x"/>
                                          </p:val>
                                        </p:tav>
                                      </p:tavLst>
                                    </p:anim>
                                    <p:anim calcmode="lin" valueType="num">
                                      <p:cBhvr additive="base">
                                        <p:cTn id="23" dur="5000"/>
                                        <p:tgtEl>
                                          <p:spTgt spid="9"/>
                                        </p:tgtEl>
                                        <p:attrNameLst>
                                          <p:attrName>ppt_y</p:attrName>
                                        </p:attrNameLst>
                                      </p:cBhvr>
                                      <p:tavLst>
                                        <p:tav tm="0">
                                          <p:val>
                                            <p:strVal val="ppt_y"/>
                                          </p:val>
                                        </p:tav>
                                        <p:tav tm="100000">
                                          <p:val>
                                            <p:strVal val="1+ppt_h/2"/>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1"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ppt_x"/>
                                          </p:val>
                                        </p:tav>
                                      </p:tavLst>
                                    </p:anim>
                                    <p:anim calcmode="lin" valueType="num">
                                      <p:cBhvr additive="base">
                                        <p:cTn id="27" dur="5000"/>
                                        <p:tgtEl>
                                          <p:spTgt spid="10"/>
                                        </p:tgtEl>
                                        <p:attrNameLst>
                                          <p:attrName>ppt_y</p:attrName>
                                        </p:attrNameLst>
                                      </p:cBhvr>
                                      <p:tavLst>
                                        <p:tav tm="0">
                                          <p:val>
                                            <p:strVal val="ppt_y"/>
                                          </p:val>
                                        </p:tav>
                                        <p:tav tm="100000">
                                          <p:val>
                                            <p:strVal val="0-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ppt_x"/>
                                          </p:val>
                                        </p:tav>
                                      </p:tavLst>
                                    </p:anim>
                                    <p:anim calcmode="lin" valueType="num">
                                      <p:cBhvr additive="base">
                                        <p:cTn id="31" dur="5000"/>
                                        <p:tgtEl>
                                          <p:spTgt spid="11"/>
                                        </p:tgtEl>
                                        <p:attrNameLst>
                                          <p:attrName>ppt_y</p:attrName>
                                        </p:attrNameLst>
                                      </p:cBhvr>
                                      <p:tavLst>
                                        <p:tav tm="0">
                                          <p:val>
                                            <p:strVal val="ppt_y"/>
                                          </p:val>
                                        </p:tav>
                                        <p:tav tm="100000">
                                          <p:val>
                                            <p:strVal val="1+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1"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ppt_x"/>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4" fill="hold" grpId="0"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ppt_x"/>
                                          </p:val>
                                        </p:tav>
                                      </p:tavLst>
                                    </p:anim>
                                    <p:anim calcmode="lin" valueType="num">
                                      <p:cBhvr additive="base">
                                        <p:cTn id="39" dur="5000"/>
                                        <p:tgtEl>
                                          <p:spTgt spid="13"/>
                                        </p:tgtEl>
                                        <p:attrNameLst>
                                          <p:attrName>ppt_y</p:attrName>
                                        </p:attrNameLst>
                                      </p:cBhvr>
                                      <p:tavLst>
                                        <p:tav tm="0">
                                          <p:val>
                                            <p:strVal val="ppt_y"/>
                                          </p:val>
                                        </p:tav>
                                        <p:tav tm="100000">
                                          <p:val>
                                            <p:strVal val="1+ppt_h/2"/>
                                          </p:val>
                                        </p:tav>
                                      </p:tavLst>
                                    </p:anim>
                                    <p:set>
                                      <p:cBhvr>
                                        <p:cTn id="40" dur="1" fill="hold">
                                          <p:stCondLst>
                                            <p:cond delay="4999"/>
                                          </p:stCondLst>
                                        </p:cTn>
                                        <p:tgtEl>
                                          <p:spTgt spid="13"/>
                                        </p:tgtEl>
                                        <p:attrNameLst>
                                          <p:attrName>style.visibility</p:attrName>
                                        </p:attrNameLst>
                                      </p:cBhvr>
                                      <p:to>
                                        <p:strVal val="hidden"/>
                                      </p:to>
                                    </p:set>
                                  </p:childTnLst>
                                </p:cTn>
                              </p:par>
                              <p:par>
                                <p:cTn id="41" presetID="2" presetClass="exit" presetSubtype="1" fill="hold" grpId="0" nodeType="withEffect">
                                  <p:stCondLst>
                                    <p:cond delay="0"/>
                                  </p:stCondLst>
                                  <p:childTnLst>
                                    <p:anim calcmode="lin" valueType="num">
                                      <p:cBhvr additive="base">
                                        <p:cTn id="42" dur="5000"/>
                                        <p:tgtEl>
                                          <p:spTgt spid="14"/>
                                        </p:tgtEl>
                                        <p:attrNameLst>
                                          <p:attrName>ppt_x</p:attrName>
                                        </p:attrNameLst>
                                      </p:cBhvr>
                                      <p:tavLst>
                                        <p:tav tm="0">
                                          <p:val>
                                            <p:strVal val="ppt_x"/>
                                          </p:val>
                                        </p:tav>
                                        <p:tav tm="100000">
                                          <p:val>
                                            <p:strVal val="ppt_x"/>
                                          </p:val>
                                        </p:tav>
                                      </p:tavLst>
                                    </p:anim>
                                    <p:anim calcmode="lin" valueType="num">
                                      <p:cBhvr additive="base">
                                        <p:cTn id="43" dur="5000"/>
                                        <p:tgtEl>
                                          <p:spTgt spid="14"/>
                                        </p:tgtEl>
                                        <p:attrNameLst>
                                          <p:attrName>ppt_y</p:attrName>
                                        </p:attrNameLst>
                                      </p:cBhvr>
                                      <p:tavLst>
                                        <p:tav tm="0">
                                          <p:val>
                                            <p:strVal val="ppt_y"/>
                                          </p:val>
                                        </p:tav>
                                        <p:tav tm="100000">
                                          <p:val>
                                            <p:strVal val="0-ppt_h/2"/>
                                          </p:val>
                                        </p:tav>
                                      </p:tavLst>
                                    </p:anim>
                                    <p:set>
                                      <p:cBhvr>
                                        <p:cTn id="44" dur="1" fill="hold">
                                          <p:stCondLst>
                                            <p:cond delay="4999"/>
                                          </p:stCondLst>
                                        </p:cTn>
                                        <p:tgtEl>
                                          <p:spTgt spid="14"/>
                                        </p:tgtEl>
                                        <p:attrNameLst>
                                          <p:attrName>style.visibility</p:attrName>
                                        </p:attrNameLst>
                                      </p:cBhvr>
                                      <p:to>
                                        <p:strVal val="hidden"/>
                                      </p:to>
                                    </p:set>
                                  </p:childTnLst>
                                </p:cTn>
                              </p:par>
                              <p:par>
                                <p:cTn id="45" presetID="2" presetClass="exit" presetSubtype="4"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ppt_x"/>
                                          </p:val>
                                        </p:tav>
                                      </p:tavLst>
                                    </p:anim>
                                    <p:anim calcmode="lin" valueType="num">
                                      <p:cBhvr additive="base">
                                        <p:cTn id="47" dur="5000"/>
                                        <p:tgtEl>
                                          <p:spTgt spid="15"/>
                                        </p:tgtEl>
                                        <p:attrNameLst>
                                          <p:attrName>ppt_y</p:attrName>
                                        </p:attrNameLst>
                                      </p:cBhvr>
                                      <p:tavLst>
                                        <p:tav tm="0">
                                          <p:val>
                                            <p:strVal val="ppt_y"/>
                                          </p:val>
                                        </p:tav>
                                        <p:tav tm="100000">
                                          <p:val>
                                            <p:strVal val="1+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1" fill="hold" grpId="0" nodeType="withEffect">
                                  <p:stCondLst>
                                    <p:cond delay="0"/>
                                  </p:stCondLst>
                                  <p:childTnLst>
                                    <p:anim calcmode="lin" valueType="num">
                                      <p:cBhvr additive="base">
                                        <p:cTn id="50" dur="5000"/>
                                        <p:tgtEl>
                                          <p:spTgt spid="16"/>
                                        </p:tgtEl>
                                        <p:attrNameLst>
                                          <p:attrName>ppt_x</p:attrName>
                                        </p:attrNameLst>
                                      </p:cBhvr>
                                      <p:tavLst>
                                        <p:tav tm="0">
                                          <p:val>
                                            <p:strVal val="ppt_x"/>
                                          </p:val>
                                        </p:tav>
                                        <p:tav tm="100000">
                                          <p:val>
                                            <p:strVal val="ppt_x"/>
                                          </p:val>
                                        </p:tav>
                                      </p:tavLst>
                                    </p:anim>
                                    <p:anim calcmode="lin" valueType="num">
                                      <p:cBhvr additive="base">
                                        <p:cTn id="51" dur="5000"/>
                                        <p:tgtEl>
                                          <p:spTgt spid="16"/>
                                        </p:tgtEl>
                                        <p:attrNameLst>
                                          <p:attrName>ppt_y</p:attrName>
                                        </p:attrNameLst>
                                      </p:cBhvr>
                                      <p:tavLst>
                                        <p:tav tm="0">
                                          <p:val>
                                            <p:strVal val="ppt_y"/>
                                          </p:val>
                                        </p:tav>
                                        <p:tav tm="100000">
                                          <p:val>
                                            <p:strVal val="0-ppt_h/2"/>
                                          </p:val>
                                        </p:tav>
                                      </p:tavLst>
                                    </p:anim>
                                    <p:set>
                                      <p:cBhvr>
                                        <p:cTn id="52" dur="1" fill="hold">
                                          <p:stCondLst>
                                            <p:cond delay="4999"/>
                                          </p:stCondLst>
                                        </p:cTn>
                                        <p:tgtEl>
                                          <p:spTgt spid="16"/>
                                        </p:tgtEl>
                                        <p:attrNameLst>
                                          <p:attrName>style.visibility</p:attrName>
                                        </p:attrNameLst>
                                      </p:cBhvr>
                                      <p:to>
                                        <p:strVal val="hidden"/>
                                      </p:to>
                                    </p:set>
                                  </p:childTnLst>
                                </p:cTn>
                              </p:par>
                              <p:par>
                                <p:cTn id="53" presetID="2" presetClass="exit" presetSubtype="4" fill="hold" grpId="0" nodeType="withEffect">
                                  <p:stCondLst>
                                    <p:cond delay="0"/>
                                  </p:stCondLst>
                                  <p:childTnLst>
                                    <p:anim calcmode="lin" valueType="num">
                                      <p:cBhvr additive="base">
                                        <p:cTn id="54" dur="5000"/>
                                        <p:tgtEl>
                                          <p:spTgt spid="17"/>
                                        </p:tgtEl>
                                        <p:attrNameLst>
                                          <p:attrName>ppt_x</p:attrName>
                                        </p:attrNameLst>
                                      </p:cBhvr>
                                      <p:tavLst>
                                        <p:tav tm="0">
                                          <p:val>
                                            <p:strVal val="ppt_x"/>
                                          </p:val>
                                        </p:tav>
                                        <p:tav tm="100000">
                                          <p:val>
                                            <p:strVal val="ppt_x"/>
                                          </p:val>
                                        </p:tav>
                                      </p:tavLst>
                                    </p:anim>
                                    <p:anim calcmode="lin" valueType="num">
                                      <p:cBhvr additive="base">
                                        <p:cTn id="55" dur="5000"/>
                                        <p:tgtEl>
                                          <p:spTgt spid="17"/>
                                        </p:tgtEl>
                                        <p:attrNameLst>
                                          <p:attrName>ppt_y</p:attrName>
                                        </p:attrNameLst>
                                      </p:cBhvr>
                                      <p:tavLst>
                                        <p:tav tm="0">
                                          <p:val>
                                            <p:strVal val="ppt_y"/>
                                          </p:val>
                                        </p:tav>
                                        <p:tav tm="100000">
                                          <p:val>
                                            <p:strVal val="1+ppt_h/2"/>
                                          </p:val>
                                        </p:tav>
                                      </p:tavLst>
                                    </p:anim>
                                    <p:set>
                                      <p:cBhvr>
                                        <p:cTn id="56" dur="1" fill="hold">
                                          <p:stCondLst>
                                            <p:cond delay="4999"/>
                                          </p:stCondLst>
                                        </p:cTn>
                                        <p:tgtEl>
                                          <p:spTgt spid="17"/>
                                        </p:tgtEl>
                                        <p:attrNameLst>
                                          <p:attrName>style.visibility</p:attrName>
                                        </p:attrNameLst>
                                      </p:cBhvr>
                                      <p:to>
                                        <p:strVal val="hidden"/>
                                      </p:to>
                                    </p:set>
                                  </p:childTnLst>
                                </p:cTn>
                              </p:par>
                              <p:par>
                                <p:cTn id="57" presetID="2" presetClass="exit" presetSubtype="1" fill="hold" grpId="0" nodeType="withEffect">
                                  <p:stCondLst>
                                    <p:cond delay="0"/>
                                  </p:stCondLst>
                                  <p:childTnLst>
                                    <p:anim calcmode="lin" valueType="num">
                                      <p:cBhvr additive="base">
                                        <p:cTn id="58" dur="5000"/>
                                        <p:tgtEl>
                                          <p:spTgt spid="18"/>
                                        </p:tgtEl>
                                        <p:attrNameLst>
                                          <p:attrName>ppt_x</p:attrName>
                                        </p:attrNameLst>
                                      </p:cBhvr>
                                      <p:tavLst>
                                        <p:tav tm="0">
                                          <p:val>
                                            <p:strVal val="ppt_x"/>
                                          </p:val>
                                        </p:tav>
                                        <p:tav tm="100000">
                                          <p:val>
                                            <p:strVal val="ppt_x"/>
                                          </p:val>
                                        </p:tav>
                                      </p:tavLst>
                                    </p:anim>
                                    <p:anim calcmode="lin" valueType="num">
                                      <p:cBhvr additive="base">
                                        <p:cTn id="59" dur="5000"/>
                                        <p:tgtEl>
                                          <p:spTgt spid="18"/>
                                        </p:tgtEl>
                                        <p:attrNameLst>
                                          <p:attrName>ppt_y</p:attrName>
                                        </p:attrNameLst>
                                      </p:cBhvr>
                                      <p:tavLst>
                                        <p:tav tm="0">
                                          <p:val>
                                            <p:strVal val="ppt_y"/>
                                          </p:val>
                                        </p:tav>
                                        <p:tav tm="100000">
                                          <p:val>
                                            <p:strVal val="0-ppt_h/2"/>
                                          </p:val>
                                        </p:tav>
                                      </p:tavLst>
                                    </p:anim>
                                    <p:set>
                                      <p:cBhvr>
                                        <p:cTn id="60" dur="1" fill="hold">
                                          <p:stCondLst>
                                            <p:cond delay="4999"/>
                                          </p:stCondLst>
                                        </p:cTn>
                                        <p:tgtEl>
                                          <p:spTgt spid="18"/>
                                        </p:tgtEl>
                                        <p:attrNameLst>
                                          <p:attrName>style.visibility</p:attrName>
                                        </p:attrNameLst>
                                      </p:cBhvr>
                                      <p:to>
                                        <p:strVal val="hidden"/>
                                      </p:to>
                                    </p:set>
                                  </p:childTnLst>
                                </p:cTn>
                              </p:par>
                              <p:par>
                                <p:cTn id="61" presetID="2" presetClass="exit" presetSubtype="4" fill="hold" grpId="0" nodeType="withEffect">
                                  <p:stCondLst>
                                    <p:cond delay="0"/>
                                  </p:stCondLst>
                                  <p:childTnLst>
                                    <p:anim calcmode="lin" valueType="num">
                                      <p:cBhvr additive="base">
                                        <p:cTn id="62" dur="5000"/>
                                        <p:tgtEl>
                                          <p:spTgt spid="19"/>
                                        </p:tgtEl>
                                        <p:attrNameLst>
                                          <p:attrName>ppt_x</p:attrName>
                                        </p:attrNameLst>
                                      </p:cBhvr>
                                      <p:tavLst>
                                        <p:tav tm="0">
                                          <p:val>
                                            <p:strVal val="ppt_x"/>
                                          </p:val>
                                        </p:tav>
                                        <p:tav tm="100000">
                                          <p:val>
                                            <p:strVal val="ppt_x"/>
                                          </p:val>
                                        </p:tav>
                                      </p:tavLst>
                                    </p:anim>
                                    <p:anim calcmode="lin" valueType="num">
                                      <p:cBhvr additive="base">
                                        <p:cTn id="63" dur="5000"/>
                                        <p:tgtEl>
                                          <p:spTgt spid="19"/>
                                        </p:tgtEl>
                                        <p:attrNameLst>
                                          <p:attrName>ppt_y</p:attrName>
                                        </p:attrNameLst>
                                      </p:cBhvr>
                                      <p:tavLst>
                                        <p:tav tm="0">
                                          <p:val>
                                            <p:strVal val="ppt_y"/>
                                          </p:val>
                                        </p:tav>
                                        <p:tav tm="100000">
                                          <p:val>
                                            <p:strVal val="1+ppt_h/2"/>
                                          </p:val>
                                        </p:tav>
                                      </p:tavLst>
                                    </p:anim>
                                    <p:set>
                                      <p:cBhvr>
                                        <p:cTn id="64" dur="1" fill="hold">
                                          <p:stCondLst>
                                            <p:cond delay="4999"/>
                                          </p:stCondLst>
                                        </p:cTn>
                                        <p:tgtEl>
                                          <p:spTgt spid="19"/>
                                        </p:tgtEl>
                                        <p:attrNameLst>
                                          <p:attrName>style.visibility</p:attrName>
                                        </p:attrNameLst>
                                      </p:cBhvr>
                                      <p:to>
                                        <p:strVal val="hidden"/>
                                      </p:to>
                                    </p:set>
                                  </p:childTnLst>
                                </p:cTn>
                              </p:par>
                              <p:par>
                                <p:cTn id="65" presetID="2" presetClass="exit" presetSubtype="1" fill="hold" grpId="0" nodeType="withEffect">
                                  <p:stCondLst>
                                    <p:cond delay="0"/>
                                  </p:stCondLst>
                                  <p:childTnLst>
                                    <p:anim calcmode="lin" valueType="num">
                                      <p:cBhvr additive="base">
                                        <p:cTn id="66" dur="5000"/>
                                        <p:tgtEl>
                                          <p:spTgt spid="20"/>
                                        </p:tgtEl>
                                        <p:attrNameLst>
                                          <p:attrName>ppt_x</p:attrName>
                                        </p:attrNameLst>
                                      </p:cBhvr>
                                      <p:tavLst>
                                        <p:tav tm="0">
                                          <p:val>
                                            <p:strVal val="ppt_x"/>
                                          </p:val>
                                        </p:tav>
                                        <p:tav tm="100000">
                                          <p:val>
                                            <p:strVal val="ppt_x"/>
                                          </p:val>
                                        </p:tav>
                                      </p:tavLst>
                                    </p:anim>
                                    <p:anim calcmode="lin" valueType="num">
                                      <p:cBhvr additive="base">
                                        <p:cTn id="67" dur="5000"/>
                                        <p:tgtEl>
                                          <p:spTgt spid="20"/>
                                        </p:tgtEl>
                                        <p:attrNameLst>
                                          <p:attrName>ppt_y</p:attrName>
                                        </p:attrNameLst>
                                      </p:cBhvr>
                                      <p:tavLst>
                                        <p:tav tm="0">
                                          <p:val>
                                            <p:strVal val="ppt_y"/>
                                          </p:val>
                                        </p:tav>
                                        <p:tav tm="100000">
                                          <p:val>
                                            <p:strVal val="0-ppt_h/2"/>
                                          </p:val>
                                        </p:tav>
                                      </p:tavLst>
                                    </p:anim>
                                    <p:set>
                                      <p:cBhvr>
                                        <p:cTn id="68" dur="1" fill="hold">
                                          <p:stCondLst>
                                            <p:cond delay="4999"/>
                                          </p:stCondLst>
                                        </p:cTn>
                                        <p:tgtEl>
                                          <p:spTgt spid="20"/>
                                        </p:tgtEl>
                                        <p:attrNameLst>
                                          <p:attrName>style.visibility</p:attrName>
                                        </p:attrNameLst>
                                      </p:cBhvr>
                                      <p:to>
                                        <p:strVal val="hidden"/>
                                      </p:to>
                                    </p:set>
                                  </p:childTnLst>
                                </p:cTn>
                              </p:par>
                              <p:par>
                                <p:cTn id="69" presetID="2" presetClass="exit" presetSubtype="4" fill="hold" grpId="0" nodeType="withEffect">
                                  <p:stCondLst>
                                    <p:cond delay="0"/>
                                  </p:stCondLst>
                                  <p:childTnLst>
                                    <p:anim calcmode="lin" valueType="num">
                                      <p:cBhvr additive="base">
                                        <p:cTn id="70" dur="5000"/>
                                        <p:tgtEl>
                                          <p:spTgt spid="21"/>
                                        </p:tgtEl>
                                        <p:attrNameLst>
                                          <p:attrName>ppt_x</p:attrName>
                                        </p:attrNameLst>
                                      </p:cBhvr>
                                      <p:tavLst>
                                        <p:tav tm="0">
                                          <p:val>
                                            <p:strVal val="ppt_x"/>
                                          </p:val>
                                        </p:tav>
                                        <p:tav tm="100000">
                                          <p:val>
                                            <p:strVal val="ppt_x"/>
                                          </p:val>
                                        </p:tav>
                                      </p:tavLst>
                                    </p:anim>
                                    <p:anim calcmode="lin" valueType="num">
                                      <p:cBhvr additive="base">
                                        <p:cTn id="71" dur="5000"/>
                                        <p:tgtEl>
                                          <p:spTgt spid="21"/>
                                        </p:tgtEl>
                                        <p:attrNameLst>
                                          <p:attrName>ppt_y</p:attrName>
                                        </p:attrNameLst>
                                      </p:cBhvr>
                                      <p:tavLst>
                                        <p:tav tm="0">
                                          <p:val>
                                            <p:strVal val="ppt_y"/>
                                          </p:val>
                                        </p:tav>
                                        <p:tav tm="100000">
                                          <p:val>
                                            <p:strVal val="1+ppt_h/2"/>
                                          </p:val>
                                        </p:tav>
                                      </p:tavLst>
                                    </p:anim>
                                    <p:set>
                                      <p:cBhvr>
                                        <p:cTn id="72" dur="1" fill="hold">
                                          <p:stCondLst>
                                            <p:cond delay="4999"/>
                                          </p:stCondLst>
                                        </p:cTn>
                                        <p:tgtEl>
                                          <p:spTgt spid="21"/>
                                        </p:tgtEl>
                                        <p:attrNameLst>
                                          <p:attrName>style.visibility</p:attrName>
                                        </p:attrNameLst>
                                      </p:cBhvr>
                                      <p:to>
                                        <p:strVal val="hidden"/>
                                      </p:to>
                                    </p:set>
                                  </p:childTnLst>
                                </p:cTn>
                              </p:par>
                              <p:par>
                                <p:cTn id="73" presetID="2" presetClass="exit" presetSubtype="1" fill="hold" grpId="0" nodeType="withEffect">
                                  <p:stCondLst>
                                    <p:cond delay="0"/>
                                  </p:stCondLst>
                                  <p:childTnLst>
                                    <p:anim calcmode="lin" valueType="num">
                                      <p:cBhvr additive="base">
                                        <p:cTn id="74" dur="5000"/>
                                        <p:tgtEl>
                                          <p:spTgt spid="22"/>
                                        </p:tgtEl>
                                        <p:attrNameLst>
                                          <p:attrName>ppt_x</p:attrName>
                                        </p:attrNameLst>
                                      </p:cBhvr>
                                      <p:tavLst>
                                        <p:tav tm="0">
                                          <p:val>
                                            <p:strVal val="ppt_x"/>
                                          </p:val>
                                        </p:tav>
                                        <p:tav tm="100000">
                                          <p:val>
                                            <p:strVal val="ppt_x"/>
                                          </p:val>
                                        </p:tav>
                                      </p:tavLst>
                                    </p:anim>
                                    <p:anim calcmode="lin" valueType="num">
                                      <p:cBhvr additive="base">
                                        <p:cTn id="75" dur="5000"/>
                                        <p:tgtEl>
                                          <p:spTgt spid="22"/>
                                        </p:tgtEl>
                                        <p:attrNameLst>
                                          <p:attrName>ppt_y</p:attrName>
                                        </p:attrNameLst>
                                      </p:cBhvr>
                                      <p:tavLst>
                                        <p:tav tm="0">
                                          <p:val>
                                            <p:strVal val="ppt_y"/>
                                          </p:val>
                                        </p:tav>
                                        <p:tav tm="100000">
                                          <p:val>
                                            <p:strVal val="0-ppt_h/2"/>
                                          </p:val>
                                        </p:tav>
                                      </p:tavLst>
                                    </p:anim>
                                    <p:set>
                                      <p:cBhvr>
                                        <p:cTn id="76" dur="1" fill="hold">
                                          <p:stCondLst>
                                            <p:cond delay="4999"/>
                                          </p:stCondLst>
                                        </p:cTn>
                                        <p:tgtEl>
                                          <p:spTgt spid="22"/>
                                        </p:tgtEl>
                                        <p:attrNameLst>
                                          <p:attrName>style.visibility</p:attrName>
                                        </p:attrNameLst>
                                      </p:cBhvr>
                                      <p:to>
                                        <p:strVal val="hidden"/>
                                      </p:to>
                                    </p:set>
                                  </p:childTnLst>
                                </p:cTn>
                              </p:par>
                              <p:par>
                                <p:cTn id="77" presetID="2" presetClass="exit" presetSubtype="4" fill="hold" grpId="0" nodeType="withEffect">
                                  <p:stCondLst>
                                    <p:cond delay="0"/>
                                  </p:stCondLst>
                                  <p:childTnLst>
                                    <p:anim calcmode="lin" valueType="num">
                                      <p:cBhvr additive="base">
                                        <p:cTn id="78" dur="5000"/>
                                        <p:tgtEl>
                                          <p:spTgt spid="23"/>
                                        </p:tgtEl>
                                        <p:attrNameLst>
                                          <p:attrName>ppt_x</p:attrName>
                                        </p:attrNameLst>
                                      </p:cBhvr>
                                      <p:tavLst>
                                        <p:tav tm="0">
                                          <p:val>
                                            <p:strVal val="ppt_x"/>
                                          </p:val>
                                        </p:tav>
                                        <p:tav tm="100000">
                                          <p:val>
                                            <p:strVal val="ppt_x"/>
                                          </p:val>
                                        </p:tav>
                                      </p:tavLst>
                                    </p:anim>
                                    <p:anim calcmode="lin" valueType="num">
                                      <p:cBhvr additive="base">
                                        <p:cTn id="79" dur="5000"/>
                                        <p:tgtEl>
                                          <p:spTgt spid="23"/>
                                        </p:tgtEl>
                                        <p:attrNameLst>
                                          <p:attrName>ppt_y</p:attrName>
                                        </p:attrNameLst>
                                      </p:cBhvr>
                                      <p:tavLst>
                                        <p:tav tm="0">
                                          <p:val>
                                            <p:strVal val="ppt_y"/>
                                          </p:val>
                                        </p:tav>
                                        <p:tav tm="100000">
                                          <p:val>
                                            <p:strVal val="1+ppt_h/2"/>
                                          </p:val>
                                        </p:tav>
                                      </p:tavLst>
                                    </p:anim>
                                    <p:set>
                                      <p:cBhvr>
                                        <p:cTn id="80" dur="1" fill="hold">
                                          <p:stCondLst>
                                            <p:cond delay="4999"/>
                                          </p:stCondLst>
                                        </p:cTn>
                                        <p:tgtEl>
                                          <p:spTgt spid="23"/>
                                        </p:tgtEl>
                                        <p:attrNameLst>
                                          <p:attrName>style.visibility</p:attrName>
                                        </p:attrNameLst>
                                      </p:cBhvr>
                                      <p:to>
                                        <p:strVal val="hidden"/>
                                      </p:to>
                                    </p:set>
                                  </p:childTnLst>
                                </p:cTn>
                              </p:par>
                              <p:par>
                                <p:cTn id="81" presetID="23" presetClass="entr" presetSubtype="16"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5000" fill="hold"/>
                                        <p:tgtEl>
                                          <p:spTgt spid="4"/>
                                        </p:tgtEl>
                                        <p:attrNameLst>
                                          <p:attrName>ppt_w</p:attrName>
                                        </p:attrNameLst>
                                      </p:cBhvr>
                                      <p:tavLst>
                                        <p:tav tm="0">
                                          <p:val>
                                            <p:fltVal val="0"/>
                                          </p:val>
                                        </p:tav>
                                        <p:tav tm="100000">
                                          <p:val>
                                            <p:strVal val="#ppt_w"/>
                                          </p:val>
                                        </p:tav>
                                      </p:tavLst>
                                    </p:anim>
                                    <p:anim calcmode="lin" valueType="num">
                                      <p:cBhvr>
                                        <p:cTn id="84" dur="5000" fill="hold"/>
                                        <p:tgtEl>
                                          <p:spTgt spid="4"/>
                                        </p:tgtEl>
                                        <p:attrNameLst>
                                          <p:attrName>ppt_h</p:attrName>
                                        </p:attrNameLst>
                                      </p:cBhvr>
                                      <p:tavLst>
                                        <p:tav tm="0">
                                          <p:val>
                                            <p:fltVal val="0"/>
                                          </p:val>
                                        </p:tav>
                                        <p:tav tm="100000">
                                          <p:val>
                                            <p:strVal val="#ppt_h"/>
                                          </p:val>
                                        </p:tav>
                                      </p:tavLst>
                                    </p:anim>
                                  </p:childTnLst>
                                </p:cTn>
                              </p:par>
                              <p:par>
                                <p:cTn id="85" presetID="4" presetClass="entr" presetSubtype="3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box(out)">
                                      <p:cBhvr>
                                        <p:cTn id="87" dur="5000"/>
                                        <p:tgtEl>
                                          <p:spTgt spid="4"/>
                                        </p:tgtEl>
                                      </p:cBhvr>
                                    </p:animEffect>
                                  </p:childTnLst>
                                </p:cTn>
                              </p:par>
                            </p:childTnLst>
                          </p:cTn>
                        </p:par>
                        <p:par>
                          <p:cTn id="88" fill="hold">
                            <p:stCondLst>
                              <p:cond delay="5000"/>
                            </p:stCondLst>
                            <p:childTnLst>
                              <p:par>
                                <p:cTn id="89" presetID="17" presetClass="entr" presetSubtype="10" fill="hold" grpId="0" nodeType="afterEffect">
                                  <p:stCondLst>
                                    <p:cond delay="0"/>
                                  </p:stCondLst>
                                  <p:childTnLst>
                                    <p:set>
                                      <p:cBhvr>
                                        <p:cTn id="90" dur="1" fill="hold">
                                          <p:stCondLst>
                                            <p:cond delay="0"/>
                                          </p:stCondLst>
                                        </p:cTn>
                                        <p:tgtEl>
                                          <p:spTgt spid="24"/>
                                        </p:tgtEl>
                                        <p:attrNameLst>
                                          <p:attrName>style.visibility</p:attrName>
                                        </p:attrNameLst>
                                      </p:cBhvr>
                                      <p:to>
                                        <p:strVal val="visible"/>
                                      </p:to>
                                    </p:set>
                                    <p:anim calcmode="lin" valueType="num">
                                      <p:cBhvr>
                                        <p:cTn id="91" dur="2000" fill="hold"/>
                                        <p:tgtEl>
                                          <p:spTgt spid="24"/>
                                        </p:tgtEl>
                                        <p:attrNameLst>
                                          <p:attrName>ppt_w</p:attrName>
                                        </p:attrNameLst>
                                      </p:cBhvr>
                                      <p:tavLst>
                                        <p:tav tm="0">
                                          <p:val>
                                            <p:fltVal val="0"/>
                                          </p:val>
                                        </p:tav>
                                        <p:tav tm="100000">
                                          <p:val>
                                            <p:strVal val="#ppt_w"/>
                                          </p:val>
                                        </p:tav>
                                      </p:tavLst>
                                    </p:anim>
                                    <p:anim calcmode="lin" valueType="num">
                                      <p:cBhvr>
                                        <p:cTn id="92" dur="20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1638_detail.jpg-purple haze-entre violetas- 4 nomi.jpg"/>
          <p:cNvPicPr>
            <a:picLocks noChangeAspect="1"/>
          </p:cNvPicPr>
          <p:nvPr/>
        </p:nvPicPr>
        <p:blipFill>
          <a:blip r:embed="rId2"/>
          <a:stretch>
            <a:fillRect/>
          </a:stretch>
        </p:blipFill>
        <p:spPr>
          <a:xfrm>
            <a:off x="0" y="357166"/>
            <a:ext cx="9144000" cy="6170088"/>
          </a:xfrm>
          <a:prstGeom prst="rect">
            <a:avLst/>
          </a:prstGeom>
        </p:spPr>
      </p:pic>
      <p:sp>
        <p:nvSpPr>
          <p:cNvPr id="5" name="4 Rectángulo"/>
          <p:cNvSpPr/>
          <p:nvPr/>
        </p:nvSpPr>
        <p:spPr>
          <a:xfrm>
            <a:off x="0" y="285728"/>
            <a:ext cx="9144000" cy="6286544"/>
          </a:xfrm>
          <a:prstGeom prst="rect">
            <a:avLst/>
          </a:prstGeom>
          <a:solidFill>
            <a:srgbClr val="7030A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0" y="5929330"/>
            <a:ext cx="2142831" cy="400110"/>
          </a:xfrm>
          <a:prstGeom prst="rect">
            <a:avLst/>
          </a:prstGeom>
          <a:noFill/>
        </p:spPr>
        <p:txBody>
          <a:bodyPr wrap="non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es-ES" sz="2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Arial Black" pitchFamily="34" charset="0"/>
              </a:rPr>
              <a:t>Entre violetas</a:t>
            </a:r>
            <a:endParaRPr lang="es-ES" sz="20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0" fill="hold"/>
                                        <p:tgtEl>
                                          <p:spTgt spid="4"/>
                                        </p:tgtEl>
                                        <p:attrNameLst>
                                          <p:attrName>ppt_x</p:attrName>
                                        </p:attrNameLst>
                                      </p:cBhvr>
                                      <p:tavLst>
                                        <p:tav tm="0">
                                          <p:val>
                                            <p:strVal val="1+#ppt_w/2"/>
                                          </p:val>
                                        </p:tav>
                                        <p:tav tm="100000">
                                          <p:val>
                                            <p:strVal val="#ppt_x"/>
                                          </p:val>
                                        </p:tav>
                                      </p:tavLst>
                                    </p:anim>
                                    <p:anim calcmode="lin" valueType="num">
                                      <p:cBhvr additive="base">
                                        <p:cTn id="17" dur="5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5000"/>
                            </p:stCondLst>
                            <p:childTnLst>
                              <p:par>
                                <p:cTn id="19" presetID="17" presetClass="entr" presetSubtype="1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8484_detail.jpg-encantador borneo-5 nomi - copia.jpg"/>
          <p:cNvPicPr>
            <a:picLocks noChangeAspect="1"/>
          </p:cNvPicPr>
          <p:nvPr/>
        </p:nvPicPr>
        <p:blipFill>
          <a:blip r:embed="rId2"/>
          <a:stretch>
            <a:fillRect/>
          </a:stretch>
        </p:blipFill>
        <p:spPr>
          <a:xfrm>
            <a:off x="966973" y="0"/>
            <a:ext cx="7210053" cy="6858000"/>
          </a:xfrm>
          <a:prstGeom prst="rect">
            <a:avLst/>
          </a:prstGeom>
          <a:scene3d>
            <a:camera prst="orthographicFront"/>
            <a:lightRig rig="threePt" dir="t"/>
          </a:scene3d>
          <a:sp3d>
            <a:bevelT prst="angle"/>
          </a:sp3d>
        </p:spPr>
      </p:pic>
      <p:sp>
        <p:nvSpPr>
          <p:cNvPr id="5" name="4 Rectángulo"/>
          <p:cNvSpPr/>
          <p:nvPr/>
        </p:nvSpPr>
        <p:spPr>
          <a:xfrm>
            <a:off x="0" y="0"/>
            <a:ext cx="1000100" cy="6858000"/>
          </a:xfrm>
          <a:prstGeom prst="rect">
            <a:avLst/>
          </a:prstGeom>
          <a:blipFill dpi="0" rotWithShape="1">
            <a:blip r:embed="rId3">
              <a:duotone>
                <a:prstClr val="black"/>
                <a:schemeClr val="accent6">
                  <a:tint val="45000"/>
                  <a:satMod val="400000"/>
                </a:schemeClr>
              </a:duotone>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143900" y="0"/>
            <a:ext cx="1000100" cy="6858000"/>
          </a:xfrm>
          <a:prstGeom prst="rect">
            <a:avLst/>
          </a:prstGeom>
          <a:blipFill dpi="0" rotWithShape="1">
            <a:blip r:embed="rId3">
              <a:duotone>
                <a:prstClr val="black"/>
                <a:schemeClr val="accent6">
                  <a:tint val="45000"/>
                  <a:satMod val="400000"/>
                </a:schemeClr>
              </a:duotone>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3357554" y="6215082"/>
            <a:ext cx="2728889" cy="369332"/>
          </a:xfrm>
          <a:prstGeom prst="rect">
            <a:avLst/>
          </a:prstGeom>
          <a:noFill/>
        </p:spPr>
        <p:txBody>
          <a:bodyPr wrap="none" rtlCol="0">
            <a:spAutoFit/>
          </a:bodyPr>
          <a:lstStyle/>
          <a:p>
            <a:r>
              <a:rPr lang="es-ES"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Black" pitchFamily="34" charset="0"/>
              </a:rPr>
              <a:t>Encantador Borneo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2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3000"/>
                                        <p:tgtEl>
                                          <p:spTgt spid="4"/>
                                        </p:tgtEl>
                                      </p:cBhvr>
                                    </p:animEffect>
                                  </p:childTnLst>
                                </p:cTn>
                              </p:par>
                              <p:par>
                                <p:cTn id="15" presetID="3" presetClass="entr" presetSubtype="5"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2000"/>
                                        <p:tgtEl>
                                          <p:spTgt spid="7"/>
                                        </p:tgtEl>
                                      </p:cBhvr>
                                    </p:animEffect>
                                  </p:childTnLst>
                                </p:cTn>
                              </p:par>
                            </p:childTnLst>
                          </p:cTn>
                        </p:par>
                        <p:par>
                          <p:cTn id="18" fill="hold">
                            <p:stCondLst>
                              <p:cond delay="3000"/>
                            </p:stCondLst>
                            <p:childTnLst>
                              <p:par>
                                <p:cTn id="19" presetID="17" presetClass="entr" presetSubtype="10" fill="hold" nodeType="after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p:cTn id="21"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2" dur="2000" fill="hold"/>
                                        <p:tgtEl>
                                          <p:spTgt spid="8">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solidFill>
            <a:schemeClr val="tx2">
              <a:lumMod val="75000"/>
            </a:schemeClr>
          </a:solidFill>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75000"/>
            </a:schemeClr>
          </a:solidFill>
        </p:spPr>
        <p:txBody>
          <a:bodyPr/>
          <a:lstStyle/>
          <a:p>
            <a:endParaRPr lang="es-ES" dirty="0"/>
          </a:p>
        </p:txBody>
      </p:sp>
      <p:pic>
        <p:nvPicPr>
          <p:cNvPr id="4" name="3 Imagen" descr="328909_detail.jpg-nepal niños solos en la calle-7 nomi.jpg"/>
          <p:cNvPicPr>
            <a:picLocks noChangeAspect="1"/>
          </p:cNvPicPr>
          <p:nvPr/>
        </p:nvPicPr>
        <p:blipFill>
          <a:blip r:embed="rId3"/>
          <a:srcRect r="5532"/>
          <a:stretch>
            <a:fillRect/>
          </a:stretch>
        </p:blipFill>
        <p:spPr>
          <a:xfrm>
            <a:off x="0" y="0"/>
            <a:ext cx="9144000" cy="6858000"/>
          </a:xfrm>
          <a:prstGeom prst="rect">
            <a:avLst/>
          </a:prstGeom>
          <a:solidFill>
            <a:schemeClr val="tx2">
              <a:lumMod val="75000"/>
            </a:schemeClr>
          </a:solidFill>
          <a:scene3d>
            <a:camera prst="orthographicFront"/>
            <a:lightRig rig="threePt" dir="t"/>
          </a:scene3d>
          <a:sp3d>
            <a:bevelT prst="angle"/>
          </a:sp3d>
        </p:spPr>
      </p:pic>
      <p:sp>
        <p:nvSpPr>
          <p:cNvPr id="9" name="8 Proceso"/>
          <p:cNvSpPr/>
          <p:nvPr/>
        </p:nvSpPr>
        <p:spPr>
          <a:xfrm>
            <a:off x="285720" y="214290"/>
            <a:ext cx="8572560" cy="6429420"/>
          </a:xfrm>
          <a:prstGeom prst="flowChartProcess">
            <a:avLst/>
          </a:prstGeom>
          <a:solidFill>
            <a:schemeClr val="tx2">
              <a:lumMod val="25000"/>
              <a:alpha val="8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85720" y="6072206"/>
            <a:ext cx="3839513"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b="1" dirty="0" smtClean="0">
                <a:ln/>
                <a:solidFill>
                  <a:schemeClr val="accent3"/>
                </a:solidFill>
                <a:latin typeface="Arial Black" pitchFamily="34" charset="0"/>
              </a:rPr>
              <a:t>Niños solos en la calle-Nepal</a:t>
            </a:r>
            <a:endParaRPr lang="es-ES" b="1" dirty="0">
              <a:ln/>
              <a:solidFill>
                <a:schemeClr val="accent3"/>
              </a:solidFill>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17" presetClass="entr" presetSubtype="1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9140.jpg-indios-3 nomi.jpg"/>
          <p:cNvPicPr>
            <a:picLocks noChangeAspect="1"/>
          </p:cNvPicPr>
          <p:nvPr/>
        </p:nvPicPr>
        <p:blipFill>
          <a:blip r:embed="rId2"/>
          <a:stretch>
            <a:fillRect/>
          </a:stretch>
        </p:blipFill>
        <p:spPr>
          <a:xfrm>
            <a:off x="15811" y="285728"/>
            <a:ext cx="9128189" cy="6215082"/>
          </a:xfrm>
          <a:prstGeom prst="rect">
            <a:avLst/>
          </a:prstGeom>
        </p:spPr>
      </p:pic>
      <p:sp>
        <p:nvSpPr>
          <p:cNvPr id="5" name="4 Cheurón"/>
          <p:cNvSpPr/>
          <p:nvPr/>
        </p:nvSpPr>
        <p:spPr>
          <a:xfrm>
            <a:off x="-214346" y="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571440" y="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285852" y="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2071638" y="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2857456" y="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3571868" y="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4357654" y="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5072034" y="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5857852" y="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6643670" y="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7429488" y="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8143868" y="0"/>
            <a:ext cx="1000132"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214346" y="614362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571440" y="614362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1285852" y="614362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071638" y="614362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2857456" y="614362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a:off x="3571868" y="614362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4357654" y="614362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5072034" y="614362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5857852" y="614362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a:off x="6643670" y="614362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a:off x="7429488" y="6143620"/>
            <a:ext cx="1071538"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8143868" y="6143620"/>
            <a:ext cx="1000132" cy="714380"/>
          </a:xfrm>
          <a:prstGeom prst="chevron">
            <a:avLst>
              <a:gd name="adj" fmla="val 58000"/>
            </a:avLst>
          </a:prstGeom>
          <a:solidFill>
            <a:srgbClr val="C00000"/>
          </a:solidFill>
          <a:ln>
            <a:noFill/>
          </a:ln>
          <a:effectLst>
            <a:reflection blurRad="6350" stA="50000" endA="300" endPos="55500" dist="50800" dir="5400000" sy="-100000" algn="bl" rotWithShape="0"/>
          </a:effectLst>
          <a:scene3d>
            <a:camera prst="orthographicFront"/>
            <a:lightRig rig="sunse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uadroTexto"/>
          <p:cNvSpPr txBox="1"/>
          <p:nvPr/>
        </p:nvSpPr>
        <p:spPr>
          <a:xfrm>
            <a:off x="0" y="5857892"/>
            <a:ext cx="2178802"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Bellezas indias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0-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8"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0-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8"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8" fill="hold" grpId="0"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0-ppt_w/2"/>
                                          </p:val>
                                        </p:tav>
                                      </p:tavLst>
                                    </p:anim>
                                    <p:anim calcmode="lin" valueType="num">
                                      <p:cBhvr additive="base">
                                        <p:cTn id="39" dur="5000"/>
                                        <p:tgtEl>
                                          <p:spTgt spid="13"/>
                                        </p:tgtEl>
                                        <p:attrNameLst>
                                          <p:attrName>ppt_y</p:attrName>
                                        </p:attrNameLst>
                                      </p:cBhvr>
                                      <p:tavLst>
                                        <p:tav tm="0">
                                          <p:val>
                                            <p:strVal val="ppt_y"/>
                                          </p:val>
                                        </p:tav>
                                        <p:tav tm="100000">
                                          <p:val>
                                            <p:strVal val="ppt_y"/>
                                          </p:val>
                                        </p:tav>
                                      </p:tavLst>
                                    </p:anim>
                                    <p:set>
                                      <p:cBhvr>
                                        <p:cTn id="40" dur="1" fill="hold">
                                          <p:stCondLst>
                                            <p:cond delay="4999"/>
                                          </p:stCondLst>
                                        </p:cTn>
                                        <p:tgtEl>
                                          <p:spTgt spid="13"/>
                                        </p:tgtEl>
                                        <p:attrNameLst>
                                          <p:attrName>style.visibility</p:attrName>
                                        </p:attrNameLst>
                                      </p:cBhvr>
                                      <p:to>
                                        <p:strVal val="hidden"/>
                                      </p:to>
                                    </p:set>
                                  </p:childTnLst>
                                </p:cTn>
                              </p:par>
                              <p:par>
                                <p:cTn id="41" presetID="2" presetClass="exit" presetSubtype="8" fill="hold" grpId="0" nodeType="withEffect">
                                  <p:stCondLst>
                                    <p:cond delay="0"/>
                                  </p:stCondLst>
                                  <p:childTnLst>
                                    <p:anim calcmode="lin" valueType="num">
                                      <p:cBhvr additive="base">
                                        <p:cTn id="42" dur="5000"/>
                                        <p:tgtEl>
                                          <p:spTgt spid="14"/>
                                        </p:tgtEl>
                                        <p:attrNameLst>
                                          <p:attrName>ppt_x</p:attrName>
                                        </p:attrNameLst>
                                      </p:cBhvr>
                                      <p:tavLst>
                                        <p:tav tm="0">
                                          <p:val>
                                            <p:strVal val="ppt_x"/>
                                          </p:val>
                                        </p:tav>
                                        <p:tav tm="100000">
                                          <p:val>
                                            <p:strVal val="0-ppt_w/2"/>
                                          </p:val>
                                        </p:tav>
                                      </p:tavLst>
                                    </p:anim>
                                    <p:anim calcmode="lin" valueType="num">
                                      <p:cBhvr additive="base">
                                        <p:cTn id="43" dur="5000"/>
                                        <p:tgtEl>
                                          <p:spTgt spid="14"/>
                                        </p:tgtEl>
                                        <p:attrNameLst>
                                          <p:attrName>ppt_y</p:attrName>
                                        </p:attrNameLst>
                                      </p:cBhvr>
                                      <p:tavLst>
                                        <p:tav tm="0">
                                          <p:val>
                                            <p:strVal val="ppt_y"/>
                                          </p:val>
                                        </p:tav>
                                        <p:tav tm="100000">
                                          <p:val>
                                            <p:strVal val="ppt_y"/>
                                          </p:val>
                                        </p:tav>
                                      </p:tavLst>
                                    </p:anim>
                                    <p:set>
                                      <p:cBhvr>
                                        <p:cTn id="44" dur="1" fill="hold">
                                          <p:stCondLst>
                                            <p:cond delay="4999"/>
                                          </p:stCondLst>
                                        </p:cTn>
                                        <p:tgtEl>
                                          <p:spTgt spid="14"/>
                                        </p:tgtEl>
                                        <p:attrNameLst>
                                          <p:attrName>style.visibility</p:attrName>
                                        </p:attrNameLst>
                                      </p:cBhvr>
                                      <p:to>
                                        <p:strVal val="hidden"/>
                                      </p:to>
                                    </p:set>
                                  </p:childTnLst>
                                </p:cTn>
                              </p:par>
                              <p:par>
                                <p:cTn id="45" presetID="2" presetClass="exit" presetSubtype="8"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ppt_y"/>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8" fill="hold" grpId="0" nodeType="withEffect">
                                  <p:stCondLst>
                                    <p:cond delay="0"/>
                                  </p:stCondLst>
                                  <p:childTnLst>
                                    <p:anim calcmode="lin" valueType="num">
                                      <p:cBhvr additive="base">
                                        <p:cTn id="50" dur="5000"/>
                                        <p:tgtEl>
                                          <p:spTgt spid="16"/>
                                        </p:tgtEl>
                                        <p:attrNameLst>
                                          <p:attrName>ppt_x</p:attrName>
                                        </p:attrNameLst>
                                      </p:cBhvr>
                                      <p:tavLst>
                                        <p:tav tm="0">
                                          <p:val>
                                            <p:strVal val="ppt_x"/>
                                          </p:val>
                                        </p:tav>
                                        <p:tav tm="100000">
                                          <p:val>
                                            <p:strVal val="0-ppt_w/2"/>
                                          </p:val>
                                        </p:tav>
                                      </p:tavLst>
                                    </p:anim>
                                    <p:anim calcmode="lin" valueType="num">
                                      <p:cBhvr additive="base">
                                        <p:cTn id="51" dur="5000"/>
                                        <p:tgtEl>
                                          <p:spTgt spid="16"/>
                                        </p:tgtEl>
                                        <p:attrNameLst>
                                          <p:attrName>ppt_y</p:attrName>
                                        </p:attrNameLst>
                                      </p:cBhvr>
                                      <p:tavLst>
                                        <p:tav tm="0">
                                          <p:val>
                                            <p:strVal val="ppt_y"/>
                                          </p:val>
                                        </p:tav>
                                        <p:tav tm="100000">
                                          <p:val>
                                            <p:strVal val="ppt_y"/>
                                          </p:val>
                                        </p:tav>
                                      </p:tavLst>
                                    </p:anim>
                                    <p:set>
                                      <p:cBhvr>
                                        <p:cTn id="52" dur="1" fill="hold">
                                          <p:stCondLst>
                                            <p:cond delay="4999"/>
                                          </p:stCondLst>
                                        </p:cTn>
                                        <p:tgtEl>
                                          <p:spTgt spid="16"/>
                                        </p:tgtEl>
                                        <p:attrNameLst>
                                          <p:attrName>style.visibility</p:attrName>
                                        </p:attrNameLst>
                                      </p:cBhvr>
                                      <p:to>
                                        <p:strVal val="hidden"/>
                                      </p:to>
                                    </p:set>
                                  </p:childTnLst>
                                </p:cTn>
                              </p:par>
                              <p:par>
                                <p:cTn id="53" presetID="2" presetClass="exit" presetSubtype="8" fill="hold" grpId="0" nodeType="withEffect">
                                  <p:stCondLst>
                                    <p:cond delay="0"/>
                                  </p:stCondLst>
                                  <p:childTnLst>
                                    <p:anim calcmode="lin" valueType="num">
                                      <p:cBhvr additive="base">
                                        <p:cTn id="54" dur="5000"/>
                                        <p:tgtEl>
                                          <p:spTgt spid="17"/>
                                        </p:tgtEl>
                                        <p:attrNameLst>
                                          <p:attrName>ppt_x</p:attrName>
                                        </p:attrNameLst>
                                      </p:cBhvr>
                                      <p:tavLst>
                                        <p:tav tm="0">
                                          <p:val>
                                            <p:strVal val="ppt_x"/>
                                          </p:val>
                                        </p:tav>
                                        <p:tav tm="100000">
                                          <p:val>
                                            <p:strVal val="0-ppt_w/2"/>
                                          </p:val>
                                        </p:tav>
                                      </p:tavLst>
                                    </p:anim>
                                    <p:anim calcmode="lin" valueType="num">
                                      <p:cBhvr additive="base">
                                        <p:cTn id="55" dur="5000"/>
                                        <p:tgtEl>
                                          <p:spTgt spid="17"/>
                                        </p:tgtEl>
                                        <p:attrNameLst>
                                          <p:attrName>ppt_y</p:attrName>
                                        </p:attrNameLst>
                                      </p:cBhvr>
                                      <p:tavLst>
                                        <p:tav tm="0">
                                          <p:val>
                                            <p:strVal val="ppt_y"/>
                                          </p:val>
                                        </p:tav>
                                        <p:tav tm="100000">
                                          <p:val>
                                            <p:strVal val="ppt_y"/>
                                          </p:val>
                                        </p:tav>
                                      </p:tavLst>
                                    </p:anim>
                                    <p:set>
                                      <p:cBhvr>
                                        <p:cTn id="56" dur="1" fill="hold">
                                          <p:stCondLst>
                                            <p:cond delay="4999"/>
                                          </p:stCondLst>
                                        </p:cTn>
                                        <p:tgtEl>
                                          <p:spTgt spid="17"/>
                                        </p:tgtEl>
                                        <p:attrNameLst>
                                          <p:attrName>style.visibility</p:attrName>
                                        </p:attrNameLst>
                                      </p:cBhvr>
                                      <p:to>
                                        <p:strVal val="hidden"/>
                                      </p:to>
                                    </p:set>
                                  </p:childTnLst>
                                </p:cTn>
                              </p:par>
                              <p:par>
                                <p:cTn id="57" presetID="2" presetClass="exit" presetSubtype="8" fill="hold" grpId="0" nodeType="withEffect">
                                  <p:stCondLst>
                                    <p:cond delay="0"/>
                                  </p:stCondLst>
                                  <p:childTnLst>
                                    <p:anim calcmode="lin" valueType="num">
                                      <p:cBhvr additive="base">
                                        <p:cTn id="58" dur="5000"/>
                                        <p:tgtEl>
                                          <p:spTgt spid="18"/>
                                        </p:tgtEl>
                                        <p:attrNameLst>
                                          <p:attrName>ppt_x</p:attrName>
                                        </p:attrNameLst>
                                      </p:cBhvr>
                                      <p:tavLst>
                                        <p:tav tm="0">
                                          <p:val>
                                            <p:strVal val="ppt_x"/>
                                          </p:val>
                                        </p:tav>
                                        <p:tav tm="100000">
                                          <p:val>
                                            <p:strVal val="0-ppt_w/2"/>
                                          </p:val>
                                        </p:tav>
                                      </p:tavLst>
                                    </p:anim>
                                    <p:anim calcmode="lin" valueType="num">
                                      <p:cBhvr additive="base">
                                        <p:cTn id="59" dur="5000"/>
                                        <p:tgtEl>
                                          <p:spTgt spid="18"/>
                                        </p:tgtEl>
                                        <p:attrNameLst>
                                          <p:attrName>ppt_y</p:attrName>
                                        </p:attrNameLst>
                                      </p:cBhvr>
                                      <p:tavLst>
                                        <p:tav tm="0">
                                          <p:val>
                                            <p:strVal val="ppt_y"/>
                                          </p:val>
                                        </p:tav>
                                        <p:tav tm="100000">
                                          <p:val>
                                            <p:strVal val="ppt_y"/>
                                          </p:val>
                                        </p:tav>
                                      </p:tavLst>
                                    </p:anim>
                                    <p:set>
                                      <p:cBhvr>
                                        <p:cTn id="60" dur="1" fill="hold">
                                          <p:stCondLst>
                                            <p:cond delay="4999"/>
                                          </p:stCondLst>
                                        </p:cTn>
                                        <p:tgtEl>
                                          <p:spTgt spid="18"/>
                                        </p:tgtEl>
                                        <p:attrNameLst>
                                          <p:attrName>style.visibility</p:attrName>
                                        </p:attrNameLst>
                                      </p:cBhvr>
                                      <p:to>
                                        <p:strVal val="hidden"/>
                                      </p:to>
                                    </p:set>
                                  </p:childTnLst>
                                </p:cTn>
                              </p:par>
                              <p:par>
                                <p:cTn id="61" presetID="2" presetClass="exit" presetSubtype="8" fill="hold" grpId="0" nodeType="withEffect">
                                  <p:stCondLst>
                                    <p:cond delay="0"/>
                                  </p:stCondLst>
                                  <p:childTnLst>
                                    <p:anim calcmode="lin" valueType="num">
                                      <p:cBhvr additive="base">
                                        <p:cTn id="62" dur="5000"/>
                                        <p:tgtEl>
                                          <p:spTgt spid="19"/>
                                        </p:tgtEl>
                                        <p:attrNameLst>
                                          <p:attrName>ppt_x</p:attrName>
                                        </p:attrNameLst>
                                      </p:cBhvr>
                                      <p:tavLst>
                                        <p:tav tm="0">
                                          <p:val>
                                            <p:strVal val="ppt_x"/>
                                          </p:val>
                                        </p:tav>
                                        <p:tav tm="100000">
                                          <p:val>
                                            <p:strVal val="0-ppt_w/2"/>
                                          </p:val>
                                        </p:tav>
                                      </p:tavLst>
                                    </p:anim>
                                    <p:anim calcmode="lin" valueType="num">
                                      <p:cBhvr additive="base">
                                        <p:cTn id="63" dur="5000"/>
                                        <p:tgtEl>
                                          <p:spTgt spid="19"/>
                                        </p:tgtEl>
                                        <p:attrNameLst>
                                          <p:attrName>ppt_y</p:attrName>
                                        </p:attrNameLst>
                                      </p:cBhvr>
                                      <p:tavLst>
                                        <p:tav tm="0">
                                          <p:val>
                                            <p:strVal val="ppt_y"/>
                                          </p:val>
                                        </p:tav>
                                        <p:tav tm="100000">
                                          <p:val>
                                            <p:strVal val="ppt_y"/>
                                          </p:val>
                                        </p:tav>
                                      </p:tavLst>
                                    </p:anim>
                                    <p:set>
                                      <p:cBhvr>
                                        <p:cTn id="64" dur="1" fill="hold">
                                          <p:stCondLst>
                                            <p:cond delay="4999"/>
                                          </p:stCondLst>
                                        </p:cTn>
                                        <p:tgtEl>
                                          <p:spTgt spid="19"/>
                                        </p:tgtEl>
                                        <p:attrNameLst>
                                          <p:attrName>style.visibility</p:attrName>
                                        </p:attrNameLst>
                                      </p:cBhvr>
                                      <p:to>
                                        <p:strVal val="hidden"/>
                                      </p:to>
                                    </p:set>
                                  </p:childTnLst>
                                </p:cTn>
                              </p:par>
                              <p:par>
                                <p:cTn id="65" presetID="2" presetClass="exit" presetSubtype="8" fill="hold" grpId="0" nodeType="withEffect">
                                  <p:stCondLst>
                                    <p:cond delay="0"/>
                                  </p:stCondLst>
                                  <p:childTnLst>
                                    <p:anim calcmode="lin" valueType="num">
                                      <p:cBhvr additive="base">
                                        <p:cTn id="66" dur="5000"/>
                                        <p:tgtEl>
                                          <p:spTgt spid="20"/>
                                        </p:tgtEl>
                                        <p:attrNameLst>
                                          <p:attrName>ppt_x</p:attrName>
                                        </p:attrNameLst>
                                      </p:cBhvr>
                                      <p:tavLst>
                                        <p:tav tm="0">
                                          <p:val>
                                            <p:strVal val="ppt_x"/>
                                          </p:val>
                                        </p:tav>
                                        <p:tav tm="100000">
                                          <p:val>
                                            <p:strVal val="0-ppt_w/2"/>
                                          </p:val>
                                        </p:tav>
                                      </p:tavLst>
                                    </p:anim>
                                    <p:anim calcmode="lin" valueType="num">
                                      <p:cBhvr additive="base">
                                        <p:cTn id="67" dur="5000"/>
                                        <p:tgtEl>
                                          <p:spTgt spid="20"/>
                                        </p:tgtEl>
                                        <p:attrNameLst>
                                          <p:attrName>ppt_y</p:attrName>
                                        </p:attrNameLst>
                                      </p:cBhvr>
                                      <p:tavLst>
                                        <p:tav tm="0">
                                          <p:val>
                                            <p:strVal val="ppt_y"/>
                                          </p:val>
                                        </p:tav>
                                        <p:tav tm="100000">
                                          <p:val>
                                            <p:strVal val="ppt_y"/>
                                          </p:val>
                                        </p:tav>
                                      </p:tavLst>
                                    </p:anim>
                                    <p:set>
                                      <p:cBhvr>
                                        <p:cTn id="68" dur="1" fill="hold">
                                          <p:stCondLst>
                                            <p:cond delay="4999"/>
                                          </p:stCondLst>
                                        </p:cTn>
                                        <p:tgtEl>
                                          <p:spTgt spid="20"/>
                                        </p:tgtEl>
                                        <p:attrNameLst>
                                          <p:attrName>style.visibility</p:attrName>
                                        </p:attrNameLst>
                                      </p:cBhvr>
                                      <p:to>
                                        <p:strVal val="hidden"/>
                                      </p:to>
                                    </p:set>
                                  </p:childTnLst>
                                </p:cTn>
                              </p:par>
                              <p:par>
                                <p:cTn id="69" presetID="2" presetClass="exit" presetSubtype="8" fill="hold" grpId="0" nodeType="withEffect">
                                  <p:stCondLst>
                                    <p:cond delay="0"/>
                                  </p:stCondLst>
                                  <p:childTnLst>
                                    <p:anim calcmode="lin" valueType="num">
                                      <p:cBhvr additive="base">
                                        <p:cTn id="70" dur="5000"/>
                                        <p:tgtEl>
                                          <p:spTgt spid="21"/>
                                        </p:tgtEl>
                                        <p:attrNameLst>
                                          <p:attrName>ppt_x</p:attrName>
                                        </p:attrNameLst>
                                      </p:cBhvr>
                                      <p:tavLst>
                                        <p:tav tm="0">
                                          <p:val>
                                            <p:strVal val="ppt_x"/>
                                          </p:val>
                                        </p:tav>
                                        <p:tav tm="100000">
                                          <p:val>
                                            <p:strVal val="0-ppt_w/2"/>
                                          </p:val>
                                        </p:tav>
                                      </p:tavLst>
                                    </p:anim>
                                    <p:anim calcmode="lin" valueType="num">
                                      <p:cBhvr additive="base">
                                        <p:cTn id="71" dur="5000"/>
                                        <p:tgtEl>
                                          <p:spTgt spid="21"/>
                                        </p:tgtEl>
                                        <p:attrNameLst>
                                          <p:attrName>ppt_y</p:attrName>
                                        </p:attrNameLst>
                                      </p:cBhvr>
                                      <p:tavLst>
                                        <p:tav tm="0">
                                          <p:val>
                                            <p:strVal val="ppt_y"/>
                                          </p:val>
                                        </p:tav>
                                        <p:tav tm="100000">
                                          <p:val>
                                            <p:strVal val="ppt_y"/>
                                          </p:val>
                                        </p:tav>
                                      </p:tavLst>
                                    </p:anim>
                                    <p:set>
                                      <p:cBhvr>
                                        <p:cTn id="72" dur="1" fill="hold">
                                          <p:stCondLst>
                                            <p:cond delay="4999"/>
                                          </p:stCondLst>
                                        </p:cTn>
                                        <p:tgtEl>
                                          <p:spTgt spid="21"/>
                                        </p:tgtEl>
                                        <p:attrNameLst>
                                          <p:attrName>style.visibility</p:attrName>
                                        </p:attrNameLst>
                                      </p:cBhvr>
                                      <p:to>
                                        <p:strVal val="hidden"/>
                                      </p:to>
                                    </p:set>
                                  </p:childTnLst>
                                </p:cTn>
                              </p:par>
                              <p:par>
                                <p:cTn id="73" presetID="2" presetClass="exit" presetSubtype="8" fill="hold" grpId="0" nodeType="withEffect">
                                  <p:stCondLst>
                                    <p:cond delay="0"/>
                                  </p:stCondLst>
                                  <p:childTnLst>
                                    <p:anim calcmode="lin" valueType="num">
                                      <p:cBhvr additive="base">
                                        <p:cTn id="74" dur="5000"/>
                                        <p:tgtEl>
                                          <p:spTgt spid="22"/>
                                        </p:tgtEl>
                                        <p:attrNameLst>
                                          <p:attrName>ppt_x</p:attrName>
                                        </p:attrNameLst>
                                      </p:cBhvr>
                                      <p:tavLst>
                                        <p:tav tm="0">
                                          <p:val>
                                            <p:strVal val="ppt_x"/>
                                          </p:val>
                                        </p:tav>
                                        <p:tav tm="100000">
                                          <p:val>
                                            <p:strVal val="0-ppt_w/2"/>
                                          </p:val>
                                        </p:tav>
                                      </p:tavLst>
                                    </p:anim>
                                    <p:anim calcmode="lin" valueType="num">
                                      <p:cBhvr additive="base">
                                        <p:cTn id="75" dur="5000"/>
                                        <p:tgtEl>
                                          <p:spTgt spid="22"/>
                                        </p:tgtEl>
                                        <p:attrNameLst>
                                          <p:attrName>ppt_y</p:attrName>
                                        </p:attrNameLst>
                                      </p:cBhvr>
                                      <p:tavLst>
                                        <p:tav tm="0">
                                          <p:val>
                                            <p:strVal val="ppt_y"/>
                                          </p:val>
                                        </p:tav>
                                        <p:tav tm="100000">
                                          <p:val>
                                            <p:strVal val="ppt_y"/>
                                          </p:val>
                                        </p:tav>
                                      </p:tavLst>
                                    </p:anim>
                                    <p:set>
                                      <p:cBhvr>
                                        <p:cTn id="76" dur="1" fill="hold">
                                          <p:stCondLst>
                                            <p:cond delay="4999"/>
                                          </p:stCondLst>
                                        </p:cTn>
                                        <p:tgtEl>
                                          <p:spTgt spid="22"/>
                                        </p:tgtEl>
                                        <p:attrNameLst>
                                          <p:attrName>style.visibility</p:attrName>
                                        </p:attrNameLst>
                                      </p:cBhvr>
                                      <p:to>
                                        <p:strVal val="hidden"/>
                                      </p:to>
                                    </p:set>
                                  </p:childTnLst>
                                </p:cTn>
                              </p:par>
                              <p:par>
                                <p:cTn id="77" presetID="2" presetClass="exit" presetSubtype="8" fill="hold" grpId="0" nodeType="withEffect">
                                  <p:stCondLst>
                                    <p:cond delay="0"/>
                                  </p:stCondLst>
                                  <p:childTnLst>
                                    <p:anim calcmode="lin" valueType="num">
                                      <p:cBhvr additive="base">
                                        <p:cTn id="78" dur="5000"/>
                                        <p:tgtEl>
                                          <p:spTgt spid="23"/>
                                        </p:tgtEl>
                                        <p:attrNameLst>
                                          <p:attrName>ppt_x</p:attrName>
                                        </p:attrNameLst>
                                      </p:cBhvr>
                                      <p:tavLst>
                                        <p:tav tm="0">
                                          <p:val>
                                            <p:strVal val="ppt_x"/>
                                          </p:val>
                                        </p:tav>
                                        <p:tav tm="100000">
                                          <p:val>
                                            <p:strVal val="0-ppt_w/2"/>
                                          </p:val>
                                        </p:tav>
                                      </p:tavLst>
                                    </p:anim>
                                    <p:anim calcmode="lin" valueType="num">
                                      <p:cBhvr additive="base">
                                        <p:cTn id="79" dur="5000"/>
                                        <p:tgtEl>
                                          <p:spTgt spid="23"/>
                                        </p:tgtEl>
                                        <p:attrNameLst>
                                          <p:attrName>ppt_y</p:attrName>
                                        </p:attrNameLst>
                                      </p:cBhvr>
                                      <p:tavLst>
                                        <p:tav tm="0">
                                          <p:val>
                                            <p:strVal val="ppt_y"/>
                                          </p:val>
                                        </p:tav>
                                        <p:tav tm="100000">
                                          <p:val>
                                            <p:strVal val="ppt_y"/>
                                          </p:val>
                                        </p:tav>
                                      </p:tavLst>
                                    </p:anim>
                                    <p:set>
                                      <p:cBhvr>
                                        <p:cTn id="80" dur="1" fill="hold">
                                          <p:stCondLst>
                                            <p:cond delay="4999"/>
                                          </p:stCondLst>
                                        </p:cTn>
                                        <p:tgtEl>
                                          <p:spTgt spid="23"/>
                                        </p:tgtEl>
                                        <p:attrNameLst>
                                          <p:attrName>style.visibility</p:attrName>
                                        </p:attrNameLst>
                                      </p:cBhvr>
                                      <p:to>
                                        <p:strVal val="hidden"/>
                                      </p:to>
                                    </p:set>
                                  </p:childTnLst>
                                </p:cTn>
                              </p:par>
                              <p:par>
                                <p:cTn id="81" presetID="2" presetClass="exit" presetSubtype="8" fill="hold" grpId="0" nodeType="withEffect">
                                  <p:stCondLst>
                                    <p:cond delay="0"/>
                                  </p:stCondLst>
                                  <p:childTnLst>
                                    <p:anim calcmode="lin" valueType="num">
                                      <p:cBhvr additive="base">
                                        <p:cTn id="82" dur="5000"/>
                                        <p:tgtEl>
                                          <p:spTgt spid="24"/>
                                        </p:tgtEl>
                                        <p:attrNameLst>
                                          <p:attrName>ppt_x</p:attrName>
                                        </p:attrNameLst>
                                      </p:cBhvr>
                                      <p:tavLst>
                                        <p:tav tm="0">
                                          <p:val>
                                            <p:strVal val="ppt_x"/>
                                          </p:val>
                                        </p:tav>
                                        <p:tav tm="100000">
                                          <p:val>
                                            <p:strVal val="0-ppt_w/2"/>
                                          </p:val>
                                        </p:tav>
                                      </p:tavLst>
                                    </p:anim>
                                    <p:anim calcmode="lin" valueType="num">
                                      <p:cBhvr additive="base">
                                        <p:cTn id="83" dur="5000"/>
                                        <p:tgtEl>
                                          <p:spTgt spid="24"/>
                                        </p:tgtEl>
                                        <p:attrNameLst>
                                          <p:attrName>ppt_y</p:attrName>
                                        </p:attrNameLst>
                                      </p:cBhvr>
                                      <p:tavLst>
                                        <p:tav tm="0">
                                          <p:val>
                                            <p:strVal val="ppt_y"/>
                                          </p:val>
                                        </p:tav>
                                        <p:tav tm="100000">
                                          <p:val>
                                            <p:strVal val="ppt_y"/>
                                          </p:val>
                                        </p:tav>
                                      </p:tavLst>
                                    </p:anim>
                                    <p:set>
                                      <p:cBhvr>
                                        <p:cTn id="84" dur="1" fill="hold">
                                          <p:stCondLst>
                                            <p:cond delay="4999"/>
                                          </p:stCondLst>
                                        </p:cTn>
                                        <p:tgtEl>
                                          <p:spTgt spid="24"/>
                                        </p:tgtEl>
                                        <p:attrNameLst>
                                          <p:attrName>style.visibility</p:attrName>
                                        </p:attrNameLst>
                                      </p:cBhvr>
                                      <p:to>
                                        <p:strVal val="hidden"/>
                                      </p:to>
                                    </p:set>
                                  </p:childTnLst>
                                </p:cTn>
                              </p:par>
                              <p:par>
                                <p:cTn id="85" presetID="2" presetClass="exit" presetSubtype="8" fill="hold" grpId="0" nodeType="withEffect">
                                  <p:stCondLst>
                                    <p:cond delay="0"/>
                                  </p:stCondLst>
                                  <p:childTnLst>
                                    <p:anim calcmode="lin" valueType="num">
                                      <p:cBhvr additive="base">
                                        <p:cTn id="86" dur="5000"/>
                                        <p:tgtEl>
                                          <p:spTgt spid="25"/>
                                        </p:tgtEl>
                                        <p:attrNameLst>
                                          <p:attrName>ppt_x</p:attrName>
                                        </p:attrNameLst>
                                      </p:cBhvr>
                                      <p:tavLst>
                                        <p:tav tm="0">
                                          <p:val>
                                            <p:strVal val="ppt_x"/>
                                          </p:val>
                                        </p:tav>
                                        <p:tav tm="100000">
                                          <p:val>
                                            <p:strVal val="0-ppt_w/2"/>
                                          </p:val>
                                        </p:tav>
                                      </p:tavLst>
                                    </p:anim>
                                    <p:anim calcmode="lin" valueType="num">
                                      <p:cBhvr additive="base">
                                        <p:cTn id="87" dur="5000"/>
                                        <p:tgtEl>
                                          <p:spTgt spid="25"/>
                                        </p:tgtEl>
                                        <p:attrNameLst>
                                          <p:attrName>ppt_y</p:attrName>
                                        </p:attrNameLst>
                                      </p:cBhvr>
                                      <p:tavLst>
                                        <p:tav tm="0">
                                          <p:val>
                                            <p:strVal val="ppt_y"/>
                                          </p:val>
                                        </p:tav>
                                        <p:tav tm="100000">
                                          <p:val>
                                            <p:strVal val="ppt_y"/>
                                          </p:val>
                                        </p:tav>
                                      </p:tavLst>
                                    </p:anim>
                                    <p:set>
                                      <p:cBhvr>
                                        <p:cTn id="88" dur="1" fill="hold">
                                          <p:stCondLst>
                                            <p:cond delay="4999"/>
                                          </p:stCondLst>
                                        </p:cTn>
                                        <p:tgtEl>
                                          <p:spTgt spid="25"/>
                                        </p:tgtEl>
                                        <p:attrNameLst>
                                          <p:attrName>style.visibility</p:attrName>
                                        </p:attrNameLst>
                                      </p:cBhvr>
                                      <p:to>
                                        <p:strVal val="hidden"/>
                                      </p:to>
                                    </p:set>
                                  </p:childTnLst>
                                </p:cTn>
                              </p:par>
                              <p:par>
                                <p:cTn id="89" presetID="2" presetClass="exit" presetSubtype="8" fill="hold" grpId="0" nodeType="withEffect">
                                  <p:stCondLst>
                                    <p:cond delay="0"/>
                                  </p:stCondLst>
                                  <p:childTnLst>
                                    <p:anim calcmode="lin" valueType="num">
                                      <p:cBhvr additive="base">
                                        <p:cTn id="90" dur="5000"/>
                                        <p:tgtEl>
                                          <p:spTgt spid="26"/>
                                        </p:tgtEl>
                                        <p:attrNameLst>
                                          <p:attrName>ppt_x</p:attrName>
                                        </p:attrNameLst>
                                      </p:cBhvr>
                                      <p:tavLst>
                                        <p:tav tm="0">
                                          <p:val>
                                            <p:strVal val="ppt_x"/>
                                          </p:val>
                                        </p:tav>
                                        <p:tav tm="100000">
                                          <p:val>
                                            <p:strVal val="0-ppt_w/2"/>
                                          </p:val>
                                        </p:tav>
                                      </p:tavLst>
                                    </p:anim>
                                    <p:anim calcmode="lin" valueType="num">
                                      <p:cBhvr additive="base">
                                        <p:cTn id="91" dur="5000"/>
                                        <p:tgtEl>
                                          <p:spTgt spid="26"/>
                                        </p:tgtEl>
                                        <p:attrNameLst>
                                          <p:attrName>ppt_y</p:attrName>
                                        </p:attrNameLst>
                                      </p:cBhvr>
                                      <p:tavLst>
                                        <p:tav tm="0">
                                          <p:val>
                                            <p:strVal val="ppt_y"/>
                                          </p:val>
                                        </p:tav>
                                        <p:tav tm="100000">
                                          <p:val>
                                            <p:strVal val="ppt_y"/>
                                          </p:val>
                                        </p:tav>
                                      </p:tavLst>
                                    </p:anim>
                                    <p:set>
                                      <p:cBhvr>
                                        <p:cTn id="92" dur="1" fill="hold">
                                          <p:stCondLst>
                                            <p:cond delay="4999"/>
                                          </p:stCondLst>
                                        </p:cTn>
                                        <p:tgtEl>
                                          <p:spTgt spid="26"/>
                                        </p:tgtEl>
                                        <p:attrNameLst>
                                          <p:attrName>style.visibility</p:attrName>
                                        </p:attrNameLst>
                                      </p:cBhvr>
                                      <p:to>
                                        <p:strVal val="hidden"/>
                                      </p:to>
                                    </p:set>
                                  </p:childTnLst>
                                </p:cTn>
                              </p:par>
                              <p:par>
                                <p:cTn id="93" presetID="2" presetClass="exit" presetSubtype="8" fill="hold" grpId="0" nodeType="withEffect">
                                  <p:stCondLst>
                                    <p:cond delay="0"/>
                                  </p:stCondLst>
                                  <p:childTnLst>
                                    <p:anim calcmode="lin" valueType="num">
                                      <p:cBhvr additive="base">
                                        <p:cTn id="94" dur="5000"/>
                                        <p:tgtEl>
                                          <p:spTgt spid="27"/>
                                        </p:tgtEl>
                                        <p:attrNameLst>
                                          <p:attrName>ppt_x</p:attrName>
                                        </p:attrNameLst>
                                      </p:cBhvr>
                                      <p:tavLst>
                                        <p:tav tm="0">
                                          <p:val>
                                            <p:strVal val="ppt_x"/>
                                          </p:val>
                                        </p:tav>
                                        <p:tav tm="100000">
                                          <p:val>
                                            <p:strVal val="0-ppt_w/2"/>
                                          </p:val>
                                        </p:tav>
                                      </p:tavLst>
                                    </p:anim>
                                    <p:anim calcmode="lin" valueType="num">
                                      <p:cBhvr additive="base">
                                        <p:cTn id="95" dur="5000"/>
                                        <p:tgtEl>
                                          <p:spTgt spid="27"/>
                                        </p:tgtEl>
                                        <p:attrNameLst>
                                          <p:attrName>ppt_y</p:attrName>
                                        </p:attrNameLst>
                                      </p:cBhvr>
                                      <p:tavLst>
                                        <p:tav tm="0">
                                          <p:val>
                                            <p:strVal val="ppt_y"/>
                                          </p:val>
                                        </p:tav>
                                        <p:tav tm="100000">
                                          <p:val>
                                            <p:strVal val="ppt_y"/>
                                          </p:val>
                                        </p:tav>
                                      </p:tavLst>
                                    </p:anim>
                                    <p:set>
                                      <p:cBhvr>
                                        <p:cTn id="96" dur="1" fill="hold">
                                          <p:stCondLst>
                                            <p:cond delay="4999"/>
                                          </p:stCondLst>
                                        </p:cTn>
                                        <p:tgtEl>
                                          <p:spTgt spid="27"/>
                                        </p:tgtEl>
                                        <p:attrNameLst>
                                          <p:attrName>style.visibility</p:attrName>
                                        </p:attrNameLst>
                                      </p:cBhvr>
                                      <p:to>
                                        <p:strVal val="hidden"/>
                                      </p:to>
                                    </p:set>
                                  </p:childTnLst>
                                </p:cTn>
                              </p:par>
                              <p:par>
                                <p:cTn id="97" presetID="2" presetClass="exit" presetSubtype="8" fill="hold" grpId="0" nodeType="withEffect">
                                  <p:stCondLst>
                                    <p:cond delay="0"/>
                                  </p:stCondLst>
                                  <p:childTnLst>
                                    <p:anim calcmode="lin" valueType="num">
                                      <p:cBhvr additive="base">
                                        <p:cTn id="98" dur="5000"/>
                                        <p:tgtEl>
                                          <p:spTgt spid="28"/>
                                        </p:tgtEl>
                                        <p:attrNameLst>
                                          <p:attrName>ppt_x</p:attrName>
                                        </p:attrNameLst>
                                      </p:cBhvr>
                                      <p:tavLst>
                                        <p:tav tm="0">
                                          <p:val>
                                            <p:strVal val="ppt_x"/>
                                          </p:val>
                                        </p:tav>
                                        <p:tav tm="100000">
                                          <p:val>
                                            <p:strVal val="0-ppt_w/2"/>
                                          </p:val>
                                        </p:tav>
                                      </p:tavLst>
                                    </p:anim>
                                    <p:anim calcmode="lin" valueType="num">
                                      <p:cBhvr additive="base">
                                        <p:cTn id="99" dur="5000"/>
                                        <p:tgtEl>
                                          <p:spTgt spid="28"/>
                                        </p:tgtEl>
                                        <p:attrNameLst>
                                          <p:attrName>ppt_y</p:attrName>
                                        </p:attrNameLst>
                                      </p:cBhvr>
                                      <p:tavLst>
                                        <p:tav tm="0">
                                          <p:val>
                                            <p:strVal val="ppt_y"/>
                                          </p:val>
                                        </p:tav>
                                        <p:tav tm="100000">
                                          <p:val>
                                            <p:strVal val="ppt_y"/>
                                          </p:val>
                                        </p:tav>
                                      </p:tavLst>
                                    </p:anim>
                                    <p:set>
                                      <p:cBhvr>
                                        <p:cTn id="100" dur="1" fill="hold">
                                          <p:stCondLst>
                                            <p:cond delay="4999"/>
                                          </p:stCondLst>
                                        </p:cTn>
                                        <p:tgtEl>
                                          <p:spTgt spid="28"/>
                                        </p:tgtEl>
                                        <p:attrNameLst>
                                          <p:attrName>style.visibility</p:attrName>
                                        </p:attrNameLst>
                                      </p:cBhvr>
                                      <p:to>
                                        <p:strVal val="hidden"/>
                                      </p:to>
                                    </p:set>
                                  </p:childTnLst>
                                </p:cTn>
                              </p:par>
                              <p:par>
                                <p:cTn id="101" presetID="2" presetClass="entr" presetSubtype="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additive="base">
                                        <p:cTn id="103" dur="5000" fill="hold"/>
                                        <p:tgtEl>
                                          <p:spTgt spid="4"/>
                                        </p:tgtEl>
                                        <p:attrNameLst>
                                          <p:attrName>ppt_x</p:attrName>
                                        </p:attrNameLst>
                                      </p:cBhvr>
                                      <p:tavLst>
                                        <p:tav tm="0">
                                          <p:val>
                                            <p:strVal val="1+#ppt_w/2"/>
                                          </p:val>
                                        </p:tav>
                                        <p:tav tm="100000">
                                          <p:val>
                                            <p:strVal val="#ppt_x"/>
                                          </p:val>
                                        </p:tav>
                                      </p:tavLst>
                                    </p:anim>
                                    <p:anim calcmode="lin" valueType="num">
                                      <p:cBhvr additive="base">
                                        <p:cTn id="104" dur="5000" fill="hold"/>
                                        <p:tgtEl>
                                          <p:spTgt spid="4"/>
                                        </p:tgtEl>
                                        <p:attrNameLst>
                                          <p:attrName>ppt_y</p:attrName>
                                        </p:attrNameLst>
                                      </p:cBhvr>
                                      <p:tavLst>
                                        <p:tav tm="0">
                                          <p:val>
                                            <p:strVal val="#ppt_y"/>
                                          </p:val>
                                        </p:tav>
                                        <p:tav tm="100000">
                                          <p:val>
                                            <p:strVal val="#ppt_y"/>
                                          </p:val>
                                        </p:tav>
                                      </p:tavLst>
                                    </p:anim>
                                  </p:childTnLst>
                                </p:cTn>
                              </p:par>
                              <p:par>
                                <p:cTn id="105" presetID="4" presetClass="entr" presetSubtype="16"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box(in)">
                                      <p:cBhvr>
                                        <p:cTn id="107" dur="5000"/>
                                        <p:tgtEl>
                                          <p:spTgt spid="4"/>
                                        </p:tgtEl>
                                      </p:cBhvr>
                                    </p:animEffect>
                                  </p:childTnLst>
                                </p:cTn>
                              </p:par>
                            </p:childTnLst>
                          </p:cTn>
                        </p:par>
                        <p:par>
                          <p:cTn id="108" fill="hold">
                            <p:stCondLst>
                              <p:cond delay="5000"/>
                            </p:stCondLst>
                            <p:childTnLst>
                              <p:par>
                                <p:cTn id="109" presetID="17" presetClass="entr" presetSubtype="10" fill="hold" grpId="0" nodeType="afterEffect">
                                  <p:stCondLst>
                                    <p:cond delay="0"/>
                                  </p:stCondLst>
                                  <p:childTnLst>
                                    <p:set>
                                      <p:cBhvr>
                                        <p:cTn id="110" dur="1" fill="hold">
                                          <p:stCondLst>
                                            <p:cond delay="0"/>
                                          </p:stCondLst>
                                        </p:cTn>
                                        <p:tgtEl>
                                          <p:spTgt spid="29"/>
                                        </p:tgtEl>
                                        <p:attrNameLst>
                                          <p:attrName>style.visibility</p:attrName>
                                        </p:attrNameLst>
                                      </p:cBhvr>
                                      <p:to>
                                        <p:strVal val="visible"/>
                                      </p:to>
                                    </p:set>
                                    <p:anim calcmode="lin" valueType="num">
                                      <p:cBhvr>
                                        <p:cTn id="111" dur="2000" fill="hold"/>
                                        <p:tgtEl>
                                          <p:spTgt spid="29"/>
                                        </p:tgtEl>
                                        <p:attrNameLst>
                                          <p:attrName>ppt_w</p:attrName>
                                        </p:attrNameLst>
                                      </p:cBhvr>
                                      <p:tavLst>
                                        <p:tav tm="0">
                                          <p:val>
                                            <p:fltVal val="0"/>
                                          </p:val>
                                        </p:tav>
                                        <p:tav tm="100000">
                                          <p:val>
                                            <p:strVal val="#ppt_w"/>
                                          </p:val>
                                        </p:tav>
                                      </p:tavLst>
                                    </p:anim>
                                    <p:anim calcmode="lin" valueType="num">
                                      <p:cBhvr>
                                        <p:cTn id="112" dur="2000" fill="hold"/>
                                        <p:tgtEl>
                                          <p:spTgt spid="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1763.jpg-ojos persas-9 nomi.jpg"/>
          <p:cNvPicPr>
            <a:picLocks noChangeAspect="1"/>
          </p:cNvPicPr>
          <p:nvPr/>
        </p:nvPicPr>
        <p:blipFill>
          <a:blip r:embed="rId2"/>
          <a:stretch>
            <a:fillRect/>
          </a:stretch>
        </p:blipFill>
        <p:spPr>
          <a:xfrm>
            <a:off x="0" y="0"/>
            <a:ext cx="9144000" cy="6857999"/>
          </a:xfrm>
          <a:prstGeom prst="rect">
            <a:avLst/>
          </a:prstGeom>
        </p:spPr>
      </p:pic>
      <p:sp>
        <p:nvSpPr>
          <p:cNvPr id="5" name="4 CuadroTexto"/>
          <p:cNvSpPr txBox="1"/>
          <p:nvPr/>
        </p:nvSpPr>
        <p:spPr>
          <a:xfrm>
            <a:off x="500034" y="5929330"/>
            <a:ext cx="1938095" cy="40011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Ojos Persas </a:t>
            </a:r>
            <a:endParaRPr lang="es-ES"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3000"/>
                            </p:stCondLst>
                            <p:childTnLst>
                              <p:par>
                                <p:cTn id="10" presetID="23" presetClass="entr" presetSubtype="16"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ppt_w</p:attrName>
                                        </p:attrNameLst>
                                      </p:cBhvr>
                                      <p:tavLst>
                                        <p:tav tm="0">
                                          <p:val>
                                            <p:fltVal val="0"/>
                                          </p:val>
                                        </p:tav>
                                        <p:tav tm="100000">
                                          <p:val>
                                            <p:strVal val="#ppt_w"/>
                                          </p:val>
                                        </p:tav>
                                      </p:tavLst>
                                    </p:anim>
                                    <p:anim calcmode="lin" valueType="num">
                                      <p:cBhvr>
                                        <p:cTn id="13"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2853_detail.jpg-Reinventar Praga con una escultura de Czerny.jpg"/>
          <p:cNvPicPr>
            <a:picLocks noChangeAspect="1"/>
          </p:cNvPicPr>
          <p:nvPr/>
        </p:nvPicPr>
        <p:blipFill>
          <a:blip r:embed="rId3"/>
          <a:stretch>
            <a:fillRect/>
          </a:stretch>
        </p:blipFill>
        <p:spPr>
          <a:xfrm>
            <a:off x="1000100" y="0"/>
            <a:ext cx="7143800" cy="6858000"/>
          </a:xfrm>
          <a:prstGeom prst="rect">
            <a:avLst/>
          </a:prstGeom>
        </p:spPr>
      </p:pic>
      <p:sp>
        <p:nvSpPr>
          <p:cNvPr id="5" name="4 Rectángulo"/>
          <p:cNvSpPr/>
          <p:nvPr/>
        </p:nvSpPr>
        <p:spPr>
          <a:xfrm>
            <a:off x="0" y="0"/>
            <a:ext cx="1000100" cy="6858000"/>
          </a:xfrm>
          <a:prstGeom prst="rect">
            <a:avLst/>
          </a:prstGeom>
          <a:blipFill dpi="0" rotWithShape="1">
            <a:blip r:embed="rId4"/>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143900" y="0"/>
            <a:ext cx="1000100" cy="6858000"/>
          </a:xfrm>
          <a:prstGeom prst="rect">
            <a:avLst/>
          </a:prstGeom>
          <a:blipFill>
            <a:blip r:embed="rId4"/>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142976" y="6286520"/>
            <a:ext cx="3642407" cy="369332"/>
          </a:xfrm>
          <a:prstGeom prst="rect">
            <a:avLst/>
          </a:prstGeom>
          <a:noFill/>
        </p:spPr>
        <p:txBody>
          <a:bodyPr wrap="none" rtlCol="0">
            <a:spAutoFit/>
          </a:bodyPr>
          <a:lstStyle/>
          <a:p>
            <a:r>
              <a:rPr lang="es-E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Black" pitchFamily="34" charset="0"/>
              </a:rPr>
              <a:t>Escultura De </a:t>
            </a:r>
            <a:r>
              <a:rPr lang="es-ES" b="1"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Black" pitchFamily="34" charset="0"/>
              </a:rPr>
              <a:t>Czerny</a:t>
            </a:r>
            <a:r>
              <a:rPr lang="es-E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Black" pitchFamily="34" charset="0"/>
              </a:rPr>
              <a:t> -Praga</a:t>
            </a:r>
            <a:endParaRPr lang="es-E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ppt_x</p:attrName>
                                        </p:attrNameLst>
                                      </p:cBhvr>
                                      <p:tavLst>
                                        <p:tav tm="0">
                                          <p:val>
                                            <p:strVal val="#ppt_x"/>
                                          </p:val>
                                        </p:tav>
                                        <p:tav tm="100000">
                                          <p:val>
                                            <p:strVal val="#ppt_x"/>
                                          </p:val>
                                        </p:tav>
                                      </p:tavLst>
                                    </p:anim>
                                    <p:anim calcmode="lin" valueType="num">
                                      <p:cBhvr>
                                        <p:cTn id="8" dur="5000" fill="hold"/>
                                        <p:tgtEl>
                                          <p:spTgt spid="4"/>
                                        </p:tgtEl>
                                        <p:attrNameLst>
                                          <p:attrName>ppt_y</p:attrName>
                                        </p:attrNameLst>
                                      </p:cBhvr>
                                      <p:tavLst>
                                        <p:tav tm="0">
                                          <p:val>
                                            <p:strVal val="#ppt_y-#ppt_h/2"/>
                                          </p:val>
                                        </p:tav>
                                        <p:tav tm="100000">
                                          <p:val>
                                            <p:strVal val="#ppt_y"/>
                                          </p:val>
                                        </p:tav>
                                      </p:tavLst>
                                    </p:anim>
                                    <p:anim calcmode="lin" valueType="num">
                                      <p:cBhvr>
                                        <p:cTn id="9" dur="5000" fill="hold"/>
                                        <p:tgtEl>
                                          <p:spTgt spid="4"/>
                                        </p:tgtEl>
                                        <p:attrNameLst>
                                          <p:attrName>ppt_w</p:attrName>
                                        </p:attrNameLst>
                                      </p:cBhvr>
                                      <p:tavLst>
                                        <p:tav tm="0">
                                          <p:val>
                                            <p:strVal val="#ppt_w"/>
                                          </p:val>
                                        </p:tav>
                                        <p:tav tm="100000">
                                          <p:val>
                                            <p:strVal val="#ppt_w"/>
                                          </p:val>
                                        </p:tav>
                                      </p:tavLst>
                                    </p:anim>
                                    <p:anim calcmode="lin" valueType="num">
                                      <p:cBhvr>
                                        <p:cTn id="10" dur="5000" fill="hold"/>
                                        <p:tgtEl>
                                          <p:spTgt spid="4"/>
                                        </p:tgtEl>
                                        <p:attrNameLst>
                                          <p:attrName>ppt_h</p:attrName>
                                        </p:attrNameLst>
                                      </p:cBhvr>
                                      <p:tavLst>
                                        <p:tav tm="0">
                                          <p:val>
                                            <p:fltVal val="0"/>
                                          </p:val>
                                        </p:tav>
                                        <p:tav tm="100000">
                                          <p:val>
                                            <p:strVal val="#ppt_h"/>
                                          </p:val>
                                        </p:tav>
                                      </p:tavLst>
                                    </p:anim>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2000"/>
                                        <p:tgtEl>
                                          <p:spTgt spid="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2000"/>
                                        <p:tgtEl>
                                          <p:spTgt spid="6"/>
                                        </p:tgtEl>
                                      </p:cBhvr>
                                    </p:animEffect>
                                  </p:childTnLst>
                                </p:cTn>
                              </p:par>
                            </p:childTnLst>
                          </p:cTn>
                        </p:par>
                        <p:par>
                          <p:cTn id="17" fill="hold">
                            <p:stCondLst>
                              <p:cond delay="5000"/>
                            </p:stCondLst>
                            <p:childTnLst>
                              <p:par>
                                <p:cTn id="18" presetID="17" presetClass="entr" presetSubtype="1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2000" fill="hold"/>
                                        <p:tgtEl>
                                          <p:spTgt spid="7"/>
                                        </p:tgtEl>
                                        <p:attrNameLst>
                                          <p:attrName>ppt_w</p:attrName>
                                        </p:attrNameLst>
                                      </p:cBhvr>
                                      <p:tavLst>
                                        <p:tav tm="0">
                                          <p:val>
                                            <p:fltVal val="0"/>
                                          </p:val>
                                        </p:tav>
                                        <p:tav tm="100000">
                                          <p:val>
                                            <p:strVal val="#ppt_w"/>
                                          </p:val>
                                        </p:tav>
                                      </p:tavLst>
                                    </p:anim>
                                    <p:anim calcmode="lin" valueType="num">
                                      <p:cBhvr>
                                        <p:cTn id="2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7036_388560797822453_2010801465_o.jpg"/>
          <p:cNvPicPr>
            <a:picLocks noChangeAspect="1"/>
          </p:cNvPicPr>
          <p:nvPr/>
        </p:nvPicPr>
        <p:blipFill>
          <a:blip r:embed="rId2"/>
          <a:stretch>
            <a:fillRect/>
          </a:stretch>
        </p:blipFill>
        <p:spPr>
          <a:xfrm>
            <a:off x="0" y="571500"/>
            <a:ext cx="9144000" cy="5715000"/>
          </a:xfrm>
          <a:prstGeom prst="rect">
            <a:avLst/>
          </a:prstGeom>
        </p:spPr>
      </p:pic>
      <p:sp>
        <p:nvSpPr>
          <p:cNvPr id="5" name="4 Elipse"/>
          <p:cNvSpPr/>
          <p:nvPr/>
        </p:nvSpPr>
        <p:spPr>
          <a:xfrm>
            <a:off x="285752"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000100"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643042"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571868"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928926"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285984"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214810"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857752"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5500694"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429520"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786578"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143636"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8001024"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8572528" y="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glow"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85752"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1000100"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1643042"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3571868"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2928926"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2285984"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4214810"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4857752"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5500694"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7429520"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6786578"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6143636"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8001024"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8572528" y="6286520"/>
            <a:ext cx="571472" cy="571480"/>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glow"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CuadroTexto"/>
          <p:cNvSpPr txBox="1"/>
          <p:nvPr/>
        </p:nvSpPr>
        <p:spPr>
          <a:xfrm>
            <a:off x="714348" y="5286388"/>
            <a:ext cx="1702517" cy="369332"/>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Al Rojo Vivo</a:t>
            </a: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0-#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2000" fill="hold"/>
                                        <p:tgtEl>
                                          <p:spTgt spid="8"/>
                                        </p:tgtEl>
                                        <p:attrNameLst>
                                          <p:attrName>ppt_x</p:attrName>
                                        </p:attrNameLst>
                                      </p:cBhvr>
                                      <p:tavLst>
                                        <p:tav tm="0">
                                          <p:val>
                                            <p:strVal val="0-#ppt_w/2"/>
                                          </p:val>
                                        </p:tav>
                                        <p:tav tm="100000">
                                          <p:val>
                                            <p:strVal val="#ppt_x"/>
                                          </p:val>
                                        </p:tav>
                                      </p:tavLst>
                                    </p:anim>
                                    <p:anim calcmode="lin" valueType="num">
                                      <p:cBhvr additive="base">
                                        <p:cTn id="20" dur="2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2000" fill="hold"/>
                                        <p:tgtEl>
                                          <p:spTgt spid="9"/>
                                        </p:tgtEl>
                                        <p:attrNameLst>
                                          <p:attrName>ppt_x</p:attrName>
                                        </p:attrNameLst>
                                      </p:cBhvr>
                                      <p:tavLst>
                                        <p:tav tm="0">
                                          <p:val>
                                            <p:strVal val="0-#ppt_w/2"/>
                                          </p:val>
                                        </p:tav>
                                        <p:tav tm="100000">
                                          <p:val>
                                            <p:strVal val="#ppt_x"/>
                                          </p:val>
                                        </p:tav>
                                      </p:tavLst>
                                    </p:anim>
                                    <p:anim calcmode="lin" valueType="num">
                                      <p:cBhvr additive="base">
                                        <p:cTn id="24" dur="2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0-#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2000" fill="hold"/>
                                        <p:tgtEl>
                                          <p:spTgt spid="11"/>
                                        </p:tgtEl>
                                        <p:attrNameLst>
                                          <p:attrName>ppt_x</p:attrName>
                                        </p:attrNameLst>
                                      </p:cBhvr>
                                      <p:tavLst>
                                        <p:tav tm="0">
                                          <p:val>
                                            <p:strVal val="0-#ppt_w/2"/>
                                          </p:val>
                                        </p:tav>
                                        <p:tav tm="100000">
                                          <p:val>
                                            <p:strVal val="#ppt_x"/>
                                          </p:val>
                                        </p:tav>
                                      </p:tavLst>
                                    </p:anim>
                                    <p:anim calcmode="lin" valueType="num">
                                      <p:cBhvr additive="base">
                                        <p:cTn id="32" dur="2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2000" fill="hold"/>
                                        <p:tgtEl>
                                          <p:spTgt spid="12"/>
                                        </p:tgtEl>
                                        <p:attrNameLst>
                                          <p:attrName>ppt_x</p:attrName>
                                        </p:attrNameLst>
                                      </p:cBhvr>
                                      <p:tavLst>
                                        <p:tav tm="0">
                                          <p:val>
                                            <p:strVal val="0-#ppt_w/2"/>
                                          </p:val>
                                        </p:tav>
                                        <p:tav tm="100000">
                                          <p:val>
                                            <p:strVal val="#ppt_x"/>
                                          </p:val>
                                        </p:tav>
                                      </p:tavLst>
                                    </p:anim>
                                    <p:anim calcmode="lin" valueType="num">
                                      <p:cBhvr additive="base">
                                        <p:cTn id="36" dur="2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2000" fill="hold"/>
                                        <p:tgtEl>
                                          <p:spTgt spid="13"/>
                                        </p:tgtEl>
                                        <p:attrNameLst>
                                          <p:attrName>ppt_x</p:attrName>
                                        </p:attrNameLst>
                                      </p:cBhvr>
                                      <p:tavLst>
                                        <p:tav tm="0">
                                          <p:val>
                                            <p:strVal val="0-#ppt_w/2"/>
                                          </p:val>
                                        </p:tav>
                                        <p:tav tm="100000">
                                          <p:val>
                                            <p:strVal val="#ppt_x"/>
                                          </p:val>
                                        </p:tav>
                                      </p:tavLst>
                                    </p:anim>
                                    <p:anim calcmode="lin" valueType="num">
                                      <p:cBhvr additive="base">
                                        <p:cTn id="40" dur="2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2000" fill="hold"/>
                                        <p:tgtEl>
                                          <p:spTgt spid="14"/>
                                        </p:tgtEl>
                                        <p:attrNameLst>
                                          <p:attrName>ppt_x</p:attrName>
                                        </p:attrNameLst>
                                      </p:cBhvr>
                                      <p:tavLst>
                                        <p:tav tm="0">
                                          <p:val>
                                            <p:strVal val="0-#ppt_w/2"/>
                                          </p:val>
                                        </p:tav>
                                        <p:tav tm="100000">
                                          <p:val>
                                            <p:strVal val="#ppt_x"/>
                                          </p:val>
                                        </p:tav>
                                      </p:tavLst>
                                    </p:anim>
                                    <p:anim calcmode="lin" valueType="num">
                                      <p:cBhvr additive="base">
                                        <p:cTn id="44" dur="2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2000" fill="hold"/>
                                        <p:tgtEl>
                                          <p:spTgt spid="15"/>
                                        </p:tgtEl>
                                        <p:attrNameLst>
                                          <p:attrName>ppt_x</p:attrName>
                                        </p:attrNameLst>
                                      </p:cBhvr>
                                      <p:tavLst>
                                        <p:tav tm="0">
                                          <p:val>
                                            <p:strVal val="0-#ppt_w/2"/>
                                          </p:val>
                                        </p:tav>
                                        <p:tav tm="100000">
                                          <p:val>
                                            <p:strVal val="#ppt_x"/>
                                          </p:val>
                                        </p:tav>
                                      </p:tavLst>
                                    </p:anim>
                                    <p:anim calcmode="lin" valueType="num">
                                      <p:cBhvr additive="base">
                                        <p:cTn id="48" dur="2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2000" fill="hold"/>
                                        <p:tgtEl>
                                          <p:spTgt spid="16"/>
                                        </p:tgtEl>
                                        <p:attrNameLst>
                                          <p:attrName>ppt_x</p:attrName>
                                        </p:attrNameLst>
                                      </p:cBhvr>
                                      <p:tavLst>
                                        <p:tav tm="0">
                                          <p:val>
                                            <p:strVal val="0-#ppt_w/2"/>
                                          </p:val>
                                        </p:tav>
                                        <p:tav tm="100000">
                                          <p:val>
                                            <p:strVal val="#ppt_x"/>
                                          </p:val>
                                        </p:tav>
                                      </p:tavLst>
                                    </p:anim>
                                    <p:anim calcmode="lin" valueType="num">
                                      <p:cBhvr additive="base">
                                        <p:cTn id="52" dur="2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2000" fill="hold"/>
                                        <p:tgtEl>
                                          <p:spTgt spid="17"/>
                                        </p:tgtEl>
                                        <p:attrNameLst>
                                          <p:attrName>ppt_x</p:attrName>
                                        </p:attrNameLst>
                                      </p:cBhvr>
                                      <p:tavLst>
                                        <p:tav tm="0">
                                          <p:val>
                                            <p:strVal val="0-#ppt_w/2"/>
                                          </p:val>
                                        </p:tav>
                                        <p:tav tm="100000">
                                          <p:val>
                                            <p:strVal val="#ppt_x"/>
                                          </p:val>
                                        </p:tav>
                                      </p:tavLst>
                                    </p:anim>
                                    <p:anim calcmode="lin" valueType="num">
                                      <p:cBhvr additive="base">
                                        <p:cTn id="56" dur="2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2000" fill="hold"/>
                                        <p:tgtEl>
                                          <p:spTgt spid="18"/>
                                        </p:tgtEl>
                                        <p:attrNameLst>
                                          <p:attrName>ppt_x</p:attrName>
                                        </p:attrNameLst>
                                      </p:cBhvr>
                                      <p:tavLst>
                                        <p:tav tm="0">
                                          <p:val>
                                            <p:strVal val="0-#ppt_w/2"/>
                                          </p:val>
                                        </p:tav>
                                        <p:tav tm="100000">
                                          <p:val>
                                            <p:strVal val="#ppt_x"/>
                                          </p:val>
                                        </p:tav>
                                      </p:tavLst>
                                    </p:anim>
                                    <p:anim calcmode="lin" valueType="num">
                                      <p:cBhvr additive="base">
                                        <p:cTn id="60" dur="2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2000" fill="hold"/>
                                        <p:tgtEl>
                                          <p:spTgt spid="19"/>
                                        </p:tgtEl>
                                        <p:attrNameLst>
                                          <p:attrName>ppt_x</p:attrName>
                                        </p:attrNameLst>
                                      </p:cBhvr>
                                      <p:tavLst>
                                        <p:tav tm="0">
                                          <p:val>
                                            <p:strVal val="1+#ppt_w/2"/>
                                          </p:val>
                                        </p:tav>
                                        <p:tav tm="100000">
                                          <p:val>
                                            <p:strVal val="#ppt_x"/>
                                          </p:val>
                                        </p:tav>
                                      </p:tavLst>
                                    </p:anim>
                                    <p:anim calcmode="lin" valueType="num">
                                      <p:cBhvr additive="base">
                                        <p:cTn id="64" dur="2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2000" fill="hold"/>
                                        <p:tgtEl>
                                          <p:spTgt spid="20"/>
                                        </p:tgtEl>
                                        <p:attrNameLst>
                                          <p:attrName>ppt_x</p:attrName>
                                        </p:attrNameLst>
                                      </p:cBhvr>
                                      <p:tavLst>
                                        <p:tav tm="0">
                                          <p:val>
                                            <p:strVal val="1+#ppt_w/2"/>
                                          </p:val>
                                        </p:tav>
                                        <p:tav tm="100000">
                                          <p:val>
                                            <p:strVal val="#ppt_x"/>
                                          </p:val>
                                        </p:tav>
                                      </p:tavLst>
                                    </p:anim>
                                    <p:anim calcmode="lin" valueType="num">
                                      <p:cBhvr additive="base">
                                        <p:cTn id="68" dur="2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2000" fill="hold"/>
                                        <p:tgtEl>
                                          <p:spTgt spid="21"/>
                                        </p:tgtEl>
                                        <p:attrNameLst>
                                          <p:attrName>ppt_x</p:attrName>
                                        </p:attrNameLst>
                                      </p:cBhvr>
                                      <p:tavLst>
                                        <p:tav tm="0">
                                          <p:val>
                                            <p:strVal val="1+#ppt_w/2"/>
                                          </p:val>
                                        </p:tav>
                                        <p:tav tm="100000">
                                          <p:val>
                                            <p:strVal val="#ppt_x"/>
                                          </p:val>
                                        </p:tav>
                                      </p:tavLst>
                                    </p:anim>
                                    <p:anim calcmode="lin" valueType="num">
                                      <p:cBhvr additive="base">
                                        <p:cTn id="72" dur="2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2000" fill="hold"/>
                                        <p:tgtEl>
                                          <p:spTgt spid="22"/>
                                        </p:tgtEl>
                                        <p:attrNameLst>
                                          <p:attrName>ppt_x</p:attrName>
                                        </p:attrNameLst>
                                      </p:cBhvr>
                                      <p:tavLst>
                                        <p:tav tm="0">
                                          <p:val>
                                            <p:strVal val="1+#ppt_w/2"/>
                                          </p:val>
                                        </p:tav>
                                        <p:tav tm="100000">
                                          <p:val>
                                            <p:strVal val="#ppt_x"/>
                                          </p:val>
                                        </p:tav>
                                      </p:tavLst>
                                    </p:anim>
                                    <p:anim calcmode="lin" valueType="num">
                                      <p:cBhvr additive="base">
                                        <p:cTn id="76" dur="2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2000" fill="hold"/>
                                        <p:tgtEl>
                                          <p:spTgt spid="23"/>
                                        </p:tgtEl>
                                        <p:attrNameLst>
                                          <p:attrName>ppt_x</p:attrName>
                                        </p:attrNameLst>
                                      </p:cBhvr>
                                      <p:tavLst>
                                        <p:tav tm="0">
                                          <p:val>
                                            <p:strVal val="1+#ppt_w/2"/>
                                          </p:val>
                                        </p:tav>
                                        <p:tav tm="100000">
                                          <p:val>
                                            <p:strVal val="#ppt_x"/>
                                          </p:val>
                                        </p:tav>
                                      </p:tavLst>
                                    </p:anim>
                                    <p:anim calcmode="lin" valueType="num">
                                      <p:cBhvr additive="base">
                                        <p:cTn id="80" dur="2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2000" fill="hold"/>
                                        <p:tgtEl>
                                          <p:spTgt spid="24"/>
                                        </p:tgtEl>
                                        <p:attrNameLst>
                                          <p:attrName>ppt_x</p:attrName>
                                        </p:attrNameLst>
                                      </p:cBhvr>
                                      <p:tavLst>
                                        <p:tav tm="0">
                                          <p:val>
                                            <p:strVal val="1+#ppt_w/2"/>
                                          </p:val>
                                        </p:tav>
                                        <p:tav tm="100000">
                                          <p:val>
                                            <p:strVal val="#ppt_x"/>
                                          </p:val>
                                        </p:tav>
                                      </p:tavLst>
                                    </p:anim>
                                    <p:anim calcmode="lin" valueType="num">
                                      <p:cBhvr additive="base">
                                        <p:cTn id="84" dur="2000" fill="hold"/>
                                        <p:tgtEl>
                                          <p:spTgt spid="24"/>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2000" fill="hold"/>
                                        <p:tgtEl>
                                          <p:spTgt spid="25"/>
                                        </p:tgtEl>
                                        <p:attrNameLst>
                                          <p:attrName>ppt_x</p:attrName>
                                        </p:attrNameLst>
                                      </p:cBhvr>
                                      <p:tavLst>
                                        <p:tav tm="0">
                                          <p:val>
                                            <p:strVal val="1+#ppt_w/2"/>
                                          </p:val>
                                        </p:tav>
                                        <p:tav tm="100000">
                                          <p:val>
                                            <p:strVal val="#ppt_x"/>
                                          </p:val>
                                        </p:tav>
                                      </p:tavLst>
                                    </p:anim>
                                    <p:anim calcmode="lin" valueType="num">
                                      <p:cBhvr additive="base">
                                        <p:cTn id="88" dur="2000" fill="hold"/>
                                        <p:tgtEl>
                                          <p:spTgt spid="25"/>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2000" fill="hold"/>
                                        <p:tgtEl>
                                          <p:spTgt spid="26"/>
                                        </p:tgtEl>
                                        <p:attrNameLst>
                                          <p:attrName>ppt_x</p:attrName>
                                        </p:attrNameLst>
                                      </p:cBhvr>
                                      <p:tavLst>
                                        <p:tav tm="0">
                                          <p:val>
                                            <p:strVal val="1+#ppt_w/2"/>
                                          </p:val>
                                        </p:tav>
                                        <p:tav tm="100000">
                                          <p:val>
                                            <p:strVal val="#ppt_x"/>
                                          </p:val>
                                        </p:tav>
                                      </p:tavLst>
                                    </p:anim>
                                    <p:anim calcmode="lin" valueType="num">
                                      <p:cBhvr additive="base">
                                        <p:cTn id="92" dur="2000" fill="hold"/>
                                        <p:tgtEl>
                                          <p:spTgt spid="26"/>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2000" fill="hold"/>
                                        <p:tgtEl>
                                          <p:spTgt spid="27"/>
                                        </p:tgtEl>
                                        <p:attrNameLst>
                                          <p:attrName>ppt_x</p:attrName>
                                        </p:attrNameLst>
                                      </p:cBhvr>
                                      <p:tavLst>
                                        <p:tav tm="0">
                                          <p:val>
                                            <p:strVal val="1+#ppt_w/2"/>
                                          </p:val>
                                        </p:tav>
                                        <p:tav tm="100000">
                                          <p:val>
                                            <p:strVal val="#ppt_x"/>
                                          </p:val>
                                        </p:tav>
                                      </p:tavLst>
                                    </p:anim>
                                    <p:anim calcmode="lin" valueType="num">
                                      <p:cBhvr additive="base">
                                        <p:cTn id="96" dur="2000" fill="hold"/>
                                        <p:tgtEl>
                                          <p:spTgt spid="27"/>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2000" fill="hold"/>
                                        <p:tgtEl>
                                          <p:spTgt spid="28"/>
                                        </p:tgtEl>
                                        <p:attrNameLst>
                                          <p:attrName>ppt_x</p:attrName>
                                        </p:attrNameLst>
                                      </p:cBhvr>
                                      <p:tavLst>
                                        <p:tav tm="0">
                                          <p:val>
                                            <p:strVal val="1+#ppt_w/2"/>
                                          </p:val>
                                        </p:tav>
                                        <p:tav tm="100000">
                                          <p:val>
                                            <p:strVal val="#ppt_x"/>
                                          </p:val>
                                        </p:tav>
                                      </p:tavLst>
                                    </p:anim>
                                    <p:anim calcmode="lin" valueType="num">
                                      <p:cBhvr additive="base">
                                        <p:cTn id="100" dur="2000" fill="hold"/>
                                        <p:tgtEl>
                                          <p:spTgt spid="28"/>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2000" fill="hold"/>
                                        <p:tgtEl>
                                          <p:spTgt spid="29"/>
                                        </p:tgtEl>
                                        <p:attrNameLst>
                                          <p:attrName>ppt_x</p:attrName>
                                        </p:attrNameLst>
                                      </p:cBhvr>
                                      <p:tavLst>
                                        <p:tav tm="0">
                                          <p:val>
                                            <p:strVal val="1+#ppt_w/2"/>
                                          </p:val>
                                        </p:tav>
                                        <p:tav tm="100000">
                                          <p:val>
                                            <p:strVal val="#ppt_x"/>
                                          </p:val>
                                        </p:tav>
                                      </p:tavLst>
                                    </p:anim>
                                    <p:anim calcmode="lin" valueType="num">
                                      <p:cBhvr additive="base">
                                        <p:cTn id="104" dur="2000" fill="hold"/>
                                        <p:tgtEl>
                                          <p:spTgt spid="29"/>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2000" fill="hold"/>
                                        <p:tgtEl>
                                          <p:spTgt spid="30"/>
                                        </p:tgtEl>
                                        <p:attrNameLst>
                                          <p:attrName>ppt_x</p:attrName>
                                        </p:attrNameLst>
                                      </p:cBhvr>
                                      <p:tavLst>
                                        <p:tav tm="0">
                                          <p:val>
                                            <p:strVal val="1+#ppt_w/2"/>
                                          </p:val>
                                        </p:tav>
                                        <p:tav tm="100000">
                                          <p:val>
                                            <p:strVal val="#ppt_x"/>
                                          </p:val>
                                        </p:tav>
                                      </p:tavLst>
                                    </p:anim>
                                    <p:anim calcmode="lin" valueType="num">
                                      <p:cBhvr additive="base">
                                        <p:cTn id="108" dur="2000" fill="hold"/>
                                        <p:tgtEl>
                                          <p:spTgt spid="30"/>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31"/>
                                        </p:tgtEl>
                                        <p:attrNameLst>
                                          <p:attrName>style.visibility</p:attrName>
                                        </p:attrNameLst>
                                      </p:cBhvr>
                                      <p:to>
                                        <p:strVal val="visible"/>
                                      </p:to>
                                    </p:set>
                                    <p:anim calcmode="lin" valueType="num">
                                      <p:cBhvr additive="base">
                                        <p:cTn id="111" dur="2000" fill="hold"/>
                                        <p:tgtEl>
                                          <p:spTgt spid="31"/>
                                        </p:tgtEl>
                                        <p:attrNameLst>
                                          <p:attrName>ppt_x</p:attrName>
                                        </p:attrNameLst>
                                      </p:cBhvr>
                                      <p:tavLst>
                                        <p:tav tm="0">
                                          <p:val>
                                            <p:strVal val="1+#ppt_w/2"/>
                                          </p:val>
                                        </p:tav>
                                        <p:tav tm="100000">
                                          <p:val>
                                            <p:strVal val="#ppt_x"/>
                                          </p:val>
                                        </p:tav>
                                      </p:tavLst>
                                    </p:anim>
                                    <p:anim calcmode="lin" valueType="num">
                                      <p:cBhvr additive="base">
                                        <p:cTn id="112" dur="2000" fill="hold"/>
                                        <p:tgtEl>
                                          <p:spTgt spid="31"/>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2000" fill="hold"/>
                                        <p:tgtEl>
                                          <p:spTgt spid="32"/>
                                        </p:tgtEl>
                                        <p:attrNameLst>
                                          <p:attrName>ppt_x</p:attrName>
                                        </p:attrNameLst>
                                      </p:cBhvr>
                                      <p:tavLst>
                                        <p:tav tm="0">
                                          <p:val>
                                            <p:strVal val="1+#ppt_w/2"/>
                                          </p:val>
                                        </p:tav>
                                        <p:tav tm="100000">
                                          <p:val>
                                            <p:strVal val="#ppt_x"/>
                                          </p:val>
                                        </p:tav>
                                      </p:tavLst>
                                    </p:anim>
                                    <p:anim calcmode="lin" valueType="num">
                                      <p:cBhvr additive="base">
                                        <p:cTn id="116" dur="2000" fill="hold"/>
                                        <p:tgtEl>
                                          <p:spTgt spid="32"/>
                                        </p:tgtEl>
                                        <p:attrNameLst>
                                          <p:attrName>ppt_y</p:attrName>
                                        </p:attrNameLst>
                                      </p:cBhvr>
                                      <p:tavLst>
                                        <p:tav tm="0">
                                          <p:val>
                                            <p:strVal val="#ppt_y"/>
                                          </p:val>
                                        </p:tav>
                                        <p:tav tm="100000">
                                          <p:val>
                                            <p:strVal val="#ppt_y"/>
                                          </p:val>
                                        </p:tav>
                                      </p:tavLst>
                                    </p:anim>
                                  </p:childTnLst>
                                </p:cTn>
                              </p:par>
                              <p:par>
                                <p:cTn id="117" presetID="16" presetClass="entr" presetSubtype="37"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Vertical)">
                                      <p:cBhvr>
                                        <p:cTn id="119" dur="3000"/>
                                        <p:tgtEl>
                                          <p:spTgt spid="4"/>
                                        </p:tgtEl>
                                      </p:cBhvr>
                                    </p:animEffect>
                                  </p:childTnLst>
                                </p:cTn>
                              </p:par>
                              <p:par>
                                <p:cTn id="120" presetID="23" presetClass="entr" presetSubtype="288"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4/3*#ppt_w"/>
                                          </p:val>
                                        </p:tav>
                                        <p:tav tm="100000">
                                          <p:val>
                                            <p:strVal val="#ppt_w"/>
                                          </p:val>
                                        </p:tav>
                                      </p:tavLst>
                                    </p:anim>
                                    <p:anim calcmode="lin" valueType="num">
                                      <p:cBhvr>
                                        <p:cTn id="123" dur="2000" fill="hold"/>
                                        <p:tgtEl>
                                          <p:spTgt spid="4"/>
                                        </p:tgtEl>
                                        <p:attrNameLst>
                                          <p:attrName>ppt_h</p:attrName>
                                        </p:attrNameLst>
                                      </p:cBhvr>
                                      <p:tavLst>
                                        <p:tav tm="0">
                                          <p:val>
                                            <p:strVal val="4/3*#ppt_h"/>
                                          </p:val>
                                        </p:tav>
                                        <p:tav tm="100000">
                                          <p:val>
                                            <p:strVal val="#ppt_h"/>
                                          </p:val>
                                        </p:tav>
                                      </p:tavLst>
                                    </p:anim>
                                  </p:childTnLst>
                                </p:cTn>
                              </p:par>
                            </p:childTnLst>
                          </p:cTn>
                        </p:par>
                        <p:par>
                          <p:cTn id="124" fill="hold">
                            <p:stCondLst>
                              <p:cond delay="3000"/>
                            </p:stCondLst>
                            <p:childTnLst>
                              <p:par>
                                <p:cTn id="125" presetID="17" presetClass="entr" presetSubtype="10" fill="hold" grpId="0" nodeType="afterEffect">
                                  <p:stCondLst>
                                    <p:cond delay="0"/>
                                  </p:stCondLst>
                                  <p:childTnLst>
                                    <p:set>
                                      <p:cBhvr>
                                        <p:cTn id="126" dur="1" fill="hold">
                                          <p:stCondLst>
                                            <p:cond delay="0"/>
                                          </p:stCondLst>
                                        </p:cTn>
                                        <p:tgtEl>
                                          <p:spTgt spid="33"/>
                                        </p:tgtEl>
                                        <p:attrNameLst>
                                          <p:attrName>style.visibility</p:attrName>
                                        </p:attrNameLst>
                                      </p:cBhvr>
                                      <p:to>
                                        <p:strVal val="visible"/>
                                      </p:to>
                                    </p:set>
                                    <p:anim calcmode="lin" valueType="num">
                                      <p:cBhvr>
                                        <p:cTn id="127" dur="2000" fill="hold"/>
                                        <p:tgtEl>
                                          <p:spTgt spid="33"/>
                                        </p:tgtEl>
                                        <p:attrNameLst>
                                          <p:attrName>ppt_w</p:attrName>
                                        </p:attrNameLst>
                                      </p:cBhvr>
                                      <p:tavLst>
                                        <p:tav tm="0">
                                          <p:val>
                                            <p:fltVal val="0"/>
                                          </p:val>
                                        </p:tav>
                                        <p:tav tm="100000">
                                          <p:val>
                                            <p:strVal val="#ppt_w"/>
                                          </p:val>
                                        </p:tav>
                                      </p:tavLst>
                                    </p:anim>
                                    <p:anim calcmode="lin" valueType="num">
                                      <p:cBhvr>
                                        <p:cTn id="128" dur="2000" fill="hold"/>
                                        <p:tgtEl>
                                          <p:spTgt spid="3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91907.jpg"/>
          <p:cNvPicPr>
            <a:picLocks noChangeAspect="1"/>
          </p:cNvPicPr>
          <p:nvPr/>
        </p:nvPicPr>
        <p:blipFill>
          <a:blip r:embed="rId3"/>
          <a:stretch>
            <a:fillRect/>
          </a:stretch>
        </p:blipFill>
        <p:spPr>
          <a:xfrm>
            <a:off x="-1" y="0"/>
            <a:ext cx="9132109" cy="6858000"/>
          </a:xfrm>
          <a:prstGeom prst="rect">
            <a:avLst/>
          </a:prstGeom>
          <a:scene3d>
            <a:camera prst="orthographicFront"/>
            <a:lightRig rig="threePt" dir="t"/>
          </a:scene3d>
          <a:sp3d>
            <a:bevelT prst="angle"/>
          </a:sp3d>
        </p:spPr>
      </p:pic>
      <p:sp>
        <p:nvSpPr>
          <p:cNvPr id="6" name="5 Rectángulo"/>
          <p:cNvSpPr/>
          <p:nvPr/>
        </p:nvSpPr>
        <p:spPr>
          <a:xfrm>
            <a:off x="357158" y="285728"/>
            <a:ext cx="8501122" cy="6286520"/>
          </a:xfrm>
          <a:prstGeom prst="rect">
            <a:avLst/>
          </a:prstGeom>
          <a:solidFill>
            <a:schemeClr val="accent2">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71472" y="6000768"/>
            <a:ext cx="194796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Primer  plano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after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17" presetClass="entr" presetSubtype="1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 la interperi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357158" y="285728"/>
            <a:ext cx="8501122" cy="6286544"/>
          </a:xfrm>
          <a:prstGeom prst="rect">
            <a:avLst/>
          </a:prstGeom>
          <a:solidFill>
            <a:schemeClr val="accent6">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786" y="642918"/>
            <a:ext cx="7572428" cy="5500726"/>
          </a:xfrm>
          <a:prstGeom prst="rect">
            <a:avLst/>
          </a:prstGeom>
          <a:solidFill>
            <a:schemeClr val="accent6">
              <a:lumMod val="50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928670"/>
            <a:ext cx="6939010" cy="4857784"/>
          </a:xfrm>
          <a:prstGeom prst="rect">
            <a:avLst/>
          </a:prstGeom>
          <a:solidFill>
            <a:schemeClr val="accent6">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428596" y="6143644"/>
            <a:ext cx="2479718" cy="400110"/>
          </a:xfrm>
          <a:prstGeom prst="rect">
            <a:avLst/>
          </a:prstGeom>
          <a:noFill/>
        </p:spPr>
        <p:txBody>
          <a:bodyPr wrap="none" rtlCol="0">
            <a:spAutoFit/>
            <a:scene3d>
              <a:camera prst="orthographicFront"/>
              <a:lightRig rig="soft" dir="t">
                <a:rot lat="0" lon="0" rev="10800000"/>
              </a:lightRig>
            </a:scene3d>
            <a:sp3d>
              <a:bevelT w="27940" h="12700"/>
              <a:contourClr>
                <a:srgbClr val="DDDDDD"/>
              </a:contourClr>
            </a:sp3d>
          </a:bodyPr>
          <a:lstStyle/>
          <a:p>
            <a:r>
              <a:rPr lang="es-ES" sz="2000" b="1" spc="150" dirty="0" smtClean="0">
                <a:ln w="11430"/>
                <a:solidFill>
                  <a:srgbClr val="F8F8F8"/>
                </a:solidFill>
                <a:effectLst>
                  <a:outerShdw blurRad="25400" algn="tl" rotWithShape="0">
                    <a:srgbClr val="000000">
                      <a:alpha val="43000"/>
                    </a:srgbClr>
                  </a:outerShdw>
                </a:effectLst>
                <a:latin typeface="Arial Black" pitchFamily="34" charset="0"/>
              </a:rPr>
              <a:t>A la </a:t>
            </a:r>
            <a:r>
              <a:rPr lang="es-ES" sz="2000" b="1" spc="150" dirty="0" err="1" smtClean="0">
                <a:ln w="11430"/>
                <a:solidFill>
                  <a:srgbClr val="F8F8F8"/>
                </a:solidFill>
                <a:effectLst>
                  <a:outerShdw blurRad="25400" algn="tl" rotWithShape="0">
                    <a:srgbClr val="000000">
                      <a:alpha val="43000"/>
                    </a:srgbClr>
                  </a:outerShdw>
                </a:effectLst>
                <a:latin typeface="Arial Black" pitchFamily="34" charset="0"/>
              </a:rPr>
              <a:t>interperie</a:t>
            </a:r>
            <a:endParaRPr lang="es-ES" sz="2000" b="1" spc="150" dirty="0">
              <a:ln w="11430"/>
              <a:solidFill>
                <a:srgbClr val="F8F8F8"/>
              </a:solidFill>
              <a:effectLst>
                <a:outerShdw blurRad="25400" algn="tl" rotWithShape="0">
                  <a:srgbClr val="000000">
                    <a:alpha val="43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5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17"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vilimage_No-Way-Home.jpg"/>
          <p:cNvPicPr>
            <a:picLocks noChangeAspect="1"/>
          </p:cNvPicPr>
          <p:nvPr/>
        </p:nvPicPr>
        <p:blipFill>
          <a:blip r:embed="rId3"/>
          <a:stretch>
            <a:fillRect/>
          </a:stretch>
        </p:blipFill>
        <p:spPr>
          <a:xfrm>
            <a:off x="0" y="0"/>
            <a:ext cx="9144000" cy="6857999"/>
          </a:xfrm>
          <a:prstGeom prst="rect">
            <a:avLst/>
          </a:prstGeom>
          <a:scene3d>
            <a:camera prst="orthographicFront"/>
            <a:lightRig rig="threePt" dir="t"/>
          </a:scene3d>
          <a:sp3d>
            <a:bevelT w="152400" h="50800" prst="softRound"/>
          </a:sp3d>
        </p:spPr>
      </p:pic>
      <p:sp>
        <p:nvSpPr>
          <p:cNvPr id="7" name="6 Rombo"/>
          <p:cNvSpPr/>
          <p:nvPr/>
        </p:nvSpPr>
        <p:spPr>
          <a:xfrm>
            <a:off x="0" y="0"/>
            <a:ext cx="9144000" cy="6858000"/>
          </a:xfrm>
          <a:prstGeom prst="diamond">
            <a:avLst/>
          </a:prstGeom>
          <a:solidFill>
            <a:schemeClr val="accent2">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1071546"/>
            <a:ext cx="9144000" cy="4643422"/>
          </a:xfrm>
          <a:prstGeom prst="diamond">
            <a:avLst/>
          </a:prstGeom>
          <a:solidFill>
            <a:schemeClr val="accent2">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1928802"/>
            <a:ext cx="9144000" cy="2928958"/>
          </a:xfrm>
          <a:prstGeom prst="diamond">
            <a:avLst/>
          </a:prstGeom>
          <a:solidFill>
            <a:schemeClr val="accent2">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0" y="2714620"/>
            <a:ext cx="9144000" cy="1428760"/>
          </a:xfrm>
          <a:prstGeom prst="diamond">
            <a:avLst/>
          </a:prstGeom>
          <a:solidFill>
            <a:schemeClr val="accent2">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857224" y="6000768"/>
            <a:ext cx="1242648"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Soledad</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1" nodeType="withEffect">
                                  <p:stCondLst>
                                    <p:cond delay="0"/>
                                  </p:stCondLst>
                                  <p:childTnLst>
                                    <p:animEffect transition="out" filter="diamond(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8" presetClass="exit" presetSubtype="32" fill="hold" grpId="1" nodeType="withEffect">
                                  <p:stCondLst>
                                    <p:cond delay="0"/>
                                  </p:stCondLst>
                                  <p:childTnLst>
                                    <p:animEffect transition="out" filter="diamond(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8" presetClass="exit" presetSubtype="32" fill="hold" grpId="1" nodeType="withEffect">
                                  <p:stCondLst>
                                    <p:cond delay="0"/>
                                  </p:stCondLst>
                                  <p:childTnLst>
                                    <p:animEffect transition="out" filter="diamond(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4/3*#ppt_w"/>
                                          </p:val>
                                        </p:tav>
                                        <p:tav tm="100000">
                                          <p:val>
                                            <p:strVal val="#ppt_w"/>
                                          </p:val>
                                        </p:tav>
                                      </p:tavLst>
                                    </p:anim>
                                    <p:anim calcmode="lin" valueType="num">
                                      <p:cBhvr>
                                        <p:cTn id="23"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animBg="1"/>
      <p:bldP spid="8" grpId="1" animBg="1"/>
      <p:bldP spid="9" grpId="1" animBg="1"/>
      <p:bldP spid="10"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sitos.jpg"/>
          <p:cNvPicPr>
            <a:picLocks noChangeAspect="1"/>
          </p:cNvPicPr>
          <p:nvPr/>
        </p:nvPicPr>
        <p:blipFill>
          <a:blip r:embed="rId2"/>
          <a:stretch>
            <a:fillRect/>
          </a:stretch>
        </p:blipFill>
        <p:spPr>
          <a:xfrm>
            <a:off x="35691" y="357166"/>
            <a:ext cx="9108309" cy="6072206"/>
          </a:xfrm>
          <a:prstGeom prst="rect">
            <a:avLst/>
          </a:prstGeom>
          <a:effectLst>
            <a:reflection blurRad="6350" stA="50000" endA="300" endPos="55500" dist="50800" dir="5400000" sy="-100000" algn="bl" rotWithShape="0"/>
          </a:effectLst>
        </p:spPr>
      </p:pic>
      <p:sp>
        <p:nvSpPr>
          <p:cNvPr id="5" name="4 Rectángulo"/>
          <p:cNvSpPr/>
          <p:nvPr/>
        </p:nvSpPr>
        <p:spPr>
          <a:xfrm>
            <a:off x="3286116" y="500042"/>
            <a:ext cx="2571768" cy="2928956"/>
          </a:xfrm>
          <a:prstGeom prst="rect">
            <a:avLst/>
          </a:prstGeom>
          <a:solidFill>
            <a:schemeClr val="tx2">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215074" y="500042"/>
            <a:ext cx="2643206" cy="2928956"/>
          </a:xfrm>
          <a:prstGeom prst="rect">
            <a:avLst/>
          </a:prstGeom>
          <a:solidFill>
            <a:schemeClr val="tx2">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428596" y="500042"/>
            <a:ext cx="2562226" cy="2928956"/>
          </a:xfrm>
          <a:prstGeom prst="rect">
            <a:avLst/>
          </a:prstGeom>
          <a:solidFill>
            <a:schemeClr val="tx2">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286116" y="3429000"/>
            <a:ext cx="2571768" cy="2928956"/>
          </a:xfrm>
          <a:prstGeom prst="rect">
            <a:avLst/>
          </a:prstGeom>
          <a:solidFill>
            <a:schemeClr val="tx2">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6215074" y="3429000"/>
            <a:ext cx="2643206" cy="2928956"/>
          </a:xfrm>
          <a:prstGeom prst="rect">
            <a:avLst/>
          </a:prstGeom>
          <a:solidFill>
            <a:schemeClr val="tx2">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596" y="3429000"/>
            <a:ext cx="2562226" cy="2928956"/>
          </a:xfrm>
          <a:prstGeom prst="rect">
            <a:avLst/>
          </a:prstGeom>
          <a:solidFill>
            <a:schemeClr val="tx2">
              <a:lumMod val="75000"/>
              <a:alpha val="8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642910" y="5929330"/>
            <a:ext cx="1239442" cy="40011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Besitos</a:t>
            </a:r>
            <a:endParaRPr lang="es-ES"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17" presetClass="entr" presetSubtype="1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2000" fill="hold"/>
                                        <p:tgtEl>
                                          <p:spTgt spid="11"/>
                                        </p:tgtEl>
                                        <p:attrNameLst>
                                          <p:attrName>ppt_w</p:attrName>
                                        </p:attrNameLst>
                                      </p:cBhvr>
                                      <p:tavLst>
                                        <p:tav tm="0">
                                          <p:val>
                                            <p:fltVal val="0"/>
                                          </p:val>
                                        </p:tav>
                                        <p:tav tm="100000">
                                          <p:val>
                                            <p:strVal val="#ppt_w"/>
                                          </p:val>
                                        </p:tav>
                                      </p:tavLst>
                                    </p:anim>
                                    <p:anim calcmode="lin" valueType="num">
                                      <p:cBhvr>
                                        <p:cTn id="3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effectLst>
            <a:reflection blurRad="6350" stA="50000" endA="300" endPos="55000" dir="5400000" sy="-100000" algn="bl" rotWithShape="0"/>
          </a:effectLst>
        </p:spPr>
        <p:txBody>
          <a:bodyPr/>
          <a:lstStyle/>
          <a:p>
            <a:endParaRPr lang="es-ES" dirty="0"/>
          </a:p>
        </p:txBody>
      </p:sp>
      <p:sp>
        <p:nvSpPr>
          <p:cNvPr id="3" name="2 Subtítulo"/>
          <p:cNvSpPr>
            <a:spLocks noGrp="1"/>
          </p:cNvSpPr>
          <p:nvPr>
            <p:ph type="subTitle" idx="1"/>
          </p:nvPr>
        </p:nvSpPr>
        <p:spPr>
          <a:xfrm>
            <a:off x="0" y="0"/>
            <a:ext cx="9144000" cy="6858000"/>
          </a:xfrm>
          <a:effectLst>
            <a:reflection blurRad="6350" stA="50000" endA="300" endPos="55000" dir="5400000" sy="-100000" algn="bl" rotWithShape="0"/>
          </a:effectLst>
        </p:spPr>
        <p:txBody>
          <a:bodyPr/>
          <a:lstStyle/>
          <a:p>
            <a:endParaRPr lang="es-ES" dirty="0"/>
          </a:p>
        </p:txBody>
      </p:sp>
      <p:pic>
        <p:nvPicPr>
          <p:cNvPr id="4" name="3 Imagen" descr="bonito-gato-cat-mascotas-minino-felino.jpg"/>
          <p:cNvPicPr>
            <a:picLocks noChangeAspect="1"/>
          </p:cNvPicPr>
          <p:nvPr/>
        </p:nvPicPr>
        <p:blipFill>
          <a:blip r:embed="rId2"/>
          <a:stretch>
            <a:fillRect/>
          </a:stretch>
        </p:blipFill>
        <p:spPr>
          <a:xfrm>
            <a:off x="0" y="500042"/>
            <a:ext cx="9144000" cy="5715000"/>
          </a:xfrm>
          <a:prstGeom prst="rect">
            <a:avLst/>
          </a:prstGeom>
          <a:effectLst>
            <a:reflection blurRad="6350" stA="50000" endA="300" endPos="55000" dir="5400000" sy="-100000" algn="bl" rotWithShape="0"/>
          </a:effectLst>
        </p:spPr>
      </p:pic>
      <p:sp>
        <p:nvSpPr>
          <p:cNvPr id="5" name="4 Marco"/>
          <p:cNvSpPr/>
          <p:nvPr/>
        </p:nvSpPr>
        <p:spPr>
          <a:xfrm>
            <a:off x="1071538" y="928670"/>
            <a:ext cx="7143800" cy="5072098"/>
          </a:xfrm>
          <a:prstGeom prst="frame">
            <a:avLst/>
          </a:prstGeom>
          <a:solidFill>
            <a:srgbClr val="00206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785918" y="1785926"/>
            <a:ext cx="5572164" cy="3429024"/>
          </a:xfrm>
          <a:prstGeom prst="frame">
            <a:avLst>
              <a:gd name="adj1" fmla="val 18611"/>
            </a:avLst>
          </a:prstGeom>
          <a:solidFill>
            <a:srgbClr val="2A65AC"/>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786050" y="2571744"/>
            <a:ext cx="3500462" cy="1785950"/>
          </a:xfrm>
          <a:prstGeom prst="frame">
            <a:avLst>
              <a:gd name="adj1" fmla="val 29278"/>
            </a:avLst>
          </a:prstGeom>
          <a:solidFill>
            <a:srgbClr val="00206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0" y="6000768"/>
            <a:ext cx="3610027" cy="830997"/>
          </a:xfrm>
          <a:prstGeom prst="rect">
            <a:avLst/>
          </a:prstGeom>
          <a:noFill/>
        </p:spPr>
        <p:txBody>
          <a:bodyPr wrap="none" rtlCol="0">
            <a:spAutoFit/>
          </a:bodyPr>
          <a:lstStyle/>
          <a:p>
            <a:r>
              <a:rPr lang="es-ES" sz="24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Black" pitchFamily="34" charset="0"/>
              </a:rPr>
              <a:t>Atrevimiento gatuno</a:t>
            </a:r>
            <a:br>
              <a:rPr lang="es-ES" sz="24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Black" pitchFamily="34" charset="0"/>
              </a:rPr>
            </a:br>
            <a:endParaRPr lang="es-ES" sz="24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17"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cion protesta.jpg"/>
          <p:cNvPicPr>
            <a:picLocks noChangeAspect="1"/>
          </p:cNvPicPr>
          <p:nvPr/>
        </p:nvPicPr>
        <p:blipFill>
          <a:blip r:embed="rId2"/>
          <a:stretch>
            <a:fillRect/>
          </a:stretch>
        </p:blipFill>
        <p:spPr>
          <a:xfrm>
            <a:off x="1" y="428604"/>
            <a:ext cx="9144000" cy="5715040"/>
          </a:xfrm>
          <a:prstGeom prst="rect">
            <a:avLst/>
          </a:prstGeom>
        </p:spPr>
      </p:pic>
      <p:sp>
        <p:nvSpPr>
          <p:cNvPr id="5" name="4 Luna"/>
          <p:cNvSpPr/>
          <p:nvPr/>
        </p:nvSpPr>
        <p:spPr>
          <a:xfrm flipH="1">
            <a:off x="6500794" y="428604"/>
            <a:ext cx="2643206" cy="5715040"/>
          </a:xfrm>
          <a:prstGeom prst="moon">
            <a:avLst/>
          </a:prstGeom>
          <a:solidFill>
            <a:schemeClr val="accent3">
              <a:lumMod val="75000"/>
              <a:alpha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5000628" y="428604"/>
            <a:ext cx="2643206" cy="5715040"/>
          </a:xfrm>
          <a:prstGeom prst="moon">
            <a:avLst/>
          </a:prstGeom>
          <a:solidFill>
            <a:schemeClr val="accent3">
              <a:lumMod val="50000"/>
              <a:alpha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3357554" y="500042"/>
            <a:ext cx="2643206" cy="5643602"/>
          </a:xfrm>
          <a:prstGeom prst="moon">
            <a:avLst/>
          </a:prstGeom>
          <a:solidFill>
            <a:schemeClr val="accent3">
              <a:lumMod val="75000"/>
              <a:alpha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1785918" y="428604"/>
            <a:ext cx="2643206" cy="5715040"/>
          </a:xfrm>
          <a:prstGeom prst="moon">
            <a:avLst/>
          </a:prstGeom>
          <a:solidFill>
            <a:schemeClr val="accent3">
              <a:lumMod val="50000"/>
              <a:alpha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428604"/>
            <a:ext cx="2643206" cy="5715040"/>
          </a:xfrm>
          <a:prstGeom prst="moon">
            <a:avLst/>
          </a:prstGeom>
          <a:solidFill>
            <a:schemeClr val="accent3">
              <a:lumMod val="75000"/>
              <a:alpha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357158" y="6286520"/>
            <a:ext cx="2686248" cy="400110"/>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2000" b="1" dirty="0" smtClean="0">
                <a:ln/>
                <a:solidFill>
                  <a:schemeClr val="accent3"/>
                </a:solidFill>
                <a:latin typeface="Arial Black" pitchFamily="34" charset="0"/>
              </a:rPr>
              <a:t>Canción  protesta</a:t>
            </a:r>
            <a:endParaRPr lang="es-ES" sz="2000" b="1" dirty="0">
              <a:ln/>
              <a:solidFill>
                <a:schemeClr val="accent3"/>
              </a:solidFill>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1+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ntr" presetSubtype="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0" fill="hold"/>
                                        <p:tgtEl>
                                          <p:spTgt spid="4"/>
                                        </p:tgtEl>
                                        <p:attrNameLst>
                                          <p:attrName>ppt_x</p:attrName>
                                        </p:attrNameLst>
                                      </p:cBhvr>
                                      <p:tavLst>
                                        <p:tav tm="0">
                                          <p:val>
                                            <p:strVal val="0-#ppt_w/2"/>
                                          </p:val>
                                        </p:tav>
                                        <p:tav tm="100000">
                                          <p:val>
                                            <p:strVal val="#ppt_x"/>
                                          </p:val>
                                        </p:tav>
                                      </p:tavLst>
                                    </p:anim>
                                    <p:anim calcmode="lin" valueType="num">
                                      <p:cBhvr additive="base">
                                        <p:cTn id="28" dur="5000" fill="hold"/>
                                        <p:tgtEl>
                                          <p:spTgt spid="4"/>
                                        </p:tgtEl>
                                        <p:attrNameLst>
                                          <p:attrName>ppt_y</p:attrName>
                                        </p:attrNameLst>
                                      </p:cBhvr>
                                      <p:tavLst>
                                        <p:tav tm="0">
                                          <p:val>
                                            <p:strVal val="#ppt_y"/>
                                          </p:val>
                                        </p:tav>
                                        <p:tav tm="100000">
                                          <p:val>
                                            <p:strVal val="#ppt_y"/>
                                          </p:val>
                                        </p:tav>
                                      </p:tavLst>
                                    </p:anim>
                                  </p:childTnLst>
                                </p:cTn>
                              </p:par>
                              <p:par>
                                <p:cTn id="29" presetID="17" presetClass="entr" presetSubtype="10" fill="hold" nodeType="with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anim calcmode="lin" valueType="num">
                                      <p:cBhvr>
                                        <p:cTn id="31" dur="2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32" dur="2000" fill="hold"/>
                                        <p:tgtEl>
                                          <p:spTgt spid="10">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laudia-006-a23125949.jpg"/>
          <p:cNvPicPr>
            <a:picLocks noChangeAspect="1"/>
          </p:cNvPicPr>
          <p:nvPr/>
        </p:nvPicPr>
        <p:blipFill>
          <a:blip r:embed="rId2"/>
          <a:stretch>
            <a:fillRect/>
          </a:stretch>
        </p:blipFill>
        <p:spPr>
          <a:xfrm>
            <a:off x="0" y="500042"/>
            <a:ext cx="9144000" cy="5947172"/>
          </a:xfrm>
          <a:prstGeom prst="rect">
            <a:avLst/>
          </a:prstGeom>
          <a:solidFill>
            <a:schemeClr val="tx1"/>
          </a:solidFill>
          <a:ln>
            <a:noFill/>
          </a:ln>
        </p:spPr>
      </p:pic>
      <p:sp>
        <p:nvSpPr>
          <p:cNvPr id="5" name="4 Cheurón"/>
          <p:cNvSpPr/>
          <p:nvPr/>
        </p:nvSpPr>
        <p:spPr>
          <a:xfrm rot="5400000">
            <a:off x="1571604" y="-1143000"/>
            <a:ext cx="6000792" cy="9144000"/>
          </a:xfrm>
          <a:prstGeom prst="chevron">
            <a:avLst>
              <a:gd name="adj" fmla="val 64603"/>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2969407" y="-612009"/>
            <a:ext cx="3205186" cy="5286412"/>
          </a:xfrm>
          <a:prstGeom prst="chevron">
            <a:avLst>
              <a:gd name="adj" fmla="val 60085"/>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790944" y="-76224"/>
            <a:ext cx="1633550" cy="2357454"/>
          </a:xfrm>
          <a:prstGeom prst="chevron">
            <a:avLst>
              <a:gd name="adj" fmla="val 51989"/>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285720" y="6000768"/>
            <a:ext cx="4714908" cy="369332"/>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Claudia  hablando con la mirada</a:t>
            </a: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ppt_x"/>
                                          </p:val>
                                        </p:tav>
                                      </p:tavLst>
                                    </p:anim>
                                    <p:anim calcmode="lin" valueType="num">
                                      <p:cBhvr additive="base">
                                        <p:cTn id="11" dur="3000"/>
                                        <p:tgtEl>
                                          <p:spTgt spid="6"/>
                                        </p:tgtEl>
                                        <p:attrNameLst>
                                          <p:attrName>ppt_y</p:attrName>
                                        </p:attrNameLst>
                                      </p:cBhvr>
                                      <p:tavLst>
                                        <p:tav tm="0">
                                          <p:val>
                                            <p:strVal val="ppt_y"/>
                                          </p:val>
                                        </p:tav>
                                        <p:tav tm="100000">
                                          <p:val>
                                            <p:strVal val="0-ppt_h/2"/>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1" fill="hold" grpId="0"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ppt_x"/>
                                          </p:val>
                                        </p:tav>
                                      </p:tavLst>
                                    </p:anim>
                                    <p:anim calcmode="lin" valueType="num">
                                      <p:cBhvr additive="base">
                                        <p:cTn id="15" dur="3000"/>
                                        <p:tgtEl>
                                          <p:spTgt spid="7"/>
                                        </p:tgtEl>
                                        <p:attrNameLst>
                                          <p:attrName>ppt_y</p:attrName>
                                        </p:attrNameLst>
                                      </p:cBhvr>
                                      <p:tavLst>
                                        <p:tav tm="0">
                                          <p:val>
                                            <p:strVal val="ppt_y"/>
                                          </p:val>
                                        </p:tav>
                                        <p:tav tm="100000">
                                          <p:val>
                                            <p:strVal val="0-ppt_h/2"/>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3000" fill="hold"/>
                                        <p:tgtEl>
                                          <p:spTgt spid="4"/>
                                        </p:tgtEl>
                                        <p:attrNameLst>
                                          <p:attrName>ppt_x</p:attrName>
                                        </p:attrNameLst>
                                      </p:cBhvr>
                                      <p:tavLst>
                                        <p:tav tm="0">
                                          <p:val>
                                            <p:strVal val="#ppt_x"/>
                                          </p:val>
                                        </p:tav>
                                        <p:tav tm="100000">
                                          <p:val>
                                            <p:strVal val="#ppt_x"/>
                                          </p:val>
                                        </p:tav>
                                      </p:tavLst>
                                    </p:anim>
                                    <p:anim calcmode="lin" valueType="num">
                                      <p:cBhvr additive="base">
                                        <p:cTn id="20" dur="300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3000"/>
                            </p:stCondLst>
                            <p:childTnLst>
                              <p:par>
                                <p:cTn id="22" presetID="17"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te-little-monkey-bonito-chango-mono.jpg"/>
          <p:cNvPicPr>
            <a:picLocks noChangeAspect="1"/>
          </p:cNvPicPr>
          <p:nvPr/>
        </p:nvPicPr>
        <p:blipFill>
          <a:blip r:embed="rId2"/>
          <a:stretch>
            <a:fillRect/>
          </a:stretch>
        </p:blipFill>
        <p:spPr>
          <a:xfrm>
            <a:off x="0" y="642918"/>
            <a:ext cx="9144000" cy="5715000"/>
          </a:xfrm>
          <a:prstGeom prst="rect">
            <a:avLst/>
          </a:prstGeom>
          <a:effectLst>
            <a:reflection blurRad="6350" stA="50000" endA="300" endPos="55500" dist="50800" dir="5400000" sy="-100000" algn="bl" rotWithShape="0"/>
          </a:effectLst>
        </p:spPr>
      </p:pic>
      <p:sp>
        <p:nvSpPr>
          <p:cNvPr id="5" name="4 Decisión"/>
          <p:cNvSpPr/>
          <p:nvPr/>
        </p:nvSpPr>
        <p:spPr>
          <a:xfrm>
            <a:off x="0" y="1428736"/>
            <a:ext cx="4143372" cy="3286148"/>
          </a:xfrm>
          <a:prstGeom prst="flowChartDecision">
            <a:avLst/>
          </a:prstGeom>
          <a:solidFill>
            <a:schemeClr val="bg1">
              <a:lumMod val="50000"/>
              <a:lumOff val="50000"/>
              <a:alpha val="7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2500298" y="1285860"/>
            <a:ext cx="4143372" cy="3286148"/>
          </a:xfrm>
          <a:prstGeom prst="flowChartDecision">
            <a:avLst/>
          </a:prstGeom>
          <a:solidFill>
            <a:schemeClr val="bg1">
              <a:lumMod val="50000"/>
              <a:lumOff val="50000"/>
              <a:alpha val="7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5000628" y="1357298"/>
            <a:ext cx="4143372" cy="3286148"/>
          </a:xfrm>
          <a:prstGeom prst="flowChartDecision">
            <a:avLst/>
          </a:prstGeom>
          <a:solidFill>
            <a:schemeClr val="bg1">
              <a:lumMod val="50000"/>
              <a:lumOff val="50000"/>
              <a:alpha val="7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0" y="5857892"/>
            <a:ext cx="2621230" cy="369332"/>
          </a:xfrm>
          <a:prstGeom prst="rect">
            <a:avLst/>
          </a:prstGeom>
          <a:noFill/>
        </p:spPr>
        <p:txBody>
          <a:bodyPr wrap="none" rtlCol="0">
            <a:spAutoFit/>
          </a:bodyPr>
          <a:lstStyle/>
          <a:p>
            <a:r>
              <a:rPr lang="es-ES"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Black" pitchFamily="34" charset="0"/>
              </a:rPr>
              <a:t>Me han dejado solo</a:t>
            </a:r>
            <a:endParaRPr lang="es-ES"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3000"/>
                            </p:stCondLst>
                            <p:childTnLst>
                              <p:par>
                                <p:cTn id="22" presetID="17"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 escondite.jpg"/>
          <p:cNvPicPr>
            <a:picLocks noChangeAspect="1"/>
          </p:cNvPicPr>
          <p:nvPr/>
        </p:nvPicPr>
        <p:blipFill>
          <a:blip r:embed="rId2"/>
          <a:srcRect l="2312" t="2083" r="3094" b="3125"/>
          <a:stretch>
            <a:fillRect/>
          </a:stretch>
        </p:blipFill>
        <p:spPr>
          <a:xfrm>
            <a:off x="0" y="-1"/>
            <a:ext cx="9144000" cy="6876867"/>
          </a:xfrm>
          <a:prstGeom prst="rect">
            <a:avLst/>
          </a:prstGeom>
          <a:ln>
            <a:noFill/>
          </a:ln>
        </p:spPr>
      </p:pic>
      <p:sp>
        <p:nvSpPr>
          <p:cNvPr id="5" name="4 Elipse"/>
          <p:cNvSpPr/>
          <p:nvPr/>
        </p:nvSpPr>
        <p:spPr>
          <a:xfrm>
            <a:off x="1214414" y="214290"/>
            <a:ext cx="7072362" cy="6357982"/>
          </a:xfrm>
          <a:prstGeom prst="ellipse">
            <a:avLst/>
          </a:prstGeom>
          <a:solidFill>
            <a:schemeClr val="accent6">
              <a:lumMod val="50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857356" y="642918"/>
            <a:ext cx="5715040" cy="5429288"/>
          </a:xfrm>
          <a:prstGeom prst="ellipse">
            <a:avLst/>
          </a:prstGeom>
          <a:solidFill>
            <a:srgbClr val="753805">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571736" y="1285860"/>
            <a:ext cx="4510118" cy="4295804"/>
          </a:xfrm>
          <a:prstGeom prst="ellipse">
            <a:avLst/>
          </a:prstGeom>
          <a:solidFill>
            <a:srgbClr val="753805">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071802" y="1785926"/>
            <a:ext cx="3448072" cy="3233758"/>
          </a:xfrm>
          <a:prstGeom prst="ellipse">
            <a:avLst/>
          </a:prstGeom>
          <a:solidFill>
            <a:srgbClr val="753805">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428596" y="6215082"/>
            <a:ext cx="1749197" cy="369332"/>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El escondite</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4/3*#ppt_w"/>
                                          </p:val>
                                        </p:tav>
                                        <p:tav tm="100000">
                                          <p:val>
                                            <p:strVal val="#ppt_w"/>
                                          </p:val>
                                        </p:tav>
                                      </p:tavLst>
                                    </p:anim>
                                    <p:anim calcmode="lin" valueType="num">
                                      <p:cBhvr>
                                        <p:cTn id="23" dur="5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5000"/>
                            </p:stCondLst>
                            <p:childTnLst>
                              <p:par>
                                <p:cTn id="25" presetID="17" presetClass="entr" presetSubtype="10" fill="hold" nodeType="after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 calcmode="lin" valueType="num">
                                      <p:cBhvr>
                                        <p:cTn id="27" dur="2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8" dur="2000" fill="hold"/>
                                        <p:tgtEl>
                                          <p:spTgt spid="9">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ctrTitle"/>
          </p:nvPr>
        </p:nvSpPr>
        <p:spPr/>
        <p:txBody>
          <a:bodyPr/>
          <a:lstStyle/>
          <a:p>
            <a:endParaRPr lang="es-ES"/>
          </a:p>
        </p:txBody>
      </p:sp>
      <p:sp>
        <p:nvSpPr>
          <p:cNvPr id="6" name="5 Subtítulo"/>
          <p:cNvSpPr>
            <a:spLocks noGrp="1"/>
          </p:cNvSpPr>
          <p:nvPr>
            <p:ph type="subTitle" idx="1"/>
          </p:nvPr>
        </p:nvSpPr>
        <p:spPr/>
        <p:txBody>
          <a:bodyPr/>
          <a:lstStyle/>
          <a:p>
            <a:endParaRPr lang="es-ES"/>
          </a:p>
        </p:txBody>
      </p:sp>
      <p:pic>
        <p:nvPicPr>
          <p:cNvPr id="4" name="3 Imagen" descr="el sueño.jpg"/>
          <p:cNvPicPr>
            <a:picLocks noChangeAspect="1"/>
          </p:cNvPicPr>
          <p:nvPr/>
        </p:nvPicPr>
        <p:blipFill>
          <a:blip r:embed="rId2"/>
          <a:stretch>
            <a:fillRect/>
          </a:stretch>
        </p:blipFill>
        <p:spPr>
          <a:xfrm>
            <a:off x="0" y="357166"/>
            <a:ext cx="9144000" cy="6090047"/>
          </a:xfrm>
          <a:prstGeom prst="rect">
            <a:avLst/>
          </a:prstGeom>
          <a:ln>
            <a:noFill/>
          </a:ln>
        </p:spPr>
      </p:pic>
      <p:sp>
        <p:nvSpPr>
          <p:cNvPr id="7" name="6 Rectángulo"/>
          <p:cNvSpPr/>
          <p:nvPr/>
        </p:nvSpPr>
        <p:spPr>
          <a:xfrm>
            <a:off x="0" y="357166"/>
            <a:ext cx="9144000" cy="607223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5286380" y="5786454"/>
            <a:ext cx="1468672" cy="369332"/>
          </a:xfrm>
          <a:prstGeom prst="rect">
            <a:avLst/>
          </a:prstGeom>
          <a:noFill/>
        </p:spPr>
        <p:txBody>
          <a:bodyPr wrap="square" rtlCol="0">
            <a:spAutoFit/>
            <a:scene3d>
              <a:camera prst="orthographicFront"/>
              <a:lightRig rig="flat" dir="tl"/>
            </a:scene3d>
            <a:sp3d contourW="19050" prstMaterial="clear">
              <a:bevelT w="50800" h="50800"/>
              <a:contourClr>
                <a:schemeClr val="accent5">
                  <a:tint val="70000"/>
                  <a:satMod val="180000"/>
                  <a:alpha val="70000"/>
                </a:schemeClr>
              </a:contourClr>
            </a:sp3d>
          </a:bodyPr>
          <a:lstStyle/>
          <a:p>
            <a:r>
              <a:rPr lang="es-ES" b="1" dirty="0" smtClean="0">
                <a:ln/>
                <a:solidFill>
                  <a:schemeClr val="accent5">
                    <a:tint val="50000"/>
                    <a:satMod val="180000"/>
                  </a:schemeClr>
                </a:solidFill>
                <a:latin typeface="Arial Black" pitchFamily="34" charset="0"/>
              </a:rPr>
              <a:t>El sueño </a:t>
            </a:r>
            <a:endParaRPr lang="es-ES" b="1" dirty="0">
              <a:ln/>
              <a:solidFill>
                <a:schemeClr val="accent5">
                  <a:tint val="50000"/>
                  <a:satMod val="180000"/>
                </a:schemeClr>
              </a:solidFill>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0-ppt_w/2"/>
                                          </p:val>
                                        </p:tav>
                                      </p:tavLst>
                                    </p:anim>
                                    <p:anim calcmode="lin" valueType="num">
                                      <p:cBhvr additive="base">
                                        <p:cTn id="7" dur="5000"/>
                                        <p:tgtEl>
                                          <p:spTgt spid="7"/>
                                        </p:tgtEl>
                                        <p:attrNameLst>
                                          <p:attrName>ppt_y</p:attrName>
                                        </p:attrNameLst>
                                      </p:cBhvr>
                                      <p:tavLst>
                                        <p:tav tm="0">
                                          <p:val>
                                            <p:strVal val="ppt_y"/>
                                          </p:val>
                                        </p:tav>
                                        <p:tav tm="100000">
                                          <p:val>
                                            <p:strVal val="ppt_y"/>
                                          </p:val>
                                        </p:tav>
                                      </p:tavLst>
                                    </p:anim>
                                    <p:set>
                                      <p:cBhvr>
                                        <p:cTn id="8" dur="1" fill="hold">
                                          <p:stCondLst>
                                            <p:cond delay="4999"/>
                                          </p:stCondLst>
                                        </p:cTn>
                                        <p:tgtEl>
                                          <p:spTgt spid="7"/>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ppt_y"/>
                                          </p:val>
                                        </p:tav>
                                        <p:tav tm="100000">
                                          <p:val>
                                            <p:strVal val="#ppt_y"/>
                                          </p:val>
                                        </p:tav>
                                      </p:tavLst>
                                    </p:anim>
                                  </p:childTnLst>
                                </p:cTn>
                              </p:par>
                              <p:par>
                                <p:cTn id="16" presetID="3" presetClass="entr" presetSubtype="10" fill="hold" grpId="2"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0"/>
                                        <p:tgtEl>
                                          <p:spTgt spid="7"/>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ur.jpg-el calor del gato.jpg"/>
          <p:cNvPicPr>
            <a:picLocks noChangeAspect="1"/>
          </p:cNvPicPr>
          <p:nvPr/>
        </p:nvPicPr>
        <p:blipFill>
          <a:blip r:embed="rId2" cstate="print"/>
          <a:stretch>
            <a:fillRect/>
          </a:stretch>
        </p:blipFill>
        <p:spPr>
          <a:xfrm>
            <a:off x="-1" y="0"/>
            <a:ext cx="9144001" cy="6858000"/>
          </a:xfrm>
          <a:prstGeom prst="rect">
            <a:avLst/>
          </a:prstGeom>
        </p:spPr>
      </p:pic>
      <p:sp>
        <p:nvSpPr>
          <p:cNvPr id="5" name="4 Luna"/>
          <p:cNvSpPr/>
          <p:nvPr/>
        </p:nvSpPr>
        <p:spPr>
          <a:xfrm>
            <a:off x="0" y="0"/>
            <a:ext cx="4786346" cy="5572140"/>
          </a:xfrm>
          <a:prstGeom prst="moon">
            <a:avLst/>
          </a:prstGeom>
          <a:solidFill>
            <a:srgbClr val="E3A129">
              <a:alpha val="64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4429124" y="0"/>
            <a:ext cx="4714876" cy="5572140"/>
          </a:xfrm>
          <a:prstGeom prst="moon">
            <a:avLst/>
          </a:prstGeom>
          <a:solidFill>
            <a:srgbClr val="E3A129">
              <a:alpha val="64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0" y="6215082"/>
            <a:ext cx="2245358" cy="369332"/>
          </a:xfrm>
          <a:prstGeom prst="rect">
            <a:avLst/>
          </a:prstGeom>
          <a:noFill/>
        </p:spPr>
        <p:txBody>
          <a:bodyPr wrap="none" rtlCol="0">
            <a:spAutoFit/>
          </a:bodyPr>
          <a:lstStyle/>
          <a:p>
            <a:r>
              <a:rPr lang="es-E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El calor del gato</a:t>
            </a:r>
            <a:endParaRPr lang="es-E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grpId="0" nodeType="withEffect">
                                  <p:stCondLst>
                                    <p:cond delay="0"/>
                                  </p:stCondLst>
                                  <p:childTnLst>
                                    <p:animEffect transition="out" filter="fade">
                                      <p:cBhvr>
                                        <p:cTn id="6" dur="5000"/>
                                        <p:tgtEl>
                                          <p:spTgt spid="5"/>
                                        </p:tgtEl>
                                      </p:cBhvr>
                                    </p:animEffect>
                                    <p:anim calcmode="lin" valueType="num">
                                      <p:cBhvr>
                                        <p:cTn id="7" dur="5000"/>
                                        <p:tgtEl>
                                          <p:spTgt spid="5"/>
                                        </p:tgtEl>
                                        <p:attrNameLst>
                                          <p:attrName>style.rotation</p:attrName>
                                        </p:attrNameLst>
                                      </p:cBhvr>
                                      <p:tavLst>
                                        <p:tav tm="0">
                                          <p:val>
                                            <p:fltVal val="0"/>
                                          </p:val>
                                        </p:tav>
                                        <p:tav tm="100000">
                                          <p:val>
                                            <p:fltVal val="720"/>
                                          </p:val>
                                        </p:tav>
                                      </p:tavLst>
                                    </p:anim>
                                    <p:anim calcmode="lin" valueType="num">
                                      <p:cBhvr>
                                        <p:cTn id="8" dur="5000"/>
                                        <p:tgtEl>
                                          <p:spTgt spid="5"/>
                                        </p:tgtEl>
                                        <p:attrNameLst>
                                          <p:attrName>ppt_h</p:attrName>
                                        </p:attrNameLst>
                                      </p:cBhvr>
                                      <p:tavLst>
                                        <p:tav tm="0">
                                          <p:val>
                                            <p:strVal val="ppt_h"/>
                                          </p:val>
                                        </p:tav>
                                        <p:tav tm="100000">
                                          <p:val>
                                            <p:fltVal val="0"/>
                                          </p:val>
                                        </p:tav>
                                      </p:tavLst>
                                    </p:anim>
                                    <p:anim calcmode="lin" valueType="num">
                                      <p:cBhvr>
                                        <p:cTn id="9" dur="5000"/>
                                        <p:tgtEl>
                                          <p:spTgt spid="5"/>
                                        </p:tgtEl>
                                        <p:attrNameLst>
                                          <p:attrName>ppt_w</p:attrName>
                                        </p:attrNameLst>
                                      </p:cBhvr>
                                      <p:tavLst>
                                        <p:tav tm="0">
                                          <p:val>
                                            <p:strVal val="ppt_w"/>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5000"/>
                                        <p:tgtEl>
                                          <p:spTgt spid="6"/>
                                        </p:tgtEl>
                                      </p:cBhvr>
                                    </p:animEffect>
                                    <p:anim calcmode="lin" valueType="num">
                                      <p:cBhvr>
                                        <p:cTn id="13" dur="5000"/>
                                        <p:tgtEl>
                                          <p:spTgt spid="6"/>
                                        </p:tgtEl>
                                        <p:attrNameLst>
                                          <p:attrName>style.rotation</p:attrName>
                                        </p:attrNameLst>
                                      </p:cBhvr>
                                      <p:tavLst>
                                        <p:tav tm="0">
                                          <p:val>
                                            <p:fltVal val="0"/>
                                          </p:val>
                                        </p:tav>
                                        <p:tav tm="100000">
                                          <p:val>
                                            <p:fltVal val="720"/>
                                          </p:val>
                                        </p:tav>
                                      </p:tavLst>
                                    </p:anim>
                                    <p:anim calcmode="lin" valueType="num">
                                      <p:cBhvr>
                                        <p:cTn id="14" dur="5000"/>
                                        <p:tgtEl>
                                          <p:spTgt spid="6"/>
                                        </p:tgtEl>
                                        <p:attrNameLst>
                                          <p:attrName>ppt_h</p:attrName>
                                        </p:attrNameLst>
                                      </p:cBhvr>
                                      <p:tavLst>
                                        <p:tav tm="0">
                                          <p:val>
                                            <p:strVal val="ppt_h"/>
                                          </p:val>
                                        </p:tav>
                                        <p:tav tm="100000">
                                          <p:val>
                                            <p:fltVal val="0"/>
                                          </p:val>
                                        </p:tav>
                                      </p:tavLst>
                                    </p:anim>
                                    <p:anim calcmode="lin" valueType="num">
                                      <p:cBhvr>
                                        <p:cTn id="15" dur="5000"/>
                                        <p:tgtEl>
                                          <p:spTgt spid="6"/>
                                        </p:tgtEl>
                                        <p:attrNameLst>
                                          <p:attrName>ppt_w</p:attrName>
                                        </p:attrNameLst>
                                      </p:cBhvr>
                                      <p:tavLst>
                                        <p:tav tm="0">
                                          <p:val>
                                            <p:strVal val="ppt_w"/>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4/3*#ppt_w"/>
                                          </p:val>
                                        </p:tav>
                                        <p:tav tm="100000">
                                          <p:val>
                                            <p:strVal val="#ppt_w"/>
                                          </p:val>
                                        </p:tav>
                                      </p:tavLst>
                                    </p:anim>
                                    <p:anim calcmode="lin" valueType="num">
                                      <p:cBhvr>
                                        <p:cTn id="23" dur="5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5000"/>
                            </p:stCondLst>
                            <p:childTnLst>
                              <p:par>
                                <p:cTn id="25" presetID="17" presetClass="entr" presetSubtype="10" fill="hold" nodeType="afterEffect">
                                  <p:stCondLst>
                                    <p:cond delay="0"/>
                                  </p:stCondLst>
                                  <p:childTnLst>
                                    <p:set>
                                      <p:cBhvr>
                                        <p:cTn id="26" dur="1" fill="hold">
                                          <p:stCondLst>
                                            <p:cond delay="0"/>
                                          </p:stCondLst>
                                        </p:cTn>
                                        <p:tgtEl>
                                          <p:spTgt spid="7">
                                            <p:txEl>
                                              <p:pRg st="0" end="0"/>
                                            </p:txEl>
                                          </p:spTgt>
                                        </p:tgtEl>
                                        <p:attrNameLst>
                                          <p:attrName>style.visibility</p:attrName>
                                        </p:attrNameLst>
                                      </p:cBhvr>
                                      <p:to>
                                        <p:strVal val="visible"/>
                                      </p:to>
                                    </p:set>
                                    <p:anim calcmode="lin" valueType="num">
                                      <p:cBhvr>
                                        <p:cTn id="27"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8"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n la escalera.jpg"/>
          <p:cNvPicPr>
            <a:picLocks noChangeAspect="1"/>
          </p:cNvPicPr>
          <p:nvPr/>
        </p:nvPicPr>
        <p:blipFill>
          <a:blip r:embed="rId2"/>
          <a:stretch>
            <a:fillRect/>
          </a:stretch>
        </p:blipFill>
        <p:spPr>
          <a:xfrm>
            <a:off x="0" y="428604"/>
            <a:ext cx="9144000" cy="5929313"/>
          </a:xfrm>
          <a:prstGeom prst="rect">
            <a:avLst/>
          </a:prstGeom>
        </p:spPr>
      </p:pic>
      <p:sp>
        <p:nvSpPr>
          <p:cNvPr id="5" name="4 Rectángulo"/>
          <p:cNvSpPr/>
          <p:nvPr/>
        </p:nvSpPr>
        <p:spPr>
          <a:xfrm>
            <a:off x="0" y="285728"/>
            <a:ext cx="9144000" cy="607223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3428992" y="5929330"/>
            <a:ext cx="2984278" cy="646331"/>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Extasis</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 en la escalera</a:t>
            </a:r>
            <a:b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b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5" fill="hold" grpId="1" nodeType="withEffect">
                                  <p:stCondLst>
                                    <p:cond delay="0"/>
                                  </p:stCondLst>
                                  <p:childTnLst>
                                    <p:animEffect transition="out" filter="blinds(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 presetClass="entr" presetSubtype="9"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0-#ppt_h/2"/>
                                          </p:val>
                                        </p:tav>
                                        <p:tav tm="100000">
                                          <p:val>
                                            <p:strVal val="#ppt_y"/>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mar-portrait-ethiopia_60636_990x742.jpg"/>
          <p:cNvPicPr>
            <a:picLocks noChangeAspect="1"/>
          </p:cNvPicPr>
          <p:nvPr/>
        </p:nvPicPr>
        <p:blipFill>
          <a:blip r:embed="rId2"/>
          <a:stretch>
            <a:fillRect/>
          </a:stretch>
        </p:blipFill>
        <p:spPr>
          <a:xfrm>
            <a:off x="0" y="0"/>
            <a:ext cx="9144000" cy="6849070"/>
          </a:xfrm>
          <a:prstGeom prst="rect">
            <a:avLst/>
          </a:prstGeom>
        </p:spPr>
      </p:pic>
      <p:sp>
        <p:nvSpPr>
          <p:cNvPr id="5" name="4 Triángulo rectángulo"/>
          <p:cNvSpPr/>
          <p:nvPr/>
        </p:nvSpPr>
        <p:spPr>
          <a:xfrm>
            <a:off x="0" y="0"/>
            <a:ext cx="2500298" cy="4357694"/>
          </a:xfrm>
          <a:prstGeom prst="rtTriangle">
            <a:avLst/>
          </a:prstGeom>
          <a:solidFill>
            <a:schemeClr val="tx2">
              <a:lumMod val="75000"/>
              <a:alpha val="71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1500166" y="0"/>
            <a:ext cx="2500298" cy="4357694"/>
          </a:xfrm>
          <a:prstGeom prst="rtTriangle">
            <a:avLst/>
          </a:prstGeom>
          <a:solidFill>
            <a:schemeClr val="tx2">
              <a:lumMod val="75000"/>
              <a:alpha val="71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2500298" y="0"/>
            <a:ext cx="2500298" cy="4357694"/>
          </a:xfrm>
          <a:prstGeom prst="rtTriangle">
            <a:avLst/>
          </a:prstGeom>
          <a:solidFill>
            <a:schemeClr val="tx2">
              <a:lumMod val="75000"/>
              <a:alpha val="71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000496" y="0"/>
            <a:ext cx="2500298" cy="4357694"/>
          </a:xfrm>
          <a:prstGeom prst="rtTriangle">
            <a:avLst/>
          </a:prstGeom>
          <a:solidFill>
            <a:schemeClr val="tx2">
              <a:lumMod val="75000"/>
              <a:alpha val="71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5000628" y="0"/>
            <a:ext cx="2500298" cy="4357694"/>
          </a:xfrm>
          <a:prstGeom prst="rtTriangle">
            <a:avLst/>
          </a:prstGeom>
          <a:solidFill>
            <a:schemeClr val="tx2">
              <a:lumMod val="75000"/>
              <a:alpha val="71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6643702" y="0"/>
            <a:ext cx="2500298" cy="4357694"/>
          </a:xfrm>
          <a:prstGeom prst="rtTriangle">
            <a:avLst/>
          </a:prstGeom>
          <a:solidFill>
            <a:schemeClr val="tx2">
              <a:lumMod val="75000"/>
              <a:alpha val="71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357158" y="6150114"/>
            <a:ext cx="2651688" cy="707886"/>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Una bella </a:t>
            </a:r>
            <a:r>
              <a:rPr lang="es-ES" sz="20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ethíope</a:t>
            </a:r>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
            </a:r>
            <a:b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br>
            <a:endParaRPr lang="es-ES"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0-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8"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0-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0" fill="hold"/>
                                        <p:tgtEl>
                                          <p:spTgt spid="4"/>
                                        </p:tgtEl>
                                        <p:attrNameLst>
                                          <p:attrName>ppt_x</p:attrName>
                                        </p:attrNameLst>
                                      </p:cBhvr>
                                      <p:tavLst>
                                        <p:tav tm="0">
                                          <p:val>
                                            <p:strVal val="1+#ppt_w/2"/>
                                          </p:val>
                                        </p:tav>
                                        <p:tav tm="100000">
                                          <p:val>
                                            <p:strVal val="#ppt_x"/>
                                          </p:val>
                                        </p:tav>
                                      </p:tavLst>
                                    </p:anim>
                                    <p:anim calcmode="lin" valueType="num">
                                      <p:cBhvr additive="base">
                                        <p:cTn id="32" dur="5000" fill="hold"/>
                                        <p:tgtEl>
                                          <p:spTgt spid="4"/>
                                        </p:tgtEl>
                                        <p:attrNameLst>
                                          <p:attrName>ppt_y</p:attrName>
                                        </p:attrNameLst>
                                      </p:cBhvr>
                                      <p:tavLst>
                                        <p:tav tm="0">
                                          <p:val>
                                            <p:strVal val="#ppt_y"/>
                                          </p:val>
                                        </p:tav>
                                        <p:tav tm="100000">
                                          <p:val>
                                            <p:strVal val="#ppt_y"/>
                                          </p:val>
                                        </p:tav>
                                      </p:tavLst>
                                    </p:anim>
                                  </p:childTnLst>
                                </p:cTn>
                              </p:par>
                            </p:childTnLst>
                          </p:cTn>
                        </p:par>
                        <p:par>
                          <p:cTn id="33" fill="hold">
                            <p:stCondLst>
                              <p:cond delay="5000"/>
                            </p:stCondLst>
                            <p:childTnLst>
                              <p:par>
                                <p:cTn id="34" presetID="17" presetClass="entr" presetSubtype="1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2000" fill="hold"/>
                                        <p:tgtEl>
                                          <p:spTgt spid="11"/>
                                        </p:tgtEl>
                                        <p:attrNameLst>
                                          <p:attrName>ppt_w</p:attrName>
                                        </p:attrNameLst>
                                      </p:cBhvr>
                                      <p:tavLst>
                                        <p:tav tm="0">
                                          <p:val>
                                            <p:fltVal val="0"/>
                                          </p:val>
                                        </p:tav>
                                        <p:tav tm="100000">
                                          <p:val>
                                            <p:strVal val="#ppt_w"/>
                                          </p:val>
                                        </p:tav>
                                      </p:tavLst>
                                    </p:anim>
                                    <p:anim calcmode="lin" valueType="num">
                                      <p:cBhvr>
                                        <p:cTn id="37"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572271"/>
          </a:xfrm>
        </p:spPr>
        <p:txBody>
          <a:bodyPr/>
          <a:lstStyle/>
          <a:p>
            <a:endParaRPr lang="es-ES" dirty="0"/>
          </a:p>
        </p:txBody>
      </p:sp>
      <p:pic>
        <p:nvPicPr>
          <p:cNvPr id="4" name="3 Marcador de contenido" descr="IMG_0216.JPG"/>
          <p:cNvPicPr>
            <a:picLocks noGrp="1" noChangeAspect="1"/>
          </p:cNvPicPr>
          <p:nvPr>
            <p:ph idx="1"/>
          </p:nvPr>
        </p:nvPicPr>
        <p:blipFill>
          <a:blip r:embed="rId2"/>
          <a:stretch>
            <a:fillRect/>
          </a:stretch>
        </p:blipFill>
        <p:spPr>
          <a:xfrm>
            <a:off x="0" y="0"/>
            <a:ext cx="9144000" cy="6858000"/>
          </a:xfrm>
          <a:effectLst>
            <a:reflection blurRad="6350" stA="50000" endA="300" endPos="55500" dist="50800" dir="5400000" sy="-100000" algn="bl" rotWithShape="0"/>
          </a:effectLst>
        </p:spPr>
      </p:pic>
      <p:sp>
        <p:nvSpPr>
          <p:cNvPr id="6" name="5 Luna"/>
          <p:cNvSpPr/>
          <p:nvPr/>
        </p:nvSpPr>
        <p:spPr>
          <a:xfrm rot="16200000">
            <a:off x="3529625" y="-1529392"/>
            <a:ext cx="1714487" cy="4773271"/>
          </a:xfrm>
          <a:prstGeom prst="moon">
            <a:avLst/>
          </a:prstGeom>
          <a:solidFill>
            <a:schemeClr val="tx2">
              <a:lumMod val="50000"/>
              <a:alpha val="58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601062" y="-600722"/>
            <a:ext cx="1714487" cy="4773271"/>
          </a:xfrm>
          <a:prstGeom prst="moon">
            <a:avLst>
              <a:gd name="adj" fmla="val 54445"/>
            </a:avLst>
          </a:prstGeom>
          <a:solidFill>
            <a:schemeClr val="tx2">
              <a:lumMod val="50000"/>
              <a:alpha val="58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601062" y="256534"/>
            <a:ext cx="1714487" cy="4773271"/>
          </a:xfrm>
          <a:prstGeom prst="moon">
            <a:avLst/>
          </a:prstGeom>
          <a:solidFill>
            <a:schemeClr val="tx2">
              <a:lumMod val="50000"/>
              <a:alpha val="58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601063" y="1113814"/>
            <a:ext cx="1714487" cy="4773271"/>
          </a:xfrm>
          <a:prstGeom prst="moon">
            <a:avLst/>
          </a:prstGeom>
          <a:solidFill>
            <a:schemeClr val="tx2">
              <a:lumMod val="50000"/>
              <a:alpha val="58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672500" y="1971046"/>
            <a:ext cx="1714487" cy="4773271"/>
          </a:xfrm>
          <a:prstGeom prst="moon">
            <a:avLst/>
          </a:prstGeom>
          <a:solidFill>
            <a:schemeClr val="tx2">
              <a:lumMod val="50000"/>
              <a:alpha val="58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3672500" y="2756864"/>
            <a:ext cx="1714487" cy="4773271"/>
          </a:xfrm>
          <a:prstGeom prst="moon">
            <a:avLst/>
          </a:prstGeom>
          <a:solidFill>
            <a:schemeClr val="tx2">
              <a:lumMod val="50000"/>
              <a:alpha val="58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672500" y="3614121"/>
            <a:ext cx="1714487" cy="4773271"/>
          </a:xfrm>
          <a:prstGeom prst="moon">
            <a:avLst/>
          </a:prstGeom>
          <a:solidFill>
            <a:schemeClr val="tx2">
              <a:lumMod val="50000"/>
              <a:alpha val="58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uadroTexto"/>
          <p:cNvSpPr txBox="1"/>
          <p:nvPr/>
        </p:nvSpPr>
        <p:spPr>
          <a:xfrm>
            <a:off x="928662" y="6215082"/>
            <a:ext cx="1371016" cy="400110"/>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2000" b="1" dirty="0" smtClean="0">
                <a:ln/>
                <a:solidFill>
                  <a:schemeClr val="accent3"/>
                </a:solidFill>
                <a:latin typeface="Arial Black" pitchFamily="34" charset="0"/>
              </a:rPr>
              <a:t>Ternura </a:t>
            </a:r>
            <a:endParaRPr lang="es-ES" sz="2000" b="1" dirty="0">
              <a:ln/>
              <a:solidFill>
                <a:schemeClr val="accent3"/>
              </a:solidFill>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ppt_x"/>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1" fill="hold" grpId="0" nodeType="withEffect">
                                  <p:stCondLst>
                                    <p:cond delay="0"/>
                                  </p:stCondLst>
                                  <p:childTnLst>
                                    <p:anim calcmode="lin" valueType="num">
                                      <p:cBhvr additive="base">
                                        <p:cTn id="14" dur="5000"/>
                                        <p:tgtEl>
                                          <p:spTgt spid="8"/>
                                        </p:tgtEl>
                                        <p:attrNameLst>
                                          <p:attrName>ppt_x</p:attrName>
                                        </p:attrNameLst>
                                      </p:cBhvr>
                                      <p:tavLst>
                                        <p:tav tm="0">
                                          <p:val>
                                            <p:strVal val="ppt_x"/>
                                          </p:val>
                                        </p:tav>
                                        <p:tav tm="100000">
                                          <p:val>
                                            <p:strVal val="ppt_x"/>
                                          </p:val>
                                        </p:tav>
                                      </p:tavLst>
                                    </p:anim>
                                    <p:anim calcmode="lin" valueType="num">
                                      <p:cBhvr additive="base">
                                        <p:cTn id="15" dur="5000"/>
                                        <p:tgtEl>
                                          <p:spTgt spid="8"/>
                                        </p:tgtEl>
                                        <p:attrNameLst>
                                          <p:attrName>ppt_y</p:attrName>
                                        </p:attrNameLst>
                                      </p:cBhvr>
                                      <p:tavLst>
                                        <p:tav tm="0">
                                          <p:val>
                                            <p:strVal val="ppt_y"/>
                                          </p:val>
                                        </p:tav>
                                        <p:tav tm="100000">
                                          <p:val>
                                            <p:strVal val="0-ppt_h/2"/>
                                          </p:val>
                                        </p:tav>
                                      </p:tavLst>
                                    </p:anim>
                                    <p:set>
                                      <p:cBhvr>
                                        <p:cTn id="16" dur="1" fill="hold">
                                          <p:stCondLst>
                                            <p:cond delay="4999"/>
                                          </p:stCondLst>
                                        </p:cTn>
                                        <p:tgtEl>
                                          <p:spTgt spid="8"/>
                                        </p:tgtEl>
                                        <p:attrNameLst>
                                          <p:attrName>style.visibility</p:attrName>
                                        </p:attrNameLst>
                                      </p:cBhvr>
                                      <p:to>
                                        <p:strVal val="hidden"/>
                                      </p:to>
                                    </p:set>
                                  </p:childTnLst>
                                </p:cTn>
                              </p:par>
                              <p:par>
                                <p:cTn id="17" presetID="2" presetClass="exit" presetSubtype="1" fill="hold" grpId="0" nodeType="withEffect">
                                  <p:stCondLst>
                                    <p:cond delay="0"/>
                                  </p:stCondLst>
                                  <p:childTnLst>
                                    <p:anim calcmode="lin" valueType="num">
                                      <p:cBhvr additive="base">
                                        <p:cTn id="18" dur="5000"/>
                                        <p:tgtEl>
                                          <p:spTgt spid="9"/>
                                        </p:tgtEl>
                                        <p:attrNameLst>
                                          <p:attrName>ppt_x</p:attrName>
                                        </p:attrNameLst>
                                      </p:cBhvr>
                                      <p:tavLst>
                                        <p:tav tm="0">
                                          <p:val>
                                            <p:strVal val="ppt_x"/>
                                          </p:val>
                                        </p:tav>
                                        <p:tav tm="100000">
                                          <p:val>
                                            <p:strVal val="ppt_x"/>
                                          </p:val>
                                        </p:tav>
                                      </p:tavLst>
                                    </p:anim>
                                    <p:anim calcmode="lin" valueType="num">
                                      <p:cBhvr additive="base">
                                        <p:cTn id="19" dur="5000"/>
                                        <p:tgtEl>
                                          <p:spTgt spid="9"/>
                                        </p:tgtEl>
                                        <p:attrNameLst>
                                          <p:attrName>ppt_y</p:attrName>
                                        </p:attrNameLst>
                                      </p:cBhvr>
                                      <p:tavLst>
                                        <p:tav tm="0">
                                          <p:val>
                                            <p:strVal val="ppt_y"/>
                                          </p:val>
                                        </p:tav>
                                        <p:tav tm="100000">
                                          <p:val>
                                            <p:strVal val="0-ppt_h/2"/>
                                          </p:val>
                                        </p:tav>
                                      </p:tavLst>
                                    </p:anim>
                                    <p:set>
                                      <p:cBhvr>
                                        <p:cTn id="20" dur="1" fill="hold">
                                          <p:stCondLst>
                                            <p:cond delay="4999"/>
                                          </p:stCondLst>
                                        </p:cTn>
                                        <p:tgtEl>
                                          <p:spTgt spid="9"/>
                                        </p:tgtEl>
                                        <p:attrNameLst>
                                          <p:attrName>style.visibility</p:attrName>
                                        </p:attrNameLst>
                                      </p:cBhvr>
                                      <p:to>
                                        <p:strVal val="hidden"/>
                                      </p:to>
                                    </p:set>
                                  </p:childTnLst>
                                </p:cTn>
                              </p:par>
                              <p:par>
                                <p:cTn id="21" presetID="2" presetClass="exit" presetSubtype="1" fill="hold" grpId="0" nodeType="withEffect">
                                  <p:stCondLst>
                                    <p:cond delay="0"/>
                                  </p:stCondLst>
                                  <p:childTnLst>
                                    <p:anim calcmode="lin" valueType="num">
                                      <p:cBhvr additive="base">
                                        <p:cTn id="22" dur="5000"/>
                                        <p:tgtEl>
                                          <p:spTgt spid="10"/>
                                        </p:tgtEl>
                                        <p:attrNameLst>
                                          <p:attrName>ppt_x</p:attrName>
                                        </p:attrNameLst>
                                      </p:cBhvr>
                                      <p:tavLst>
                                        <p:tav tm="0">
                                          <p:val>
                                            <p:strVal val="ppt_x"/>
                                          </p:val>
                                        </p:tav>
                                        <p:tav tm="100000">
                                          <p:val>
                                            <p:strVal val="ppt_x"/>
                                          </p:val>
                                        </p:tav>
                                      </p:tavLst>
                                    </p:anim>
                                    <p:anim calcmode="lin" valueType="num">
                                      <p:cBhvr additive="base">
                                        <p:cTn id="23" dur="5000"/>
                                        <p:tgtEl>
                                          <p:spTgt spid="10"/>
                                        </p:tgtEl>
                                        <p:attrNameLst>
                                          <p:attrName>ppt_y</p:attrName>
                                        </p:attrNameLst>
                                      </p:cBhvr>
                                      <p:tavLst>
                                        <p:tav tm="0">
                                          <p:val>
                                            <p:strVal val="ppt_y"/>
                                          </p:val>
                                        </p:tav>
                                        <p:tav tm="100000">
                                          <p:val>
                                            <p:strVal val="0-ppt_h/2"/>
                                          </p:val>
                                        </p:tav>
                                      </p:tavLst>
                                    </p:anim>
                                    <p:set>
                                      <p:cBhvr>
                                        <p:cTn id="24" dur="1" fill="hold">
                                          <p:stCondLst>
                                            <p:cond delay="4999"/>
                                          </p:stCondLst>
                                        </p:cTn>
                                        <p:tgtEl>
                                          <p:spTgt spid="10"/>
                                        </p:tgtEl>
                                        <p:attrNameLst>
                                          <p:attrName>style.visibility</p:attrName>
                                        </p:attrNameLst>
                                      </p:cBhvr>
                                      <p:to>
                                        <p:strVal val="hidden"/>
                                      </p:to>
                                    </p:set>
                                  </p:childTnLst>
                                </p:cTn>
                              </p:par>
                              <p:par>
                                <p:cTn id="25" presetID="2" presetClass="exit" presetSubtype="1" fill="hold" grpId="0" nodeType="withEffect">
                                  <p:stCondLst>
                                    <p:cond delay="0"/>
                                  </p:stCondLst>
                                  <p:childTnLst>
                                    <p:anim calcmode="lin" valueType="num">
                                      <p:cBhvr additive="base">
                                        <p:cTn id="26" dur="5000"/>
                                        <p:tgtEl>
                                          <p:spTgt spid="11"/>
                                        </p:tgtEl>
                                        <p:attrNameLst>
                                          <p:attrName>ppt_x</p:attrName>
                                        </p:attrNameLst>
                                      </p:cBhvr>
                                      <p:tavLst>
                                        <p:tav tm="0">
                                          <p:val>
                                            <p:strVal val="ppt_x"/>
                                          </p:val>
                                        </p:tav>
                                        <p:tav tm="100000">
                                          <p:val>
                                            <p:strVal val="ppt_x"/>
                                          </p:val>
                                        </p:tav>
                                      </p:tavLst>
                                    </p:anim>
                                    <p:anim calcmode="lin" valueType="num">
                                      <p:cBhvr additive="base">
                                        <p:cTn id="27" dur="5000"/>
                                        <p:tgtEl>
                                          <p:spTgt spid="11"/>
                                        </p:tgtEl>
                                        <p:attrNameLst>
                                          <p:attrName>ppt_y</p:attrName>
                                        </p:attrNameLst>
                                      </p:cBhvr>
                                      <p:tavLst>
                                        <p:tav tm="0">
                                          <p:val>
                                            <p:strVal val="ppt_y"/>
                                          </p:val>
                                        </p:tav>
                                        <p:tav tm="100000">
                                          <p:val>
                                            <p:strVal val="0-ppt_h/2"/>
                                          </p:val>
                                        </p:tav>
                                      </p:tavLst>
                                    </p:anim>
                                    <p:set>
                                      <p:cBhvr>
                                        <p:cTn id="28" dur="1" fill="hold">
                                          <p:stCondLst>
                                            <p:cond delay="4999"/>
                                          </p:stCondLst>
                                        </p:cTn>
                                        <p:tgtEl>
                                          <p:spTgt spid="11"/>
                                        </p:tgtEl>
                                        <p:attrNameLst>
                                          <p:attrName>style.visibility</p:attrName>
                                        </p:attrNameLst>
                                      </p:cBhvr>
                                      <p:to>
                                        <p:strVal val="hidden"/>
                                      </p:to>
                                    </p:set>
                                  </p:childTnLst>
                                </p:cTn>
                              </p:par>
                              <p:par>
                                <p:cTn id="29" presetID="2" presetClass="exit" presetSubtype="1" fill="hold" grpId="0" nodeType="withEffect">
                                  <p:stCondLst>
                                    <p:cond delay="0"/>
                                  </p:stCondLst>
                                  <p:childTnLst>
                                    <p:anim calcmode="lin" valueType="num">
                                      <p:cBhvr additive="base">
                                        <p:cTn id="30" dur="5000"/>
                                        <p:tgtEl>
                                          <p:spTgt spid="12"/>
                                        </p:tgtEl>
                                        <p:attrNameLst>
                                          <p:attrName>ppt_x</p:attrName>
                                        </p:attrNameLst>
                                      </p:cBhvr>
                                      <p:tavLst>
                                        <p:tav tm="0">
                                          <p:val>
                                            <p:strVal val="ppt_x"/>
                                          </p:val>
                                        </p:tav>
                                        <p:tav tm="100000">
                                          <p:val>
                                            <p:strVal val="ppt_x"/>
                                          </p:val>
                                        </p:tav>
                                      </p:tavLst>
                                    </p:anim>
                                    <p:anim calcmode="lin" valueType="num">
                                      <p:cBhvr additive="base">
                                        <p:cTn id="31" dur="5000"/>
                                        <p:tgtEl>
                                          <p:spTgt spid="12"/>
                                        </p:tgtEl>
                                        <p:attrNameLst>
                                          <p:attrName>ppt_y</p:attrName>
                                        </p:attrNameLst>
                                      </p:cBhvr>
                                      <p:tavLst>
                                        <p:tav tm="0">
                                          <p:val>
                                            <p:strVal val="ppt_y"/>
                                          </p:val>
                                        </p:tav>
                                        <p:tav tm="100000">
                                          <p:val>
                                            <p:strVal val="0-ppt_h/2"/>
                                          </p:val>
                                        </p:tav>
                                      </p:tavLst>
                                    </p:anim>
                                    <p:set>
                                      <p:cBhvr>
                                        <p:cTn id="32" dur="1" fill="hold">
                                          <p:stCondLst>
                                            <p:cond delay="4999"/>
                                          </p:stCondLst>
                                        </p:cTn>
                                        <p:tgtEl>
                                          <p:spTgt spid="12"/>
                                        </p:tgtEl>
                                        <p:attrNameLst>
                                          <p:attrName>style.visibility</p:attrName>
                                        </p:attrNameLst>
                                      </p:cBhvr>
                                      <p:to>
                                        <p:strVal val="hidden"/>
                                      </p:to>
                                    </p:set>
                                  </p:childTnLst>
                                </p:cTn>
                              </p:par>
                              <p:par>
                                <p:cTn id="33" presetID="2" presetClass="entr" presetSubtype="4"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0" fill="hold"/>
                                        <p:tgtEl>
                                          <p:spTgt spid="4"/>
                                        </p:tgtEl>
                                        <p:attrNameLst>
                                          <p:attrName>ppt_x</p:attrName>
                                        </p:attrNameLst>
                                      </p:cBhvr>
                                      <p:tavLst>
                                        <p:tav tm="0">
                                          <p:val>
                                            <p:strVal val="#ppt_x"/>
                                          </p:val>
                                        </p:tav>
                                        <p:tav tm="100000">
                                          <p:val>
                                            <p:strVal val="#ppt_x"/>
                                          </p:val>
                                        </p:tav>
                                      </p:tavLst>
                                    </p:anim>
                                    <p:anim calcmode="lin" valueType="num">
                                      <p:cBhvr additive="base">
                                        <p:cTn id="36" dur="5000" fill="hold"/>
                                        <p:tgtEl>
                                          <p:spTgt spid="4"/>
                                        </p:tgtEl>
                                        <p:attrNameLst>
                                          <p:attrName>ppt_y</p:attrName>
                                        </p:attrNameLst>
                                      </p:cBhvr>
                                      <p:tavLst>
                                        <p:tav tm="0">
                                          <p:val>
                                            <p:strVal val="1+#ppt_h/2"/>
                                          </p:val>
                                        </p:tav>
                                        <p:tav tm="100000">
                                          <p:val>
                                            <p:strVal val="#ppt_y"/>
                                          </p:val>
                                        </p:tav>
                                      </p:tavLst>
                                    </p:anim>
                                  </p:childTnLst>
                                </p:cTn>
                              </p:par>
                            </p:childTnLst>
                          </p:cTn>
                        </p:par>
                        <p:par>
                          <p:cTn id="37" fill="hold">
                            <p:stCondLst>
                              <p:cond delay="5000"/>
                            </p:stCondLst>
                            <p:childTnLst>
                              <p:par>
                                <p:cTn id="38" presetID="17" presetClass="entr" presetSubtype="1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2000" fill="hold"/>
                                        <p:tgtEl>
                                          <p:spTgt spid="13"/>
                                        </p:tgtEl>
                                        <p:attrNameLst>
                                          <p:attrName>ppt_w</p:attrName>
                                        </p:attrNameLst>
                                      </p:cBhvr>
                                      <p:tavLst>
                                        <p:tav tm="0">
                                          <p:val>
                                            <p:fltVal val="0"/>
                                          </p:val>
                                        </p:tav>
                                        <p:tav tm="100000">
                                          <p:val>
                                            <p:strVal val="#ppt_w"/>
                                          </p:val>
                                        </p:tav>
                                      </p:tavLst>
                                    </p:anim>
                                    <p:anim calcmode="lin" valueType="num">
                                      <p:cBhvr>
                                        <p:cTn id="41"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sabel.jpg"/>
          <p:cNvPicPr>
            <a:picLocks noChangeAspect="1"/>
          </p:cNvPicPr>
          <p:nvPr/>
        </p:nvPicPr>
        <p:blipFill>
          <a:blip r:embed="rId2"/>
          <a:srcRect l="13287"/>
          <a:stretch>
            <a:fillRect/>
          </a:stretch>
        </p:blipFill>
        <p:spPr>
          <a:xfrm>
            <a:off x="0" y="0"/>
            <a:ext cx="9144000" cy="6858000"/>
          </a:xfrm>
          <a:prstGeom prst="rect">
            <a:avLst/>
          </a:prstGeom>
        </p:spPr>
      </p:pic>
      <p:sp>
        <p:nvSpPr>
          <p:cNvPr id="5" name="4 Lágrima"/>
          <p:cNvSpPr/>
          <p:nvPr/>
        </p:nvSpPr>
        <p:spPr>
          <a:xfrm rot="18860916">
            <a:off x="2555051" y="853916"/>
            <a:ext cx="4104889" cy="4078625"/>
          </a:xfrm>
          <a:prstGeom prst="teardrop">
            <a:avLst/>
          </a:prstGeom>
          <a:solidFill>
            <a:srgbClr val="2A65AC">
              <a:alpha val="70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60916">
            <a:off x="2626490" y="1353957"/>
            <a:ext cx="4104889" cy="4078625"/>
          </a:xfrm>
          <a:prstGeom prst="teardrop">
            <a:avLst/>
          </a:prstGeom>
          <a:solidFill>
            <a:schemeClr val="bg2">
              <a:lumMod val="60000"/>
              <a:lumOff val="40000"/>
              <a:alpha val="7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60916">
            <a:off x="2626490" y="1925461"/>
            <a:ext cx="4104889" cy="4078625"/>
          </a:xfrm>
          <a:prstGeom prst="teardrop">
            <a:avLst/>
          </a:prstGeom>
          <a:solidFill>
            <a:schemeClr val="bg2">
              <a:lumMod val="40000"/>
              <a:lumOff val="60000"/>
              <a:alpha val="7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357158" y="6143644"/>
            <a:ext cx="1071570" cy="369332"/>
          </a:xfrm>
          <a:prstGeom prst="rect">
            <a:avLst/>
          </a:prstGeom>
          <a:noFill/>
        </p:spPr>
        <p:txBody>
          <a:bodyPr wrap="square" rtlCol="0">
            <a:spAutoFit/>
          </a:bodyPr>
          <a:lstStyle/>
          <a:p>
            <a:r>
              <a:rPr lang="es-E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Black" pitchFamily="34" charset="0"/>
              </a:rPr>
              <a:t>Isabel</a:t>
            </a:r>
            <a:endParaRPr lang="es-E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Black" pitchFamily="34"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1" nodeType="withEffect">
                                  <p:stCondLst>
                                    <p:cond delay="0"/>
                                  </p:stCondLst>
                                  <p:childTnLst>
                                    <p:animRot by="10800000">
                                      <p:cBhvr>
                                        <p:cTn id="6" dur="5000" fill="hold"/>
                                        <p:tgtEl>
                                          <p:spTgt spid="5"/>
                                        </p:tgtEl>
                                        <p:attrNameLst>
                                          <p:attrName>r</p:attrName>
                                        </p:attrNameLst>
                                      </p:cBhvr>
                                    </p:animRot>
                                  </p:childTnLst>
                                </p:cTn>
                              </p:par>
                              <p:par>
                                <p:cTn id="7" presetID="8" presetClass="emph" presetSubtype="0" fill="hold" grpId="1" nodeType="withEffect">
                                  <p:stCondLst>
                                    <p:cond delay="0"/>
                                  </p:stCondLst>
                                  <p:childTnLst>
                                    <p:animRot by="10800000">
                                      <p:cBhvr>
                                        <p:cTn id="8" dur="5000" fill="hold"/>
                                        <p:tgtEl>
                                          <p:spTgt spid="6"/>
                                        </p:tgtEl>
                                        <p:attrNameLst>
                                          <p:attrName>r</p:attrName>
                                        </p:attrNameLst>
                                      </p:cBhvr>
                                    </p:animRot>
                                  </p:childTnLst>
                                </p:cTn>
                              </p:par>
                              <p:par>
                                <p:cTn id="9" presetID="8" presetClass="emph" presetSubtype="0" fill="hold" grpId="1" nodeType="withEffect">
                                  <p:stCondLst>
                                    <p:cond delay="0"/>
                                  </p:stCondLst>
                                  <p:childTnLst>
                                    <p:animRot by="10800000">
                                      <p:cBhvr>
                                        <p:cTn id="10" dur="5000" fill="hold"/>
                                        <p:tgtEl>
                                          <p:spTgt spid="7"/>
                                        </p:tgtEl>
                                        <p:attrNameLst>
                                          <p:attrName>r</p:attrName>
                                        </p:attrNameLst>
                                      </p:cBhvr>
                                    </p:animRot>
                                  </p:childTnLst>
                                </p:cTn>
                              </p:par>
                            </p:childTnLst>
                          </p:cTn>
                        </p:par>
                        <p:par>
                          <p:cTn id="11" fill="hold">
                            <p:stCondLst>
                              <p:cond delay="5000"/>
                            </p:stCondLst>
                            <p:childTnLst>
                              <p:par>
                                <p:cTn id="12" presetID="2" presetClass="exit" presetSubtype="1" fill="hold" grpId="2" nodeType="afterEffect">
                                  <p:stCondLst>
                                    <p:cond delay="0"/>
                                  </p:stCondLst>
                                  <p:childTnLst>
                                    <p:anim calcmode="lin" valueType="num">
                                      <p:cBhvr additive="base">
                                        <p:cTn id="13" dur="5000"/>
                                        <p:tgtEl>
                                          <p:spTgt spid="7"/>
                                        </p:tgtEl>
                                        <p:attrNameLst>
                                          <p:attrName>ppt_x</p:attrName>
                                        </p:attrNameLst>
                                      </p:cBhvr>
                                      <p:tavLst>
                                        <p:tav tm="0">
                                          <p:val>
                                            <p:strVal val="ppt_x"/>
                                          </p:val>
                                        </p:tav>
                                        <p:tav tm="100000">
                                          <p:val>
                                            <p:strVal val="ppt_x"/>
                                          </p:val>
                                        </p:tav>
                                      </p:tavLst>
                                    </p:anim>
                                    <p:anim calcmode="lin" valueType="num">
                                      <p:cBhvr additive="base">
                                        <p:cTn id="14" dur="5000"/>
                                        <p:tgtEl>
                                          <p:spTgt spid="7"/>
                                        </p:tgtEl>
                                        <p:attrNameLst>
                                          <p:attrName>ppt_y</p:attrName>
                                        </p:attrNameLst>
                                      </p:cBhvr>
                                      <p:tavLst>
                                        <p:tav tm="0">
                                          <p:val>
                                            <p:strVal val="ppt_y"/>
                                          </p:val>
                                        </p:tav>
                                        <p:tav tm="100000">
                                          <p:val>
                                            <p:strVal val="0-ppt_h/2"/>
                                          </p:val>
                                        </p:tav>
                                      </p:tavLst>
                                    </p:anim>
                                    <p:set>
                                      <p:cBhvr>
                                        <p:cTn id="15" dur="1" fill="hold">
                                          <p:stCondLst>
                                            <p:cond delay="4999"/>
                                          </p:stCondLst>
                                        </p:cTn>
                                        <p:tgtEl>
                                          <p:spTgt spid="7"/>
                                        </p:tgtEl>
                                        <p:attrNameLst>
                                          <p:attrName>style.visibility</p:attrName>
                                        </p:attrNameLst>
                                      </p:cBhvr>
                                      <p:to>
                                        <p:strVal val="hidden"/>
                                      </p:to>
                                    </p:set>
                                  </p:childTnLst>
                                </p:cTn>
                              </p:par>
                              <p:par>
                                <p:cTn id="16" presetID="2" presetClass="exit" presetSubtype="1" fill="hold" grpId="2" nodeType="withEffect">
                                  <p:stCondLst>
                                    <p:cond delay="0"/>
                                  </p:stCondLst>
                                  <p:childTnLst>
                                    <p:anim calcmode="lin" valueType="num">
                                      <p:cBhvr additive="base">
                                        <p:cTn id="17" dur="5000"/>
                                        <p:tgtEl>
                                          <p:spTgt spid="6"/>
                                        </p:tgtEl>
                                        <p:attrNameLst>
                                          <p:attrName>ppt_x</p:attrName>
                                        </p:attrNameLst>
                                      </p:cBhvr>
                                      <p:tavLst>
                                        <p:tav tm="0">
                                          <p:val>
                                            <p:strVal val="ppt_x"/>
                                          </p:val>
                                        </p:tav>
                                        <p:tav tm="100000">
                                          <p:val>
                                            <p:strVal val="ppt_x"/>
                                          </p:val>
                                        </p:tav>
                                      </p:tavLst>
                                    </p:anim>
                                    <p:anim calcmode="lin" valueType="num">
                                      <p:cBhvr additive="base">
                                        <p:cTn id="18" dur="5000"/>
                                        <p:tgtEl>
                                          <p:spTgt spid="6"/>
                                        </p:tgtEl>
                                        <p:attrNameLst>
                                          <p:attrName>ppt_y</p:attrName>
                                        </p:attrNameLst>
                                      </p:cBhvr>
                                      <p:tavLst>
                                        <p:tav tm="0">
                                          <p:val>
                                            <p:strVal val="ppt_y"/>
                                          </p:val>
                                        </p:tav>
                                        <p:tav tm="100000">
                                          <p:val>
                                            <p:strVal val="0-ppt_h/2"/>
                                          </p:val>
                                        </p:tav>
                                      </p:tavLst>
                                    </p:anim>
                                    <p:set>
                                      <p:cBhvr>
                                        <p:cTn id="19" dur="1" fill="hold">
                                          <p:stCondLst>
                                            <p:cond delay="4999"/>
                                          </p:stCondLst>
                                        </p:cTn>
                                        <p:tgtEl>
                                          <p:spTgt spid="6"/>
                                        </p:tgtEl>
                                        <p:attrNameLst>
                                          <p:attrName>style.visibility</p:attrName>
                                        </p:attrNameLst>
                                      </p:cBhvr>
                                      <p:to>
                                        <p:strVal val="hidden"/>
                                      </p:to>
                                    </p:set>
                                  </p:childTnLst>
                                </p:cTn>
                              </p:par>
                              <p:par>
                                <p:cTn id="20" presetID="2" presetClass="exit" presetSubtype="1" fill="hold" grpId="2" nodeType="withEffect">
                                  <p:stCondLst>
                                    <p:cond delay="0"/>
                                  </p:stCondLst>
                                  <p:childTnLst>
                                    <p:anim calcmode="lin" valueType="num">
                                      <p:cBhvr additive="base">
                                        <p:cTn id="21" dur="5000"/>
                                        <p:tgtEl>
                                          <p:spTgt spid="5"/>
                                        </p:tgtEl>
                                        <p:attrNameLst>
                                          <p:attrName>ppt_x</p:attrName>
                                        </p:attrNameLst>
                                      </p:cBhvr>
                                      <p:tavLst>
                                        <p:tav tm="0">
                                          <p:val>
                                            <p:strVal val="ppt_x"/>
                                          </p:val>
                                        </p:tav>
                                        <p:tav tm="100000">
                                          <p:val>
                                            <p:strVal val="ppt_x"/>
                                          </p:val>
                                        </p:tav>
                                      </p:tavLst>
                                    </p:anim>
                                    <p:anim calcmode="lin" valueType="num">
                                      <p:cBhvr additive="base">
                                        <p:cTn id="22" dur="5000"/>
                                        <p:tgtEl>
                                          <p:spTgt spid="5"/>
                                        </p:tgtEl>
                                        <p:attrNameLst>
                                          <p:attrName>ppt_y</p:attrName>
                                        </p:attrNameLst>
                                      </p:cBhvr>
                                      <p:tavLst>
                                        <p:tav tm="0">
                                          <p:val>
                                            <p:strVal val="ppt_y"/>
                                          </p:val>
                                        </p:tav>
                                        <p:tav tm="100000">
                                          <p:val>
                                            <p:strVal val="0-ppt_h/2"/>
                                          </p:val>
                                        </p:tav>
                                      </p:tavLst>
                                    </p:anim>
                                    <p:set>
                                      <p:cBhvr>
                                        <p:cTn id="23" dur="1" fill="hold">
                                          <p:stCondLst>
                                            <p:cond delay="4999"/>
                                          </p:stCondLst>
                                        </p:cTn>
                                        <p:tgtEl>
                                          <p:spTgt spid="5"/>
                                        </p:tgtEl>
                                        <p:attrNameLst>
                                          <p:attrName>style.visibility</p:attrName>
                                        </p:attrNameLst>
                                      </p:cBhvr>
                                      <p:to>
                                        <p:strVal val="hidden"/>
                                      </p:to>
                                    </p:set>
                                  </p:childTnLst>
                                </p:cTn>
                              </p:par>
                              <p:par>
                                <p:cTn id="24" presetID="2" presetClass="entr" presetSubtype="4" fill="hold" nodeType="withEffect">
                                  <p:stCondLst>
                                    <p:cond delay="200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0" fill="hold"/>
                                        <p:tgtEl>
                                          <p:spTgt spid="4"/>
                                        </p:tgtEl>
                                        <p:attrNameLst>
                                          <p:attrName>ppt_x</p:attrName>
                                        </p:attrNameLst>
                                      </p:cBhvr>
                                      <p:tavLst>
                                        <p:tav tm="0">
                                          <p:val>
                                            <p:strVal val="#ppt_x"/>
                                          </p:val>
                                        </p:tav>
                                        <p:tav tm="100000">
                                          <p:val>
                                            <p:strVal val="#ppt_x"/>
                                          </p:val>
                                        </p:tav>
                                      </p:tavLst>
                                    </p:anim>
                                    <p:anim calcmode="lin" valueType="num">
                                      <p:cBhvr additive="base">
                                        <p:cTn id="27" dur="5000" fill="hold"/>
                                        <p:tgtEl>
                                          <p:spTgt spid="4"/>
                                        </p:tgtEl>
                                        <p:attrNameLst>
                                          <p:attrName>ppt_y</p:attrName>
                                        </p:attrNameLst>
                                      </p:cBhvr>
                                      <p:tavLst>
                                        <p:tav tm="0">
                                          <p:val>
                                            <p:strVal val="1+#ppt_h/2"/>
                                          </p:val>
                                        </p:tav>
                                        <p:tav tm="100000">
                                          <p:val>
                                            <p:strVal val="#ppt_y"/>
                                          </p:val>
                                        </p:tav>
                                      </p:tavLst>
                                    </p:anim>
                                  </p:childTnLst>
                                </p:cTn>
                              </p:par>
                            </p:childTnLst>
                          </p:cTn>
                        </p:par>
                        <p:par>
                          <p:cTn id="28" fill="hold">
                            <p:stCondLst>
                              <p:cond delay="12000"/>
                            </p:stCondLst>
                            <p:childTnLst>
                              <p:par>
                                <p:cTn id="29" presetID="17" presetClass="entr" presetSubtype="1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6" grpId="1" animBg="1"/>
      <p:bldP spid="6" grpId="2" animBg="1"/>
      <p:bldP spid="7" grpId="1" animBg="1"/>
      <p:bldP spid="7" grpId="2" animBg="1"/>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mogawa_odori__kyoto__japan.jpg-pintura.jpg"/>
          <p:cNvPicPr>
            <a:picLocks noChangeAspect="1"/>
          </p:cNvPicPr>
          <p:nvPr/>
        </p:nvPicPr>
        <p:blipFill>
          <a:blip r:embed="rId2"/>
          <a:stretch>
            <a:fillRect/>
          </a:stretch>
        </p:blipFill>
        <p:spPr>
          <a:xfrm>
            <a:off x="0" y="0"/>
            <a:ext cx="9144000" cy="6858000"/>
          </a:xfrm>
          <a:prstGeom prst="rect">
            <a:avLst/>
          </a:prstGeom>
        </p:spPr>
      </p:pic>
      <p:sp>
        <p:nvSpPr>
          <p:cNvPr id="5" name="4 Triángulo rectángulo"/>
          <p:cNvSpPr/>
          <p:nvPr/>
        </p:nvSpPr>
        <p:spPr>
          <a:xfrm>
            <a:off x="0" y="0"/>
            <a:ext cx="4714876" cy="6858000"/>
          </a:xfrm>
          <a:prstGeom prst="rtTriangle">
            <a:avLst/>
          </a:prstGeom>
          <a:solidFill>
            <a:schemeClr val="accent6">
              <a:lumMod val="50000"/>
              <a:alpha val="6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4643438" y="0"/>
            <a:ext cx="4500562" cy="6858000"/>
          </a:xfrm>
          <a:prstGeom prst="rtTriangle">
            <a:avLst/>
          </a:prstGeom>
          <a:solidFill>
            <a:schemeClr val="accent6">
              <a:lumMod val="50000"/>
              <a:alpha val="6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928794" y="6242447"/>
            <a:ext cx="3022559" cy="615553"/>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16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Fotografia</a:t>
            </a:r>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 de una pintura</a:t>
            </a:r>
            <a:b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b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5000"/>
                                        <p:tgtEl>
                                          <p:spTgt spid="4"/>
                                        </p:tgtEl>
                                      </p:cBhvr>
                                    </p:animEffect>
                                  </p:childTnLst>
                                </p:cTn>
                              </p:par>
                            </p:childTnLst>
                          </p:cTn>
                        </p:par>
                        <p:par>
                          <p:cTn id="24" fill="hold">
                            <p:stCondLst>
                              <p:cond delay="5000"/>
                            </p:stCondLst>
                            <p:childTnLst>
                              <p:par>
                                <p:cTn id="25" presetID="17" presetClass="entr" presetSubtype="1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 mirada.jpg"/>
          <p:cNvPicPr>
            <a:picLocks noChangeAspect="1"/>
          </p:cNvPicPr>
          <p:nvPr/>
        </p:nvPicPr>
        <p:blipFill>
          <a:blip r:embed="rId2" cstate="print"/>
          <a:srcRect l="3097" t="4166" r="886" b="2994"/>
          <a:stretch>
            <a:fillRect/>
          </a:stretch>
        </p:blipFill>
        <p:spPr>
          <a:xfrm>
            <a:off x="0" y="785794"/>
            <a:ext cx="9144000" cy="5286388"/>
          </a:xfrm>
          <a:prstGeom prst="rect">
            <a:avLst/>
          </a:prstGeom>
        </p:spPr>
      </p:pic>
      <p:sp>
        <p:nvSpPr>
          <p:cNvPr id="5" name="4 Triángulo rectángulo"/>
          <p:cNvSpPr/>
          <p:nvPr/>
        </p:nvSpPr>
        <p:spPr>
          <a:xfrm flipV="1">
            <a:off x="0" y="0"/>
            <a:ext cx="4714876" cy="6215106"/>
          </a:xfrm>
          <a:prstGeom prst="rtTriangle">
            <a:avLst/>
          </a:prstGeom>
          <a:solidFill>
            <a:schemeClr val="bg1">
              <a:lumMod val="50000"/>
              <a:lumOff val="50000"/>
              <a:alpha val="6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4500562" y="0"/>
            <a:ext cx="4643438" cy="6215106"/>
          </a:xfrm>
          <a:prstGeom prst="rtTriangle">
            <a:avLst/>
          </a:prstGeom>
          <a:solidFill>
            <a:schemeClr val="bg1">
              <a:lumMod val="50000"/>
              <a:lumOff val="50000"/>
              <a:alpha val="6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0" y="0"/>
            <a:ext cx="9144000" cy="6215106"/>
          </a:xfrm>
          <a:prstGeom prst="triangle">
            <a:avLst/>
          </a:prstGeom>
          <a:solidFill>
            <a:schemeClr val="bg1">
              <a:lumMod val="50000"/>
              <a:lumOff val="50000"/>
              <a:alpha val="69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7286644" y="6000768"/>
            <a:ext cx="1605696" cy="369332"/>
          </a:xfrm>
          <a:prstGeom prst="rect">
            <a:avLst/>
          </a:prstGeom>
          <a:noFill/>
        </p:spPr>
        <p:txBody>
          <a:bodyPr wrap="none" rtlCol="0">
            <a:spAutoFit/>
            <a:scene3d>
              <a:camera prst="orthographicFront"/>
              <a:lightRig rig="soft" dir="t">
                <a:rot lat="0" lon="0" rev="10800000"/>
              </a:lightRig>
            </a:scene3d>
            <a:sp3d>
              <a:bevelT w="27940" h="12700"/>
              <a:contourClr>
                <a:srgbClr val="DDDDDD"/>
              </a:contourClr>
            </a:sp3d>
          </a:bodyPr>
          <a:lstStyle/>
          <a:p>
            <a:r>
              <a:rPr lang="es-ES" b="1" spc="150" dirty="0" smtClean="0">
                <a:ln w="11430"/>
                <a:solidFill>
                  <a:srgbClr val="F8F8F8"/>
                </a:solidFill>
                <a:effectLst>
                  <a:outerShdw blurRad="25400" algn="tl" rotWithShape="0">
                    <a:srgbClr val="000000">
                      <a:alpha val="43000"/>
                    </a:srgbClr>
                  </a:outerShdw>
                </a:effectLst>
                <a:latin typeface="Arial Black" pitchFamily="34" charset="0"/>
              </a:rPr>
              <a:t>La Mirada</a:t>
            </a:r>
            <a:endParaRPr lang="es-ES" b="1" spc="150" dirty="0">
              <a:ln w="11430"/>
              <a:solidFill>
                <a:srgbClr val="F8F8F8"/>
              </a:solidFill>
              <a:effectLst>
                <a:outerShdw blurRad="25400" algn="tl" rotWithShape="0">
                  <a:srgbClr val="000000">
                    <a:alpha val="43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6" presetClass="exit" presetSubtype="37" fill="hold" grpId="0" nodeType="withEffect">
                                  <p:stCondLst>
                                    <p:cond delay="0"/>
                                  </p:stCondLst>
                                  <p:childTnLst>
                                    <p:animEffect transition="out" filter="barn(outVertic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5000"/>
                                        <p:tgtEl>
                                          <p:spTgt spid="4"/>
                                        </p:tgtEl>
                                      </p:cBhvr>
                                    </p:animEffec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fltVal val="0"/>
                                          </p:val>
                                        </p:tav>
                                        <p:tav tm="100000">
                                          <p:val>
                                            <p:strVal val="#ppt_h"/>
                                          </p:val>
                                        </p:tav>
                                      </p:tavLst>
                                    </p:anim>
                                  </p:childTnLst>
                                </p:cTn>
                              </p:par>
                            </p:childTnLst>
                          </p:cTn>
                        </p:par>
                        <p:par>
                          <p:cTn id="27" fill="hold">
                            <p:stCondLst>
                              <p:cond delay="5000"/>
                            </p:stCondLst>
                            <p:childTnLst>
                              <p:par>
                                <p:cTn id="28" presetID="17" presetClass="entr" presetSubtype="1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ppt_w</p:attrName>
                                        </p:attrNameLst>
                                      </p:cBhvr>
                                      <p:tavLst>
                                        <p:tav tm="0">
                                          <p:val>
                                            <p:fltVal val="0"/>
                                          </p:val>
                                        </p:tav>
                                        <p:tav tm="100000">
                                          <p:val>
                                            <p:strVal val="#ppt_w"/>
                                          </p:val>
                                        </p:tav>
                                      </p:tavLst>
                                    </p:anim>
                                    <p:anim calcmode="lin" valueType="num">
                                      <p:cBhvr>
                                        <p:cTn id="3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 morena de mi copla.jpg"/>
          <p:cNvPicPr>
            <a:picLocks noChangeAspect="1"/>
          </p:cNvPicPr>
          <p:nvPr/>
        </p:nvPicPr>
        <p:blipFill>
          <a:blip r:embed="rId2"/>
          <a:stretch>
            <a:fillRect/>
          </a:stretch>
        </p:blipFill>
        <p:spPr>
          <a:xfrm>
            <a:off x="857224" y="0"/>
            <a:ext cx="7543800" cy="6858000"/>
          </a:xfrm>
          <a:prstGeom prst="rect">
            <a:avLst/>
          </a:prstGeom>
        </p:spPr>
      </p:pic>
      <p:sp>
        <p:nvSpPr>
          <p:cNvPr id="5" name="4 Rectángulo"/>
          <p:cNvSpPr/>
          <p:nvPr/>
        </p:nvSpPr>
        <p:spPr>
          <a:xfrm>
            <a:off x="0" y="0"/>
            <a:ext cx="1000100" cy="6858000"/>
          </a:xfrm>
          <a:prstGeom prst="rect">
            <a:avLst/>
          </a:prstGeom>
          <a:blipFill dpi="0" rotWithShape="1">
            <a:blip r:embed="rId3">
              <a:duotone>
                <a:prstClr val="black"/>
                <a:srgbClr val="D9C3A5">
                  <a:tint val="50000"/>
                  <a:satMod val="180000"/>
                </a:srgbClr>
              </a:duotone>
              <a:lum bright="-10000" contrast="2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143900" y="0"/>
            <a:ext cx="1000100" cy="6858000"/>
          </a:xfrm>
          <a:prstGeom prst="rect">
            <a:avLst/>
          </a:prstGeom>
          <a:blipFill dpi="0" rotWithShape="1">
            <a:blip r:embed="rId3">
              <a:duotone>
                <a:prstClr val="black"/>
                <a:srgbClr val="D9C3A5">
                  <a:tint val="50000"/>
                  <a:satMod val="180000"/>
                </a:srgbClr>
              </a:duotone>
              <a:lum bright="-10000" contrast="2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62" y="0"/>
            <a:ext cx="3643338" cy="3429000"/>
          </a:xfrm>
          <a:prstGeom prst="rect">
            <a:avLst/>
          </a:prstGeom>
          <a:solidFill>
            <a:srgbClr val="753805">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572000" y="3429000"/>
            <a:ext cx="3571900" cy="3429000"/>
          </a:xfrm>
          <a:prstGeom prst="rect">
            <a:avLst/>
          </a:prstGeom>
          <a:solidFill>
            <a:srgbClr val="753805">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572000" y="0"/>
            <a:ext cx="3643338" cy="3429000"/>
          </a:xfrm>
          <a:prstGeom prst="rect">
            <a:avLst/>
          </a:prstGeom>
          <a:solidFill>
            <a:srgbClr val="753805">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000100" y="3429000"/>
            <a:ext cx="3571900" cy="3429000"/>
          </a:xfrm>
          <a:prstGeom prst="rect">
            <a:avLst/>
          </a:prstGeom>
          <a:solidFill>
            <a:srgbClr val="753805">
              <a:alpha val="6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1000100" y="6072206"/>
            <a:ext cx="3086614" cy="369332"/>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La Morena De Mi Copla</a:t>
            </a: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8" presetClass="exit" presetSubtype="32" fill="hold" grpId="0" nodeType="withEffect">
                                  <p:stCondLst>
                                    <p:cond delay="0"/>
                                  </p:stCondLst>
                                  <p:childTnLst>
                                    <p:animEffect transition="out" filter="diamond(out)">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2000"/>
                                        <p:tgtEl>
                                          <p:spTgt spid="8"/>
                                        </p:tgtEl>
                                      </p:cBhvr>
                                    </p:animEffect>
                                    <p:set>
                                      <p:cBhvr>
                                        <p:cTn id="16" dur="1" fill="hold">
                                          <p:stCondLst>
                                            <p:cond delay="1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2000"/>
                                        <p:tgtEl>
                                          <p:spTgt spid="9"/>
                                        </p:tgtEl>
                                      </p:cBhvr>
                                    </p:animEffect>
                                    <p:set>
                                      <p:cBhvr>
                                        <p:cTn id="19" dur="1" fill="hold">
                                          <p:stCondLst>
                                            <p:cond delay="1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2000"/>
                                        <p:tgtEl>
                                          <p:spTgt spid="10"/>
                                        </p:tgtEl>
                                      </p:cBhvr>
                                    </p:animEffect>
                                    <p:set>
                                      <p:cBhvr>
                                        <p:cTn id="22" dur="1" fill="hold">
                                          <p:stCondLst>
                                            <p:cond delay="1999"/>
                                          </p:stCondLst>
                                        </p:cTn>
                                        <p:tgtEl>
                                          <p:spTgt spid="10"/>
                                        </p:tgtEl>
                                        <p:attrNameLst>
                                          <p:attrName>style.visibility</p:attrName>
                                        </p:attrNameLst>
                                      </p:cBhvr>
                                      <p:to>
                                        <p:strVal val="hidden"/>
                                      </p:to>
                                    </p:se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fltVal val="0"/>
                                          </p:val>
                                        </p:tav>
                                        <p:tav tm="100000">
                                          <p:val>
                                            <p:strVal val="#ppt_h"/>
                                          </p:val>
                                        </p:tav>
                                      </p:tavLst>
                                    </p:anim>
                                  </p:childTnLst>
                                </p:cTn>
                              </p:par>
                            </p:childTnLst>
                          </p:cTn>
                        </p:par>
                        <p:par>
                          <p:cTn id="30" fill="hold">
                            <p:stCondLst>
                              <p:cond delay="5000"/>
                            </p:stCondLst>
                            <p:childTnLst>
                              <p:par>
                                <p:cTn id="31" presetID="17" presetClass="entr" presetSubtype="1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2000" fill="hold"/>
                                        <p:tgtEl>
                                          <p:spTgt spid="11"/>
                                        </p:tgtEl>
                                        <p:attrNameLst>
                                          <p:attrName>ppt_w</p:attrName>
                                        </p:attrNameLst>
                                      </p:cBhvr>
                                      <p:tavLst>
                                        <p:tav tm="0">
                                          <p:val>
                                            <p:fltVal val="0"/>
                                          </p:val>
                                        </p:tav>
                                        <p:tav tm="100000">
                                          <p:val>
                                            <p:strVal val="#ppt_w"/>
                                          </p:val>
                                        </p:tav>
                                      </p:tavLst>
                                    </p:anim>
                                    <p:anim calcmode="lin" valueType="num">
                                      <p:cBhvr>
                                        <p:cTn id="34"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legadas-del-Oriente-a2826042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Medio marco"/>
          <p:cNvSpPr/>
          <p:nvPr/>
        </p:nvSpPr>
        <p:spPr>
          <a:xfrm rot="6266147">
            <a:off x="-340932" y="4515563"/>
            <a:ext cx="2111621" cy="2113130"/>
          </a:xfrm>
          <a:prstGeom prst="halfFrame">
            <a:avLst>
              <a:gd name="adj1" fmla="val 28712"/>
              <a:gd name="adj2" fmla="val 28913"/>
            </a:avLst>
          </a:prstGeom>
          <a:solidFill>
            <a:srgbClr val="C00000">
              <a:alpha val="74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6266147">
            <a:off x="516324" y="4015497"/>
            <a:ext cx="2111621" cy="2113130"/>
          </a:xfrm>
          <a:prstGeom prst="halfFrame">
            <a:avLst>
              <a:gd name="adj1" fmla="val 28712"/>
              <a:gd name="adj2" fmla="val 28913"/>
            </a:avLst>
          </a:prstGeom>
          <a:solidFill>
            <a:srgbClr val="C00000">
              <a:alpha val="74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6266147">
            <a:off x="1445018" y="3515432"/>
            <a:ext cx="2111621" cy="2113130"/>
          </a:xfrm>
          <a:prstGeom prst="halfFrame">
            <a:avLst>
              <a:gd name="adj1" fmla="val 28712"/>
              <a:gd name="adj2" fmla="val 28913"/>
            </a:avLst>
          </a:prstGeom>
          <a:solidFill>
            <a:srgbClr val="C00000">
              <a:alpha val="74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6266147">
            <a:off x="2373713" y="2872489"/>
            <a:ext cx="2111621" cy="2113130"/>
          </a:xfrm>
          <a:prstGeom prst="halfFrame">
            <a:avLst>
              <a:gd name="adj1" fmla="val 28712"/>
              <a:gd name="adj2" fmla="val 28913"/>
            </a:avLst>
          </a:prstGeom>
          <a:solidFill>
            <a:srgbClr val="C00000">
              <a:alpha val="74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6266147">
            <a:off x="3373844" y="2372423"/>
            <a:ext cx="2111621" cy="2113130"/>
          </a:xfrm>
          <a:prstGeom prst="halfFrame">
            <a:avLst>
              <a:gd name="adj1" fmla="val 28712"/>
              <a:gd name="adj2" fmla="val 28913"/>
            </a:avLst>
          </a:prstGeom>
          <a:solidFill>
            <a:srgbClr val="C00000">
              <a:alpha val="74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6266147">
            <a:off x="4231100" y="1872357"/>
            <a:ext cx="2111621" cy="2113130"/>
          </a:xfrm>
          <a:prstGeom prst="halfFrame">
            <a:avLst>
              <a:gd name="adj1" fmla="val 28712"/>
              <a:gd name="adj2" fmla="val 28913"/>
            </a:avLst>
          </a:prstGeom>
          <a:solidFill>
            <a:srgbClr val="C00000">
              <a:alpha val="74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5935567">
            <a:off x="5159794" y="1372292"/>
            <a:ext cx="2111621" cy="2113130"/>
          </a:xfrm>
          <a:prstGeom prst="halfFrame">
            <a:avLst>
              <a:gd name="adj1" fmla="val 28712"/>
              <a:gd name="adj2" fmla="val 28913"/>
            </a:avLst>
          </a:prstGeom>
          <a:solidFill>
            <a:srgbClr val="C00000">
              <a:alpha val="74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5901853">
            <a:off x="6088489" y="729349"/>
            <a:ext cx="2111621" cy="2113130"/>
          </a:xfrm>
          <a:prstGeom prst="halfFrame">
            <a:avLst>
              <a:gd name="adj1" fmla="val 28712"/>
              <a:gd name="adj2" fmla="val 28913"/>
            </a:avLst>
          </a:prstGeom>
          <a:solidFill>
            <a:srgbClr val="C00000">
              <a:alpha val="74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5707301">
            <a:off x="6892416" y="110372"/>
            <a:ext cx="2177869" cy="2139421"/>
          </a:xfrm>
          <a:prstGeom prst="halfFrame">
            <a:avLst>
              <a:gd name="adj1" fmla="val 28712"/>
              <a:gd name="adj2" fmla="val 28913"/>
            </a:avLst>
          </a:prstGeom>
          <a:solidFill>
            <a:srgbClr val="C00000">
              <a:alpha val="74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uadroTexto"/>
          <p:cNvSpPr txBox="1"/>
          <p:nvPr/>
        </p:nvSpPr>
        <p:spPr>
          <a:xfrm>
            <a:off x="1071538" y="6143644"/>
            <a:ext cx="2934778" cy="369332"/>
          </a:xfrm>
          <a:prstGeom prst="rect">
            <a:avLst/>
          </a:prstGeom>
          <a:noFill/>
        </p:spPr>
        <p:txBody>
          <a:bodyPr wrap="none" rtlCol="0">
            <a:spAutoFit/>
          </a:bodyPr>
          <a:lstStyle/>
          <a:p>
            <a:r>
              <a:rPr lang="es-ES"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Black" pitchFamily="34" charset="0"/>
              </a:rPr>
              <a:t>Llegadas del Oriente</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2" fill="hold" grpId="0" nodeType="withEffect" nodePh="1">
                                  <p:stCondLst>
                                    <p:cond delay="0"/>
                                  </p:stCondLst>
                                  <p:endCondLst>
                                    <p:cond evt="begin" delay="0">
                                      <p:tn val="5"/>
                                    </p:cond>
                                  </p:endCondLst>
                                  <p:childTnLst>
                                    <p:anim calcmode="lin" valueType="num">
                                      <p:cBhvr additive="base">
                                        <p:cTn id="6" dur="5000"/>
                                        <p:tgtEl>
                                          <p:spTgt spid="2"/>
                                        </p:tgtEl>
                                        <p:attrNameLst>
                                          <p:attrName>ppt_x</p:attrName>
                                        </p:attrNameLst>
                                      </p:cBhvr>
                                      <p:tavLst>
                                        <p:tav tm="0">
                                          <p:val>
                                            <p:strVal val="ppt_x"/>
                                          </p:val>
                                        </p:tav>
                                        <p:tav tm="100000">
                                          <p:val>
                                            <p:strVal val="0-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nodePh="1">
                                  <p:stCondLst>
                                    <p:cond delay="0"/>
                                  </p:stCondLst>
                                  <p:endCondLst>
                                    <p:cond evt="begin" delay="0">
                                      <p:tn val="9"/>
                                    </p:cond>
                                  </p:endCondLst>
                                  <p:childTnLst>
                                    <p:anim calcmode="lin" valueType="num">
                                      <p:cBhvr additive="base">
                                        <p:cTn id="10" dur="5000"/>
                                        <p:tgtEl>
                                          <p:spTgt spid="3">
                                            <p:txEl>
                                              <p:pRg st="0" end="0"/>
                                            </p:txEl>
                                          </p:spTgt>
                                        </p:tgtEl>
                                        <p:attrNameLst>
                                          <p:attrName>ppt_x</p:attrName>
                                        </p:attrNameLst>
                                      </p:cBhvr>
                                      <p:tavLst>
                                        <p:tav tm="0">
                                          <p:val>
                                            <p:strVal val="ppt_x"/>
                                          </p:val>
                                        </p:tav>
                                        <p:tav tm="100000">
                                          <p:val>
                                            <p:strVal val="0-ppt_w/2"/>
                                          </p:val>
                                        </p:tav>
                                      </p:tavLst>
                                    </p:anim>
                                    <p:anim calcmode="lin" valueType="num">
                                      <p:cBhvr additive="base">
                                        <p:cTn id="11" dur="5000"/>
                                        <p:tgtEl>
                                          <p:spTgt spid="3">
                                            <p:txEl>
                                              <p:pRg st="0" end="0"/>
                                            </p:txEl>
                                          </p:spTgt>
                                        </p:tgtEl>
                                        <p:attrNameLst>
                                          <p:attrName>ppt_y</p:attrName>
                                        </p:attrNameLst>
                                      </p:cBhvr>
                                      <p:tavLst>
                                        <p:tav tm="0">
                                          <p:val>
                                            <p:strVal val="ppt_y"/>
                                          </p:val>
                                        </p:tav>
                                        <p:tav tm="100000">
                                          <p:val>
                                            <p:strVal val="1+ppt_h/2"/>
                                          </p:val>
                                        </p:tav>
                                      </p:tavLst>
                                    </p:anim>
                                    <p:set>
                                      <p:cBhvr>
                                        <p:cTn id="12" dur="1" fill="hold">
                                          <p:stCondLst>
                                            <p:cond delay="4999"/>
                                          </p:stCondLst>
                                        </p:cTn>
                                        <p:tgtEl>
                                          <p:spTgt spid="3">
                                            <p:txEl>
                                              <p:pRg st="0" end="0"/>
                                            </p:txEl>
                                          </p:spTgt>
                                        </p:tgtEl>
                                        <p:attrNameLst>
                                          <p:attrName>style.visibility</p:attrName>
                                        </p:attrNameLst>
                                      </p:cBhvr>
                                      <p:to>
                                        <p:strVal val="hidden"/>
                                      </p:to>
                                    </p:set>
                                  </p:childTnLst>
                                </p:cTn>
                              </p:par>
                              <p:par>
                                <p:cTn id="13" presetID="2" presetClass="exit" presetSubtype="12"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1+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12" fill="hold" grpId="0" nodeType="withEffect">
                                  <p:stCondLst>
                                    <p:cond delay="0"/>
                                  </p:stCondLst>
                                  <p:childTnLst>
                                    <p:anim calcmode="lin" valueType="num">
                                      <p:cBhvr additive="base">
                                        <p:cTn id="18" dur="5000"/>
                                        <p:tgtEl>
                                          <p:spTgt spid="6"/>
                                        </p:tgtEl>
                                        <p:attrNameLst>
                                          <p:attrName>ppt_x</p:attrName>
                                        </p:attrNameLst>
                                      </p:cBhvr>
                                      <p:tavLst>
                                        <p:tav tm="0">
                                          <p:val>
                                            <p:strVal val="ppt_x"/>
                                          </p:val>
                                        </p:tav>
                                        <p:tav tm="100000">
                                          <p:val>
                                            <p:strVal val="0-ppt_w/2"/>
                                          </p:val>
                                        </p:tav>
                                      </p:tavLst>
                                    </p:anim>
                                    <p:anim calcmode="lin" valueType="num">
                                      <p:cBhvr additive="base">
                                        <p:cTn id="19" dur="5000"/>
                                        <p:tgtEl>
                                          <p:spTgt spid="6"/>
                                        </p:tgtEl>
                                        <p:attrNameLst>
                                          <p:attrName>ppt_y</p:attrName>
                                        </p:attrNameLst>
                                      </p:cBhvr>
                                      <p:tavLst>
                                        <p:tav tm="0">
                                          <p:val>
                                            <p:strVal val="ppt_y"/>
                                          </p:val>
                                        </p:tav>
                                        <p:tav tm="100000">
                                          <p:val>
                                            <p:strVal val="1+ppt_h/2"/>
                                          </p:val>
                                        </p:tav>
                                      </p:tavLst>
                                    </p:anim>
                                    <p:set>
                                      <p:cBhvr>
                                        <p:cTn id="20" dur="1" fill="hold">
                                          <p:stCondLst>
                                            <p:cond delay="4999"/>
                                          </p:stCondLst>
                                        </p:cTn>
                                        <p:tgtEl>
                                          <p:spTgt spid="6"/>
                                        </p:tgtEl>
                                        <p:attrNameLst>
                                          <p:attrName>style.visibility</p:attrName>
                                        </p:attrNameLst>
                                      </p:cBhvr>
                                      <p:to>
                                        <p:strVal val="hidden"/>
                                      </p:to>
                                    </p:set>
                                  </p:childTnLst>
                                </p:cTn>
                              </p:par>
                              <p:par>
                                <p:cTn id="21" presetID="2" presetClass="exit" presetSubtype="12"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8"/>
                                        </p:tgtEl>
                                        <p:attrNameLst>
                                          <p:attrName>ppt_x</p:attrName>
                                        </p:attrNameLst>
                                      </p:cBhvr>
                                      <p:tavLst>
                                        <p:tav tm="0">
                                          <p:val>
                                            <p:strVal val="ppt_x"/>
                                          </p:val>
                                        </p:tav>
                                        <p:tav tm="100000">
                                          <p:val>
                                            <p:strVal val="0-ppt_w/2"/>
                                          </p:val>
                                        </p:tav>
                                      </p:tavLst>
                                    </p:anim>
                                    <p:anim calcmode="lin" valueType="num">
                                      <p:cBhvr additive="base">
                                        <p:cTn id="27" dur="5000"/>
                                        <p:tgtEl>
                                          <p:spTgt spid="8"/>
                                        </p:tgtEl>
                                        <p:attrNameLst>
                                          <p:attrName>ppt_y</p:attrName>
                                        </p:attrNameLst>
                                      </p:cBhvr>
                                      <p:tavLst>
                                        <p:tav tm="0">
                                          <p:val>
                                            <p:strVal val="ppt_y"/>
                                          </p:val>
                                        </p:tav>
                                        <p:tav tm="100000">
                                          <p:val>
                                            <p:strVal val="1+ppt_h/2"/>
                                          </p:val>
                                        </p:tav>
                                      </p:tavLst>
                                    </p:anim>
                                    <p:set>
                                      <p:cBhvr>
                                        <p:cTn id="28" dur="1" fill="hold">
                                          <p:stCondLst>
                                            <p:cond delay="4999"/>
                                          </p:stCondLst>
                                        </p:cTn>
                                        <p:tgtEl>
                                          <p:spTgt spid="8"/>
                                        </p:tgtEl>
                                        <p:attrNameLst>
                                          <p:attrName>style.visibility</p:attrName>
                                        </p:attrNameLst>
                                      </p:cBhvr>
                                      <p:to>
                                        <p:strVal val="hidden"/>
                                      </p:to>
                                    </p:set>
                                  </p:childTnLst>
                                </p:cTn>
                              </p:par>
                              <p:par>
                                <p:cTn id="29" presetID="2" presetClass="exit" presetSubtype="12" fill="hold" grpId="0" nodeType="withEffect">
                                  <p:stCondLst>
                                    <p:cond delay="0"/>
                                  </p:stCondLst>
                                  <p:childTnLst>
                                    <p:anim calcmode="lin" valueType="num">
                                      <p:cBhvr additive="base">
                                        <p:cTn id="30" dur="5000"/>
                                        <p:tgtEl>
                                          <p:spTgt spid="9"/>
                                        </p:tgtEl>
                                        <p:attrNameLst>
                                          <p:attrName>ppt_x</p:attrName>
                                        </p:attrNameLst>
                                      </p:cBhvr>
                                      <p:tavLst>
                                        <p:tav tm="0">
                                          <p:val>
                                            <p:strVal val="ppt_x"/>
                                          </p:val>
                                        </p:tav>
                                        <p:tav tm="100000">
                                          <p:val>
                                            <p:strVal val="0-ppt_w/2"/>
                                          </p:val>
                                        </p:tav>
                                      </p:tavLst>
                                    </p:anim>
                                    <p:anim calcmode="lin" valueType="num">
                                      <p:cBhvr additive="base">
                                        <p:cTn id="31" dur="5000"/>
                                        <p:tgtEl>
                                          <p:spTgt spid="9"/>
                                        </p:tgtEl>
                                        <p:attrNameLst>
                                          <p:attrName>ppt_y</p:attrName>
                                        </p:attrNameLst>
                                      </p:cBhvr>
                                      <p:tavLst>
                                        <p:tav tm="0">
                                          <p:val>
                                            <p:strVal val="ppt_y"/>
                                          </p:val>
                                        </p:tav>
                                        <p:tav tm="100000">
                                          <p:val>
                                            <p:strVal val="1+ppt_h/2"/>
                                          </p:val>
                                        </p:tav>
                                      </p:tavLst>
                                    </p:anim>
                                    <p:set>
                                      <p:cBhvr>
                                        <p:cTn id="32" dur="1" fill="hold">
                                          <p:stCondLst>
                                            <p:cond delay="4999"/>
                                          </p:stCondLst>
                                        </p:cTn>
                                        <p:tgtEl>
                                          <p:spTgt spid="9"/>
                                        </p:tgtEl>
                                        <p:attrNameLst>
                                          <p:attrName>style.visibility</p:attrName>
                                        </p:attrNameLst>
                                      </p:cBhvr>
                                      <p:to>
                                        <p:strVal val="hidden"/>
                                      </p:to>
                                    </p:set>
                                  </p:childTnLst>
                                </p:cTn>
                              </p:par>
                              <p:par>
                                <p:cTn id="33" presetID="2" presetClass="exit" presetSubtype="12" fill="hold" grpId="0" nodeType="withEffect">
                                  <p:stCondLst>
                                    <p:cond delay="0"/>
                                  </p:stCondLst>
                                  <p:childTnLst>
                                    <p:anim calcmode="lin" valueType="num">
                                      <p:cBhvr additive="base">
                                        <p:cTn id="34" dur="5000"/>
                                        <p:tgtEl>
                                          <p:spTgt spid="10"/>
                                        </p:tgtEl>
                                        <p:attrNameLst>
                                          <p:attrName>ppt_x</p:attrName>
                                        </p:attrNameLst>
                                      </p:cBhvr>
                                      <p:tavLst>
                                        <p:tav tm="0">
                                          <p:val>
                                            <p:strVal val="ppt_x"/>
                                          </p:val>
                                        </p:tav>
                                        <p:tav tm="100000">
                                          <p:val>
                                            <p:strVal val="0-ppt_w/2"/>
                                          </p:val>
                                        </p:tav>
                                      </p:tavLst>
                                    </p:anim>
                                    <p:anim calcmode="lin" valueType="num">
                                      <p:cBhvr additive="base">
                                        <p:cTn id="35" dur="5000"/>
                                        <p:tgtEl>
                                          <p:spTgt spid="10"/>
                                        </p:tgtEl>
                                        <p:attrNameLst>
                                          <p:attrName>ppt_y</p:attrName>
                                        </p:attrNameLst>
                                      </p:cBhvr>
                                      <p:tavLst>
                                        <p:tav tm="0">
                                          <p:val>
                                            <p:strVal val="ppt_y"/>
                                          </p:val>
                                        </p:tav>
                                        <p:tav tm="100000">
                                          <p:val>
                                            <p:strVal val="1+ppt_h/2"/>
                                          </p:val>
                                        </p:tav>
                                      </p:tavLst>
                                    </p:anim>
                                    <p:set>
                                      <p:cBhvr>
                                        <p:cTn id="36" dur="1" fill="hold">
                                          <p:stCondLst>
                                            <p:cond delay="4999"/>
                                          </p:stCondLst>
                                        </p:cTn>
                                        <p:tgtEl>
                                          <p:spTgt spid="10"/>
                                        </p:tgtEl>
                                        <p:attrNameLst>
                                          <p:attrName>style.visibility</p:attrName>
                                        </p:attrNameLst>
                                      </p:cBhvr>
                                      <p:to>
                                        <p:strVal val="hidden"/>
                                      </p:to>
                                    </p:set>
                                  </p:childTnLst>
                                </p:cTn>
                              </p:par>
                              <p:par>
                                <p:cTn id="37" presetID="2" presetClass="exit" presetSubtype="12" fill="hold" grpId="0" nodeType="withEffect">
                                  <p:stCondLst>
                                    <p:cond delay="0"/>
                                  </p:stCondLst>
                                  <p:childTnLst>
                                    <p:anim calcmode="lin" valueType="num">
                                      <p:cBhvr additive="base">
                                        <p:cTn id="38" dur="5000"/>
                                        <p:tgtEl>
                                          <p:spTgt spid="11"/>
                                        </p:tgtEl>
                                        <p:attrNameLst>
                                          <p:attrName>ppt_x</p:attrName>
                                        </p:attrNameLst>
                                      </p:cBhvr>
                                      <p:tavLst>
                                        <p:tav tm="0">
                                          <p:val>
                                            <p:strVal val="ppt_x"/>
                                          </p:val>
                                        </p:tav>
                                        <p:tav tm="100000">
                                          <p:val>
                                            <p:strVal val="0-ppt_w/2"/>
                                          </p:val>
                                        </p:tav>
                                      </p:tavLst>
                                    </p:anim>
                                    <p:anim calcmode="lin" valueType="num">
                                      <p:cBhvr additive="base">
                                        <p:cTn id="39" dur="5000"/>
                                        <p:tgtEl>
                                          <p:spTgt spid="11"/>
                                        </p:tgtEl>
                                        <p:attrNameLst>
                                          <p:attrName>ppt_y</p:attrName>
                                        </p:attrNameLst>
                                      </p:cBhvr>
                                      <p:tavLst>
                                        <p:tav tm="0">
                                          <p:val>
                                            <p:strVal val="ppt_y"/>
                                          </p:val>
                                        </p:tav>
                                        <p:tav tm="100000">
                                          <p:val>
                                            <p:strVal val="1+ppt_h/2"/>
                                          </p:val>
                                        </p:tav>
                                      </p:tavLst>
                                    </p:anim>
                                    <p:set>
                                      <p:cBhvr>
                                        <p:cTn id="40" dur="1" fill="hold">
                                          <p:stCondLst>
                                            <p:cond delay="4999"/>
                                          </p:stCondLst>
                                        </p:cTn>
                                        <p:tgtEl>
                                          <p:spTgt spid="11"/>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2"/>
                                        </p:tgtEl>
                                        <p:attrNameLst>
                                          <p:attrName>ppt_x</p:attrName>
                                        </p:attrNameLst>
                                      </p:cBhvr>
                                      <p:tavLst>
                                        <p:tav tm="0">
                                          <p:val>
                                            <p:strVal val="ppt_x"/>
                                          </p:val>
                                        </p:tav>
                                        <p:tav tm="100000">
                                          <p:val>
                                            <p:strVal val="0-ppt_w/2"/>
                                          </p:val>
                                        </p:tav>
                                      </p:tavLst>
                                    </p:anim>
                                    <p:anim calcmode="lin" valueType="num">
                                      <p:cBhvr additive="base">
                                        <p:cTn id="43" dur="5000"/>
                                        <p:tgtEl>
                                          <p:spTgt spid="12"/>
                                        </p:tgtEl>
                                        <p:attrNameLst>
                                          <p:attrName>ppt_y</p:attrName>
                                        </p:attrNameLst>
                                      </p:cBhvr>
                                      <p:tavLst>
                                        <p:tav tm="0">
                                          <p:val>
                                            <p:strVal val="ppt_y"/>
                                          </p:val>
                                        </p:tav>
                                        <p:tav tm="100000">
                                          <p:val>
                                            <p:strVal val="1+ppt_h/2"/>
                                          </p:val>
                                        </p:tav>
                                      </p:tavLst>
                                    </p:anim>
                                    <p:set>
                                      <p:cBhvr>
                                        <p:cTn id="44" dur="1" fill="hold">
                                          <p:stCondLst>
                                            <p:cond delay="4999"/>
                                          </p:stCondLst>
                                        </p:cTn>
                                        <p:tgtEl>
                                          <p:spTgt spid="12"/>
                                        </p:tgtEl>
                                        <p:attrNameLst>
                                          <p:attrName>style.visibility</p:attrName>
                                        </p:attrNameLst>
                                      </p:cBhvr>
                                      <p:to>
                                        <p:strVal val="hidden"/>
                                      </p:to>
                                    </p:set>
                                  </p:childTnLst>
                                </p:cTn>
                              </p:par>
                              <p:par>
                                <p:cTn id="45" presetID="2" presetClass="exit" presetSubtype="12" fill="hold" grpId="0" nodeType="withEffect">
                                  <p:stCondLst>
                                    <p:cond delay="0"/>
                                  </p:stCondLst>
                                  <p:childTnLst>
                                    <p:anim calcmode="lin" valueType="num">
                                      <p:cBhvr additive="base">
                                        <p:cTn id="46" dur="5000"/>
                                        <p:tgtEl>
                                          <p:spTgt spid="13"/>
                                        </p:tgtEl>
                                        <p:attrNameLst>
                                          <p:attrName>ppt_x</p:attrName>
                                        </p:attrNameLst>
                                      </p:cBhvr>
                                      <p:tavLst>
                                        <p:tav tm="0">
                                          <p:val>
                                            <p:strVal val="ppt_x"/>
                                          </p:val>
                                        </p:tav>
                                        <p:tav tm="100000">
                                          <p:val>
                                            <p:strVal val="0-ppt_w/2"/>
                                          </p:val>
                                        </p:tav>
                                      </p:tavLst>
                                    </p:anim>
                                    <p:anim calcmode="lin" valueType="num">
                                      <p:cBhvr additive="base">
                                        <p:cTn id="47" dur="5000"/>
                                        <p:tgtEl>
                                          <p:spTgt spid="13"/>
                                        </p:tgtEl>
                                        <p:attrNameLst>
                                          <p:attrName>ppt_y</p:attrName>
                                        </p:attrNameLst>
                                      </p:cBhvr>
                                      <p:tavLst>
                                        <p:tav tm="0">
                                          <p:val>
                                            <p:strVal val="ppt_y"/>
                                          </p:val>
                                        </p:tav>
                                        <p:tav tm="100000">
                                          <p:val>
                                            <p:strVal val="1+ppt_h/2"/>
                                          </p:val>
                                        </p:tav>
                                      </p:tavLst>
                                    </p:anim>
                                    <p:set>
                                      <p:cBhvr>
                                        <p:cTn id="48" dur="1" fill="hold">
                                          <p:stCondLst>
                                            <p:cond delay="4999"/>
                                          </p:stCondLst>
                                        </p:cTn>
                                        <p:tgtEl>
                                          <p:spTgt spid="13"/>
                                        </p:tgtEl>
                                        <p:attrNameLst>
                                          <p:attrName>style.visibility</p:attrName>
                                        </p:attrNameLst>
                                      </p:cBhvr>
                                      <p:to>
                                        <p:strVal val="hidden"/>
                                      </p:to>
                                    </p:set>
                                  </p:childTnLst>
                                </p:cTn>
                              </p:par>
                              <p:par>
                                <p:cTn id="49" presetID="2" presetClass="entr" presetSubtype="3"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additive="base">
                                        <p:cTn id="51" dur="5000" fill="hold"/>
                                        <p:tgtEl>
                                          <p:spTgt spid="4"/>
                                        </p:tgtEl>
                                        <p:attrNameLst>
                                          <p:attrName>ppt_x</p:attrName>
                                        </p:attrNameLst>
                                      </p:cBhvr>
                                      <p:tavLst>
                                        <p:tav tm="0">
                                          <p:val>
                                            <p:strVal val="1+#ppt_w/2"/>
                                          </p:val>
                                        </p:tav>
                                        <p:tav tm="100000">
                                          <p:val>
                                            <p:strVal val="#ppt_x"/>
                                          </p:val>
                                        </p:tav>
                                      </p:tavLst>
                                    </p:anim>
                                    <p:anim calcmode="lin" valueType="num">
                                      <p:cBhvr additive="base">
                                        <p:cTn id="52" dur="5000" fill="hold"/>
                                        <p:tgtEl>
                                          <p:spTgt spid="4"/>
                                        </p:tgtEl>
                                        <p:attrNameLst>
                                          <p:attrName>ppt_y</p:attrName>
                                        </p:attrNameLst>
                                      </p:cBhvr>
                                      <p:tavLst>
                                        <p:tav tm="0">
                                          <p:val>
                                            <p:strVal val="0-#ppt_h/2"/>
                                          </p:val>
                                        </p:tav>
                                        <p:tav tm="100000">
                                          <p:val>
                                            <p:strVal val="#ppt_y"/>
                                          </p:val>
                                        </p:tav>
                                      </p:tavLst>
                                    </p:anim>
                                  </p:childTnLst>
                                </p:cTn>
                              </p:par>
                            </p:childTnLst>
                          </p:cTn>
                        </p:par>
                        <p:par>
                          <p:cTn id="53" fill="hold">
                            <p:stCondLst>
                              <p:cond delay="5000"/>
                            </p:stCondLst>
                            <p:childTnLst>
                              <p:par>
                                <p:cTn id="54" presetID="17" presetClass="entr" presetSubtype="10"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2000" fill="hold"/>
                                        <p:tgtEl>
                                          <p:spTgt spid="14"/>
                                        </p:tgtEl>
                                        <p:attrNameLst>
                                          <p:attrName>ppt_w</p:attrName>
                                        </p:attrNameLst>
                                      </p:cBhvr>
                                      <p:tavLst>
                                        <p:tav tm="0">
                                          <p:val>
                                            <p:fltVal val="0"/>
                                          </p:val>
                                        </p:tav>
                                        <p:tav tm="100000">
                                          <p:val>
                                            <p:strVal val="#ppt_w"/>
                                          </p:val>
                                        </p:tav>
                                      </p:tavLst>
                                    </p:anim>
                                    <p:anim calcmode="lin" valueType="num">
                                      <p:cBhvr>
                                        <p:cTn id="57" dur="2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P spid="6" grpId="0" animBg="1"/>
      <p:bldP spid="7" grpId="0" animBg="1"/>
      <p:bldP spid="8" grpId="0" animBg="1"/>
      <p:bldP spid="9" grpId="0" animBg="1"/>
      <p:bldP spid="10" grpId="0" animBg="1"/>
      <p:bldP spid="11" grpId="0" animBg="1"/>
      <p:bldP spid="12" grpId="0" animBg="1"/>
      <p:bldP spid="13" grpId="0" animBg="1"/>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bores de hogar.jpg"/>
          <p:cNvPicPr>
            <a:picLocks noChangeAspect="1"/>
          </p:cNvPicPr>
          <p:nvPr/>
        </p:nvPicPr>
        <p:blipFill>
          <a:blip r:embed="rId2"/>
          <a:stretch>
            <a:fillRect/>
          </a:stretch>
        </p:blipFill>
        <p:spPr>
          <a:xfrm>
            <a:off x="0" y="0"/>
            <a:ext cx="9144000" cy="6857999"/>
          </a:xfrm>
          <a:prstGeom prst="rect">
            <a:avLst/>
          </a:prstGeom>
        </p:spPr>
      </p:pic>
      <p:sp>
        <p:nvSpPr>
          <p:cNvPr id="6" name="5 Trapecio"/>
          <p:cNvSpPr/>
          <p:nvPr/>
        </p:nvSpPr>
        <p:spPr>
          <a:xfrm>
            <a:off x="0" y="3429000"/>
            <a:ext cx="9144000" cy="3429000"/>
          </a:xfrm>
          <a:prstGeom prst="trapezoid">
            <a:avLst>
              <a:gd name="adj" fmla="val 70867"/>
            </a:avLst>
          </a:prstGeom>
          <a:gradFill>
            <a:gsLst>
              <a:gs pos="0">
                <a:srgbClr val="D6B19C">
                  <a:alpha val="55000"/>
                </a:srgbClr>
              </a:gs>
              <a:gs pos="30000">
                <a:srgbClr val="D49E6C"/>
              </a:gs>
              <a:gs pos="70000">
                <a:srgbClr val="A65528"/>
              </a:gs>
              <a:gs pos="100000">
                <a:srgbClr val="663012"/>
              </a:gs>
            </a:gsLst>
            <a:lin ang="5400000" scaled="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flipV="1">
            <a:off x="0" y="0"/>
            <a:ext cx="9144000" cy="3429000"/>
          </a:xfrm>
          <a:prstGeom prst="trapezoid">
            <a:avLst>
              <a:gd name="adj" fmla="val 72500"/>
            </a:avLst>
          </a:prstGeom>
          <a:gradFill>
            <a:gsLst>
              <a:gs pos="0">
                <a:srgbClr val="D6B19C">
                  <a:alpha val="55000"/>
                </a:srgbClr>
              </a:gs>
              <a:gs pos="30000">
                <a:srgbClr val="D49E6C"/>
              </a:gs>
              <a:gs pos="70000">
                <a:srgbClr val="A65528"/>
              </a:gs>
              <a:gs pos="100000">
                <a:srgbClr val="663012"/>
              </a:gs>
            </a:gsLst>
            <a:lin ang="5400000" scaled="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5400000">
            <a:off x="4500568" y="2214572"/>
            <a:ext cx="6858001" cy="2428860"/>
          </a:xfrm>
          <a:prstGeom prst="flowChartMerge">
            <a:avLst/>
          </a:prstGeom>
          <a:gradFill>
            <a:gsLst>
              <a:gs pos="0">
                <a:srgbClr val="D6B19C">
                  <a:alpha val="55000"/>
                </a:srgbClr>
              </a:gs>
              <a:gs pos="30000">
                <a:srgbClr val="D49E6C"/>
              </a:gs>
              <a:gs pos="70000">
                <a:srgbClr val="A65528"/>
              </a:gs>
              <a:gs pos="100000">
                <a:srgbClr val="663012"/>
              </a:gs>
            </a:gsLst>
            <a:lin ang="5400000" scaled="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5400000" flipV="1">
            <a:off x="-2214571" y="2214570"/>
            <a:ext cx="6858001" cy="2428860"/>
          </a:xfrm>
          <a:prstGeom prst="flowChartMerge">
            <a:avLst/>
          </a:prstGeom>
          <a:gradFill>
            <a:gsLst>
              <a:gs pos="0">
                <a:srgbClr val="D6B19C">
                  <a:alpha val="55000"/>
                </a:srgbClr>
              </a:gs>
              <a:gs pos="30000">
                <a:srgbClr val="D49E6C"/>
              </a:gs>
              <a:gs pos="70000">
                <a:srgbClr val="A65528"/>
              </a:gs>
              <a:gs pos="100000">
                <a:srgbClr val="663012"/>
              </a:gs>
            </a:gsLst>
            <a:lin ang="5400000" scaled="0"/>
          </a:gra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0" y="6143644"/>
            <a:ext cx="2445413" cy="369332"/>
          </a:xfrm>
          <a:prstGeom prst="rect">
            <a:avLst/>
          </a:prstGeom>
          <a:noFill/>
        </p:spPr>
        <p:txBody>
          <a:bodyPr wrap="none" rtlCol="0">
            <a:spAutoFit/>
          </a:bodyPr>
          <a:lstStyle/>
          <a:p>
            <a:r>
              <a:rPr lang="es-ES"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rPr>
              <a:t>Labores De Hogar</a:t>
            </a:r>
            <a:endParaRPr lang="es-E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ppt_x"/>
                                          </p:val>
                                        </p:tav>
                                      </p:tavLst>
                                    </p:anim>
                                    <p:anim calcmode="lin" valueType="num">
                                      <p:cBhvr additive="base">
                                        <p:cTn id="7" dur="5000"/>
                                        <p:tgtEl>
                                          <p:spTgt spid="7"/>
                                        </p:tgtEl>
                                        <p:attrNameLst>
                                          <p:attrName>ppt_y</p:attrName>
                                        </p:attrNameLst>
                                      </p:cBhvr>
                                      <p:tavLst>
                                        <p:tav tm="0">
                                          <p:val>
                                            <p:strVal val="ppt_y"/>
                                          </p:val>
                                        </p:tav>
                                        <p:tav tm="100000">
                                          <p:val>
                                            <p:strVal val="0-ppt_h/2"/>
                                          </p:val>
                                        </p:tav>
                                      </p:tavLst>
                                    </p:anim>
                                    <p:set>
                                      <p:cBhvr>
                                        <p:cTn id="8" dur="1" fill="hold">
                                          <p:stCondLst>
                                            <p:cond delay="4999"/>
                                          </p:stCondLst>
                                        </p:cTn>
                                        <p:tgtEl>
                                          <p:spTgt spid="7"/>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ppt_x"/>
                                          </p:val>
                                        </p:tav>
                                      </p:tavLst>
                                    </p:anim>
                                    <p:anim calcmode="lin" valueType="num">
                                      <p:cBhvr additive="base">
                                        <p:cTn id="11" dur="5000"/>
                                        <p:tgtEl>
                                          <p:spTgt spid="6"/>
                                        </p:tgtEl>
                                        <p:attrNameLst>
                                          <p:attrName>ppt_y</p:attrName>
                                        </p:attrNameLst>
                                      </p:cBhvr>
                                      <p:tavLst>
                                        <p:tav tm="0">
                                          <p:val>
                                            <p:strVal val="ppt_y"/>
                                          </p:val>
                                        </p:tav>
                                        <p:tav tm="100000">
                                          <p:val>
                                            <p:strVal val="1+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0-ppt_w/2"/>
                                          </p:val>
                                        </p:tav>
                                      </p:tavLst>
                                    </p:anim>
                                    <p:anim calcmode="lin" valueType="num">
                                      <p:cBhvr additive="base">
                                        <p:cTn id="15" dur="5000"/>
                                        <p:tgtEl>
                                          <p:spTgt spid="9"/>
                                        </p:tgtEl>
                                        <p:attrNameLst>
                                          <p:attrName>ppt_y</p:attrName>
                                        </p:attrNameLst>
                                      </p:cBhvr>
                                      <p:tavLst>
                                        <p:tav tm="0">
                                          <p:val>
                                            <p:strVal val="ppt_y"/>
                                          </p:val>
                                        </p:tav>
                                        <p:tav tm="100000">
                                          <p:val>
                                            <p:strVal val="ppt_y"/>
                                          </p:val>
                                        </p:tav>
                                      </p:tavLst>
                                    </p:anim>
                                    <p:set>
                                      <p:cBhvr>
                                        <p:cTn id="16" dur="1" fill="hold">
                                          <p:stCondLst>
                                            <p:cond delay="4999"/>
                                          </p:stCondLst>
                                        </p:cTn>
                                        <p:tgtEl>
                                          <p:spTgt spid="9"/>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1+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ppt_w</p:attrName>
                                        </p:attrNameLst>
                                      </p:cBhvr>
                                      <p:tavLst>
                                        <p:tav tm="0">
                                          <p:val>
                                            <p:strVal val="2/3*#ppt_w"/>
                                          </p:val>
                                        </p:tav>
                                        <p:tav tm="100000">
                                          <p:val>
                                            <p:strVal val="#ppt_w"/>
                                          </p:val>
                                        </p:tav>
                                      </p:tavLst>
                                    </p:anim>
                                    <p:anim calcmode="lin" valueType="num">
                                      <p:cBhvr>
                                        <p:cTn id="24" dur="5000" fill="hold"/>
                                        <p:tgtEl>
                                          <p:spTgt spid="4"/>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ox(out)">
                                      <p:cBhvr>
                                        <p:cTn id="27" dur="5000"/>
                                        <p:tgtEl>
                                          <p:spTgt spid="4"/>
                                        </p:tgtEl>
                                      </p:cBhvr>
                                    </p:animEffect>
                                  </p:childTnLst>
                                </p:cTn>
                              </p:par>
                            </p:childTnLst>
                          </p:cTn>
                        </p:par>
                        <p:par>
                          <p:cTn id="28" fill="hold">
                            <p:stCondLst>
                              <p:cond delay="5000"/>
                            </p:stCondLst>
                            <p:childTnLst>
                              <p:par>
                                <p:cTn id="29" presetID="17" presetClass="entr" presetSubtype="1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s dedos sobre el mundo.jpg"/>
          <p:cNvPicPr>
            <a:picLocks noChangeAspect="1"/>
          </p:cNvPicPr>
          <p:nvPr/>
        </p:nvPicPr>
        <p:blipFill>
          <a:blip r:embed="rId2"/>
          <a:stretch>
            <a:fillRect/>
          </a:stretch>
        </p:blipFill>
        <p:spPr>
          <a:xfrm>
            <a:off x="0" y="0"/>
            <a:ext cx="9144000" cy="6857999"/>
          </a:xfrm>
          <a:prstGeom prst="rect">
            <a:avLst/>
          </a:prstGeom>
        </p:spPr>
      </p:pic>
      <p:sp>
        <p:nvSpPr>
          <p:cNvPr id="5" name="4 Rectángulo"/>
          <p:cNvSpPr/>
          <p:nvPr/>
        </p:nvSpPr>
        <p:spPr>
          <a:xfrm>
            <a:off x="0" y="0"/>
            <a:ext cx="9144000" cy="500042"/>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500042"/>
            <a:ext cx="9144000" cy="500042"/>
          </a:xfrm>
          <a:prstGeom prst="rect">
            <a:avLst/>
          </a:prstGeom>
          <a:solidFill>
            <a:schemeClr val="tx1">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928670"/>
            <a:ext cx="9144000" cy="500042"/>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1428736"/>
            <a:ext cx="9144000" cy="500042"/>
          </a:xfrm>
          <a:prstGeom prst="rect">
            <a:avLst/>
          </a:prstGeom>
          <a:solidFill>
            <a:schemeClr val="tx1">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1857364"/>
            <a:ext cx="9144000" cy="500042"/>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357406"/>
            <a:ext cx="9144000" cy="500042"/>
          </a:xfrm>
          <a:prstGeom prst="rect">
            <a:avLst/>
          </a:prstGeom>
          <a:solidFill>
            <a:schemeClr val="tx1">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2786034"/>
            <a:ext cx="9144000" cy="500042"/>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3286100"/>
            <a:ext cx="9144000" cy="500042"/>
          </a:xfrm>
          <a:prstGeom prst="rect">
            <a:avLst/>
          </a:prstGeom>
          <a:solidFill>
            <a:schemeClr val="tx1">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3714776"/>
            <a:ext cx="9144000" cy="500042"/>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4143380"/>
            <a:ext cx="9144000" cy="500042"/>
          </a:xfrm>
          <a:prstGeom prst="rect">
            <a:avLst/>
          </a:prstGeom>
          <a:solidFill>
            <a:schemeClr val="tx1">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4643446"/>
            <a:ext cx="9144000" cy="571504"/>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5214950"/>
            <a:ext cx="9144000" cy="571504"/>
          </a:xfrm>
          <a:prstGeom prst="rect">
            <a:avLst/>
          </a:prstGeom>
          <a:solidFill>
            <a:schemeClr val="tx1">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5786454"/>
            <a:ext cx="9144000" cy="571504"/>
          </a:xfrm>
          <a:prstGeom prst="rect">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6357958"/>
            <a:ext cx="9144000" cy="500042"/>
          </a:xfrm>
          <a:prstGeom prst="rect">
            <a:avLst/>
          </a:prstGeom>
          <a:solidFill>
            <a:schemeClr val="tx1">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uadroTexto"/>
          <p:cNvSpPr txBox="1"/>
          <p:nvPr/>
        </p:nvSpPr>
        <p:spPr>
          <a:xfrm>
            <a:off x="0" y="6215082"/>
            <a:ext cx="4010329" cy="400110"/>
          </a:xfrm>
          <a:prstGeom prst="rect">
            <a:avLst/>
          </a:prstGeom>
          <a:noFill/>
        </p:spPr>
        <p:txBody>
          <a:bodyPr wrap="none" rtlCol="0">
            <a:spAutoFit/>
          </a:bodyPr>
          <a:lstStyle/>
          <a:p>
            <a:r>
              <a:rPr lang="es-ES"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Black" pitchFamily="34" charset="0"/>
              </a:rPr>
              <a:t>Los dedos sobre el mundo</a:t>
            </a:r>
            <a:endParaRPr lang="es-ES" sz="2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0-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1+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8"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0-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1+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8"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2"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8" fill="hold" grpId="0"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0-ppt_w/2"/>
                                          </p:val>
                                        </p:tav>
                                      </p:tavLst>
                                    </p:anim>
                                    <p:anim calcmode="lin" valueType="num">
                                      <p:cBhvr additive="base">
                                        <p:cTn id="39" dur="5000"/>
                                        <p:tgtEl>
                                          <p:spTgt spid="13"/>
                                        </p:tgtEl>
                                        <p:attrNameLst>
                                          <p:attrName>ppt_y</p:attrName>
                                        </p:attrNameLst>
                                      </p:cBhvr>
                                      <p:tavLst>
                                        <p:tav tm="0">
                                          <p:val>
                                            <p:strVal val="ppt_y"/>
                                          </p:val>
                                        </p:tav>
                                        <p:tav tm="100000">
                                          <p:val>
                                            <p:strVal val="ppt_y"/>
                                          </p:val>
                                        </p:tav>
                                      </p:tavLst>
                                    </p:anim>
                                    <p:set>
                                      <p:cBhvr>
                                        <p:cTn id="40" dur="1" fill="hold">
                                          <p:stCondLst>
                                            <p:cond delay="4999"/>
                                          </p:stCondLst>
                                        </p:cTn>
                                        <p:tgtEl>
                                          <p:spTgt spid="13"/>
                                        </p:tgtEl>
                                        <p:attrNameLst>
                                          <p:attrName>style.visibility</p:attrName>
                                        </p:attrNameLst>
                                      </p:cBhvr>
                                      <p:to>
                                        <p:strVal val="hidden"/>
                                      </p:to>
                                    </p:set>
                                  </p:childTnLst>
                                </p:cTn>
                              </p:par>
                              <p:par>
                                <p:cTn id="41" presetID="2" presetClass="exit" presetSubtype="2" fill="hold" grpId="0" nodeType="withEffect">
                                  <p:stCondLst>
                                    <p:cond delay="0"/>
                                  </p:stCondLst>
                                  <p:childTnLst>
                                    <p:anim calcmode="lin" valueType="num">
                                      <p:cBhvr additive="base">
                                        <p:cTn id="42" dur="5000"/>
                                        <p:tgtEl>
                                          <p:spTgt spid="14"/>
                                        </p:tgtEl>
                                        <p:attrNameLst>
                                          <p:attrName>ppt_x</p:attrName>
                                        </p:attrNameLst>
                                      </p:cBhvr>
                                      <p:tavLst>
                                        <p:tav tm="0">
                                          <p:val>
                                            <p:strVal val="ppt_x"/>
                                          </p:val>
                                        </p:tav>
                                        <p:tav tm="100000">
                                          <p:val>
                                            <p:strVal val="1+ppt_w/2"/>
                                          </p:val>
                                        </p:tav>
                                      </p:tavLst>
                                    </p:anim>
                                    <p:anim calcmode="lin" valueType="num">
                                      <p:cBhvr additive="base">
                                        <p:cTn id="43" dur="5000"/>
                                        <p:tgtEl>
                                          <p:spTgt spid="14"/>
                                        </p:tgtEl>
                                        <p:attrNameLst>
                                          <p:attrName>ppt_y</p:attrName>
                                        </p:attrNameLst>
                                      </p:cBhvr>
                                      <p:tavLst>
                                        <p:tav tm="0">
                                          <p:val>
                                            <p:strVal val="ppt_y"/>
                                          </p:val>
                                        </p:tav>
                                        <p:tav tm="100000">
                                          <p:val>
                                            <p:strVal val="ppt_y"/>
                                          </p:val>
                                        </p:tav>
                                      </p:tavLst>
                                    </p:anim>
                                    <p:set>
                                      <p:cBhvr>
                                        <p:cTn id="44" dur="1" fill="hold">
                                          <p:stCondLst>
                                            <p:cond delay="4999"/>
                                          </p:stCondLst>
                                        </p:cTn>
                                        <p:tgtEl>
                                          <p:spTgt spid="14"/>
                                        </p:tgtEl>
                                        <p:attrNameLst>
                                          <p:attrName>style.visibility</p:attrName>
                                        </p:attrNameLst>
                                      </p:cBhvr>
                                      <p:to>
                                        <p:strVal val="hidden"/>
                                      </p:to>
                                    </p:set>
                                  </p:childTnLst>
                                </p:cTn>
                              </p:par>
                              <p:par>
                                <p:cTn id="45" presetID="2" presetClass="exit" presetSubtype="8"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ppt_y"/>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2" fill="hold" grpId="0" nodeType="withEffect">
                                  <p:stCondLst>
                                    <p:cond delay="0"/>
                                  </p:stCondLst>
                                  <p:childTnLst>
                                    <p:anim calcmode="lin" valueType="num">
                                      <p:cBhvr additive="base">
                                        <p:cTn id="50" dur="5000"/>
                                        <p:tgtEl>
                                          <p:spTgt spid="17"/>
                                        </p:tgtEl>
                                        <p:attrNameLst>
                                          <p:attrName>ppt_x</p:attrName>
                                        </p:attrNameLst>
                                      </p:cBhvr>
                                      <p:tavLst>
                                        <p:tav tm="0">
                                          <p:val>
                                            <p:strVal val="ppt_x"/>
                                          </p:val>
                                        </p:tav>
                                        <p:tav tm="100000">
                                          <p:val>
                                            <p:strVal val="1+ppt_w/2"/>
                                          </p:val>
                                        </p:tav>
                                      </p:tavLst>
                                    </p:anim>
                                    <p:anim calcmode="lin" valueType="num">
                                      <p:cBhvr additive="base">
                                        <p:cTn id="51" dur="5000"/>
                                        <p:tgtEl>
                                          <p:spTgt spid="17"/>
                                        </p:tgtEl>
                                        <p:attrNameLst>
                                          <p:attrName>ppt_y</p:attrName>
                                        </p:attrNameLst>
                                      </p:cBhvr>
                                      <p:tavLst>
                                        <p:tav tm="0">
                                          <p:val>
                                            <p:strVal val="ppt_y"/>
                                          </p:val>
                                        </p:tav>
                                        <p:tav tm="100000">
                                          <p:val>
                                            <p:strVal val="ppt_y"/>
                                          </p:val>
                                        </p:tav>
                                      </p:tavLst>
                                    </p:anim>
                                    <p:set>
                                      <p:cBhvr>
                                        <p:cTn id="52" dur="1" fill="hold">
                                          <p:stCondLst>
                                            <p:cond delay="4999"/>
                                          </p:stCondLst>
                                        </p:cTn>
                                        <p:tgtEl>
                                          <p:spTgt spid="17"/>
                                        </p:tgtEl>
                                        <p:attrNameLst>
                                          <p:attrName>style.visibility</p:attrName>
                                        </p:attrNameLst>
                                      </p:cBhvr>
                                      <p:to>
                                        <p:strVal val="hidden"/>
                                      </p:to>
                                    </p:set>
                                  </p:childTnLst>
                                </p:cTn>
                              </p:par>
                              <p:par>
                                <p:cTn id="53" presetID="2" presetClass="exit" presetSubtype="8" fill="hold" grpId="0" nodeType="withEffect">
                                  <p:stCondLst>
                                    <p:cond delay="0"/>
                                  </p:stCondLst>
                                  <p:childTnLst>
                                    <p:anim calcmode="lin" valueType="num">
                                      <p:cBhvr additive="base">
                                        <p:cTn id="54" dur="5000"/>
                                        <p:tgtEl>
                                          <p:spTgt spid="18"/>
                                        </p:tgtEl>
                                        <p:attrNameLst>
                                          <p:attrName>ppt_x</p:attrName>
                                        </p:attrNameLst>
                                      </p:cBhvr>
                                      <p:tavLst>
                                        <p:tav tm="0">
                                          <p:val>
                                            <p:strVal val="ppt_x"/>
                                          </p:val>
                                        </p:tav>
                                        <p:tav tm="100000">
                                          <p:val>
                                            <p:strVal val="0-ppt_w/2"/>
                                          </p:val>
                                        </p:tav>
                                      </p:tavLst>
                                    </p:anim>
                                    <p:anim calcmode="lin" valueType="num">
                                      <p:cBhvr additive="base">
                                        <p:cTn id="55" dur="5000"/>
                                        <p:tgtEl>
                                          <p:spTgt spid="18"/>
                                        </p:tgtEl>
                                        <p:attrNameLst>
                                          <p:attrName>ppt_y</p:attrName>
                                        </p:attrNameLst>
                                      </p:cBhvr>
                                      <p:tavLst>
                                        <p:tav tm="0">
                                          <p:val>
                                            <p:strVal val="ppt_y"/>
                                          </p:val>
                                        </p:tav>
                                        <p:tav tm="100000">
                                          <p:val>
                                            <p:strVal val="ppt_y"/>
                                          </p:val>
                                        </p:tav>
                                      </p:tavLst>
                                    </p:anim>
                                    <p:set>
                                      <p:cBhvr>
                                        <p:cTn id="56" dur="1" fill="hold">
                                          <p:stCondLst>
                                            <p:cond delay="4999"/>
                                          </p:stCondLst>
                                        </p:cTn>
                                        <p:tgtEl>
                                          <p:spTgt spid="18"/>
                                        </p:tgtEl>
                                        <p:attrNameLst>
                                          <p:attrName>style.visibility</p:attrName>
                                        </p:attrNameLst>
                                      </p:cBhvr>
                                      <p:to>
                                        <p:strVal val="hidden"/>
                                      </p:to>
                                    </p:set>
                                  </p:childTnLst>
                                </p:cTn>
                              </p:par>
                              <p:par>
                                <p:cTn id="57" presetID="2" presetClass="exit" presetSubtype="2" fill="hold" grpId="0" nodeType="withEffect">
                                  <p:stCondLst>
                                    <p:cond delay="0"/>
                                  </p:stCondLst>
                                  <p:childTnLst>
                                    <p:anim calcmode="lin" valueType="num">
                                      <p:cBhvr additive="base">
                                        <p:cTn id="58" dur="5000"/>
                                        <p:tgtEl>
                                          <p:spTgt spid="19"/>
                                        </p:tgtEl>
                                        <p:attrNameLst>
                                          <p:attrName>ppt_x</p:attrName>
                                        </p:attrNameLst>
                                      </p:cBhvr>
                                      <p:tavLst>
                                        <p:tav tm="0">
                                          <p:val>
                                            <p:strVal val="ppt_x"/>
                                          </p:val>
                                        </p:tav>
                                        <p:tav tm="100000">
                                          <p:val>
                                            <p:strVal val="1+ppt_w/2"/>
                                          </p:val>
                                        </p:tav>
                                      </p:tavLst>
                                    </p:anim>
                                    <p:anim calcmode="lin" valueType="num">
                                      <p:cBhvr additive="base">
                                        <p:cTn id="59" dur="5000"/>
                                        <p:tgtEl>
                                          <p:spTgt spid="19"/>
                                        </p:tgtEl>
                                        <p:attrNameLst>
                                          <p:attrName>ppt_y</p:attrName>
                                        </p:attrNameLst>
                                      </p:cBhvr>
                                      <p:tavLst>
                                        <p:tav tm="0">
                                          <p:val>
                                            <p:strVal val="ppt_y"/>
                                          </p:val>
                                        </p:tav>
                                        <p:tav tm="100000">
                                          <p:val>
                                            <p:strVal val="ppt_y"/>
                                          </p:val>
                                        </p:tav>
                                      </p:tavLst>
                                    </p:anim>
                                    <p:set>
                                      <p:cBhvr>
                                        <p:cTn id="60" dur="1" fill="hold">
                                          <p:stCondLst>
                                            <p:cond delay="4999"/>
                                          </p:stCondLst>
                                        </p:cTn>
                                        <p:tgtEl>
                                          <p:spTgt spid="19"/>
                                        </p:tgtEl>
                                        <p:attrNameLst>
                                          <p:attrName>style.visibility</p:attrName>
                                        </p:attrNameLst>
                                      </p:cBhvr>
                                      <p:to>
                                        <p:strVal val="hidden"/>
                                      </p:to>
                                    </p:set>
                                  </p:childTnLst>
                                </p:cTn>
                              </p:par>
                              <p:par>
                                <p:cTn id="61" presetID="4"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ox(out)">
                                      <p:cBhvr>
                                        <p:cTn id="63" dur="5000"/>
                                        <p:tgtEl>
                                          <p:spTgt spid="4"/>
                                        </p:tgtEl>
                                      </p:cBhvr>
                                    </p:animEffect>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5000" fill="hold"/>
                                        <p:tgtEl>
                                          <p:spTgt spid="4"/>
                                        </p:tgtEl>
                                        <p:attrNameLst>
                                          <p:attrName>ppt_w</p:attrName>
                                        </p:attrNameLst>
                                      </p:cBhvr>
                                      <p:tavLst>
                                        <p:tav tm="0">
                                          <p:val>
                                            <p:strVal val="2/3*#ppt_w"/>
                                          </p:val>
                                        </p:tav>
                                        <p:tav tm="100000">
                                          <p:val>
                                            <p:strVal val="#ppt_w"/>
                                          </p:val>
                                        </p:tav>
                                      </p:tavLst>
                                    </p:anim>
                                    <p:anim calcmode="lin" valueType="num">
                                      <p:cBhvr>
                                        <p:cTn id="67" dur="5000" fill="hold"/>
                                        <p:tgtEl>
                                          <p:spTgt spid="4"/>
                                        </p:tgtEl>
                                        <p:attrNameLst>
                                          <p:attrName>ppt_h</p:attrName>
                                        </p:attrNameLst>
                                      </p:cBhvr>
                                      <p:tavLst>
                                        <p:tav tm="0">
                                          <p:val>
                                            <p:strVal val="2/3*#ppt_h"/>
                                          </p:val>
                                        </p:tav>
                                        <p:tav tm="100000">
                                          <p:val>
                                            <p:strVal val="#ppt_h"/>
                                          </p:val>
                                        </p:tav>
                                      </p:tavLst>
                                    </p:anim>
                                  </p:childTnLst>
                                </p:cTn>
                              </p:par>
                            </p:childTnLst>
                          </p:cTn>
                        </p:par>
                        <p:par>
                          <p:cTn id="68" fill="hold">
                            <p:stCondLst>
                              <p:cond delay="5000"/>
                            </p:stCondLst>
                            <p:childTnLst>
                              <p:par>
                                <p:cTn id="69" presetID="17" presetClass="entr" presetSubtype="10"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2000" fill="hold"/>
                                        <p:tgtEl>
                                          <p:spTgt spid="20"/>
                                        </p:tgtEl>
                                        <p:attrNameLst>
                                          <p:attrName>ppt_w</p:attrName>
                                        </p:attrNameLst>
                                      </p:cBhvr>
                                      <p:tavLst>
                                        <p:tav tm="0">
                                          <p:val>
                                            <p:fltVal val="0"/>
                                          </p:val>
                                        </p:tav>
                                        <p:tav tm="100000">
                                          <p:val>
                                            <p:strVal val="#ppt_w"/>
                                          </p:val>
                                        </p:tav>
                                      </p:tavLst>
                                    </p:anim>
                                    <p:anim calcmode="lin" valueType="num">
                                      <p:cBhvr>
                                        <p:cTn id="72"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animBg="1"/>
      <p:bldP spid="18" grpId="0" animBg="1"/>
      <p:bldP spid="19" grpId="0" animBg="1"/>
      <p:bldP spid="2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dre no hay mas que una.jpg"/>
          <p:cNvPicPr>
            <a:picLocks noChangeAspect="1"/>
          </p:cNvPicPr>
          <p:nvPr/>
        </p:nvPicPr>
        <p:blipFill>
          <a:blip r:embed="rId2"/>
          <a:stretch>
            <a:fillRect/>
          </a:stretch>
        </p:blipFill>
        <p:spPr>
          <a:xfrm>
            <a:off x="1000100" y="0"/>
            <a:ext cx="7215238" cy="6858000"/>
          </a:xfrm>
          <a:prstGeom prst="rect">
            <a:avLst/>
          </a:prstGeom>
        </p:spPr>
      </p:pic>
      <p:sp>
        <p:nvSpPr>
          <p:cNvPr id="5" name="4 Rectángulo"/>
          <p:cNvSpPr/>
          <p:nvPr/>
        </p:nvSpPr>
        <p:spPr>
          <a:xfrm>
            <a:off x="0" y="0"/>
            <a:ext cx="100010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215338" y="0"/>
            <a:ext cx="928662"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429124" y="6211669"/>
            <a:ext cx="2059666" cy="646331"/>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b="1" dirty="0" smtClean="0">
                <a:ln w="50800"/>
                <a:solidFill>
                  <a:schemeClr val="bg1">
                    <a:shade val="50000"/>
                  </a:schemeClr>
                </a:solidFill>
                <a:effectLst>
                  <a:outerShdw blurRad="38100" dist="38100" dir="2700000" algn="tl">
                    <a:srgbClr val="000000">
                      <a:alpha val="43137"/>
                    </a:srgbClr>
                  </a:outerShdw>
                </a:effectLst>
                <a:latin typeface="Arial Black" pitchFamily="34" charset="0"/>
              </a:rPr>
              <a:t>Foto de familia</a:t>
            </a:r>
            <a:br>
              <a:rPr lang="es-ES" b="1" dirty="0" smtClean="0">
                <a:ln w="50800"/>
                <a:solidFill>
                  <a:schemeClr val="bg1">
                    <a:shade val="50000"/>
                  </a:schemeClr>
                </a:solidFill>
                <a:effectLst>
                  <a:outerShdw blurRad="38100" dist="38100" dir="2700000" algn="tl">
                    <a:srgbClr val="000000">
                      <a:alpha val="43137"/>
                    </a:srgbClr>
                  </a:outerShdw>
                </a:effectLst>
                <a:latin typeface="Arial Black" pitchFamily="34" charset="0"/>
              </a:rPr>
            </a:br>
            <a:endParaRPr lang="es-ES" b="1" dirty="0">
              <a:ln w="50800"/>
              <a:solidFill>
                <a:schemeClr val="bg1">
                  <a:shade val="50000"/>
                </a:schemeClr>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0"/>
                                        <p:tgtEl>
                                          <p:spTgt spid="8"/>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par>
                          <p:cTn id="14" fill="hold">
                            <p:stCondLst>
                              <p:cond delay="5000"/>
                            </p:stCondLst>
                            <p:childTnLst>
                              <p:par>
                                <p:cTn id="15" presetID="17" presetClass="entr" presetSubtype="10" fill="hold"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 calcmode="lin" valueType="num">
                                      <p:cBhvr>
                                        <p:cTn id="17"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8"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etamorfosis.jpg"/>
          <p:cNvPicPr>
            <a:picLocks noChangeAspect="1"/>
          </p:cNvPicPr>
          <p:nvPr/>
        </p:nvPicPr>
        <p:blipFill>
          <a:blip r:embed="rId2"/>
          <a:stretch>
            <a:fillRect/>
          </a:stretch>
        </p:blipFill>
        <p:spPr>
          <a:xfrm>
            <a:off x="0" y="500042"/>
            <a:ext cx="9144000" cy="6072206"/>
          </a:xfrm>
          <a:prstGeom prst="rect">
            <a:avLst/>
          </a:prstGeom>
          <a:scene3d>
            <a:camera prst="orthographicFront"/>
            <a:lightRig rig="threePt" dir="t"/>
          </a:scene3d>
          <a:sp3d>
            <a:bevelT prst="angle"/>
          </a:sp3d>
        </p:spPr>
      </p:pic>
      <p:sp>
        <p:nvSpPr>
          <p:cNvPr id="5" name="4 Rectángulo"/>
          <p:cNvSpPr/>
          <p:nvPr/>
        </p:nvSpPr>
        <p:spPr>
          <a:xfrm>
            <a:off x="0" y="500042"/>
            <a:ext cx="9144000" cy="6072230"/>
          </a:xfrm>
          <a:prstGeom prst="rect">
            <a:avLst/>
          </a:prstGeom>
          <a:solidFill>
            <a:schemeClr val="accent6">
              <a:lumMod val="75000"/>
              <a:alpha val="6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6215074" y="6000768"/>
            <a:ext cx="2168029" cy="400110"/>
          </a:xfrm>
          <a:prstGeom prst="rect">
            <a:avLst/>
          </a:prstGeom>
          <a:noFill/>
        </p:spPr>
        <p:txBody>
          <a:bodyPr wrap="none" rtlCol="0">
            <a:spAutoFit/>
          </a:bodyPr>
          <a:lstStyle/>
          <a:p>
            <a:r>
              <a:rPr lang="es-ES" sz="20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Arial Black" pitchFamily="34" charset="0"/>
              </a:rPr>
              <a:t>Metamorfosis</a:t>
            </a:r>
            <a:endParaRPr lang="es-ES" sz="2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8000"/>
                                        <p:tgtEl>
                                          <p:spTgt spid="4"/>
                                        </p:tgtEl>
                                      </p:cBhvr>
                                    </p:animEffect>
                                  </p:childTnLst>
                                </p:cTn>
                              </p:par>
                            </p:childTnLst>
                          </p:cTn>
                        </p:par>
                        <p:par>
                          <p:cTn id="11" fill="hold">
                            <p:stCondLst>
                              <p:cond delay="8000"/>
                            </p:stCondLst>
                            <p:childTnLst>
                              <p:par>
                                <p:cTn id="12" presetID="17" presetClass="entr" presetSubtype="1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644116_10151084947680658_1978052273_n.jpg"/>
          <p:cNvPicPr>
            <a:picLocks noChangeAspect="1"/>
          </p:cNvPicPr>
          <p:nvPr/>
        </p:nvPicPr>
        <p:blipFill>
          <a:blip r:embed="rId2"/>
          <a:stretch>
            <a:fillRect/>
          </a:stretch>
        </p:blipFill>
        <p:spPr>
          <a:xfrm>
            <a:off x="0" y="0"/>
            <a:ext cx="9144000" cy="6858000"/>
          </a:xfrm>
          <a:prstGeom prst="rect">
            <a:avLst/>
          </a:prstGeom>
        </p:spPr>
      </p:pic>
      <p:sp>
        <p:nvSpPr>
          <p:cNvPr id="13" name="12 Combinar"/>
          <p:cNvSpPr/>
          <p:nvPr/>
        </p:nvSpPr>
        <p:spPr>
          <a:xfrm rot="16200000">
            <a:off x="-1821693" y="2321729"/>
            <a:ext cx="6858001" cy="2214546"/>
          </a:xfrm>
          <a:prstGeom prst="flowChartMerge">
            <a:avLst/>
          </a:prstGeom>
          <a:blipFill>
            <a:blip r:embed="rId3"/>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6200000">
            <a:off x="-821561" y="2321728"/>
            <a:ext cx="6858001" cy="2214546"/>
          </a:xfrm>
          <a:prstGeom prst="flowChartMerge">
            <a:avLst/>
          </a:prstGeom>
          <a:blipFill>
            <a:blip r:embed="rId3"/>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6200000">
            <a:off x="321446" y="2321728"/>
            <a:ext cx="6858001" cy="2214546"/>
          </a:xfrm>
          <a:prstGeom prst="flowChartMerge">
            <a:avLst/>
          </a:prstGeom>
          <a:blipFill>
            <a:blip r:embed="rId3"/>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16200000">
            <a:off x="1464455" y="2321726"/>
            <a:ext cx="6858001" cy="2214546"/>
          </a:xfrm>
          <a:prstGeom prst="flowChartMerge">
            <a:avLst/>
          </a:prstGeom>
          <a:blipFill>
            <a:blip r:embed="rId3"/>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rot="16200000">
            <a:off x="2393148" y="2321728"/>
            <a:ext cx="6858001" cy="2214546"/>
          </a:xfrm>
          <a:prstGeom prst="flowChartMerge">
            <a:avLst/>
          </a:prstGeom>
          <a:blipFill>
            <a:blip r:embed="rId3"/>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ombinar"/>
          <p:cNvSpPr/>
          <p:nvPr/>
        </p:nvSpPr>
        <p:spPr>
          <a:xfrm rot="16200000">
            <a:off x="3393280" y="2321728"/>
            <a:ext cx="6858001" cy="2214546"/>
          </a:xfrm>
          <a:prstGeom prst="flowChartMerge">
            <a:avLst/>
          </a:prstGeom>
          <a:blipFill>
            <a:blip r:embed="rId3"/>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rot="16200000">
            <a:off x="4607725" y="2321726"/>
            <a:ext cx="6858001" cy="2214546"/>
          </a:xfrm>
          <a:prstGeom prst="flowChartMerge">
            <a:avLst/>
          </a:prstGeom>
          <a:blipFill>
            <a:blip r:embed="rId3"/>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uadroTexto"/>
          <p:cNvSpPr txBox="1"/>
          <p:nvPr/>
        </p:nvSpPr>
        <p:spPr>
          <a:xfrm>
            <a:off x="928662" y="6143644"/>
            <a:ext cx="1952137"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pinguino</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 bebe</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0-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grpId="0"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0-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grpId="0"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8" fill="hold" grpId="0"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0-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grpId="0"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8" fill="hold" grpId="0"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0-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1+#ppt_w/2"/>
                                          </p:val>
                                        </p:tav>
                                        <p:tav tm="100000">
                                          <p:val>
                                            <p:strVal val="#ppt_x"/>
                                          </p:val>
                                        </p:tav>
                                      </p:tavLst>
                                    </p:anim>
                                    <p:anim calcmode="lin" valueType="num">
                                      <p:cBhvr additive="base">
                                        <p:cTn id="36" dur="5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5000"/>
                            </p:stCondLst>
                            <p:childTnLst>
                              <p:par>
                                <p:cTn id="38" presetID="17" presetClass="entr" presetSubtype="1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p:cTn id="40" dur="2000" fill="hold"/>
                                        <p:tgtEl>
                                          <p:spTgt spid="20"/>
                                        </p:tgtEl>
                                        <p:attrNameLst>
                                          <p:attrName>ppt_w</p:attrName>
                                        </p:attrNameLst>
                                      </p:cBhvr>
                                      <p:tavLst>
                                        <p:tav tm="0">
                                          <p:val>
                                            <p:fltVal val="0"/>
                                          </p:val>
                                        </p:tav>
                                        <p:tav tm="100000">
                                          <p:val>
                                            <p:strVal val="#ppt_w"/>
                                          </p:val>
                                        </p:tav>
                                      </p:tavLst>
                                    </p:anim>
                                    <p:anim calcmode="lin" valueType="num">
                                      <p:cBhvr>
                                        <p:cTn id="41"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effectLst/>
        </p:spPr>
        <p:txBody>
          <a:bodyPr/>
          <a:lstStyle/>
          <a:p>
            <a:endParaRPr lang="es-ES" dirty="0"/>
          </a:p>
        </p:txBody>
      </p:sp>
      <p:sp>
        <p:nvSpPr>
          <p:cNvPr id="3" name="2 Subtítulo"/>
          <p:cNvSpPr>
            <a:spLocks noGrp="1"/>
          </p:cNvSpPr>
          <p:nvPr>
            <p:ph type="subTitle" idx="1"/>
          </p:nvPr>
        </p:nvSpPr>
        <p:spPr>
          <a:xfrm>
            <a:off x="0" y="0"/>
            <a:ext cx="9144000" cy="6858000"/>
          </a:xfrm>
          <a:effectLst/>
        </p:spPr>
        <p:txBody>
          <a:bodyPr/>
          <a:lstStyle/>
          <a:p>
            <a:endParaRPr lang="es-ES" dirty="0"/>
          </a:p>
        </p:txBody>
      </p:sp>
      <p:pic>
        <p:nvPicPr>
          <p:cNvPr id="4" name="3 Imagen" descr="oso pardo de alaska_31774_990x742.jpg"/>
          <p:cNvPicPr>
            <a:picLocks noChangeAspect="1"/>
          </p:cNvPicPr>
          <p:nvPr/>
        </p:nvPicPr>
        <p:blipFill>
          <a:blip r:embed="rId2"/>
          <a:stretch>
            <a:fillRect/>
          </a:stretch>
        </p:blipFill>
        <p:spPr>
          <a:xfrm>
            <a:off x="3081" y="0"/>
            <a:ext cx="9140919" cy="6858000"/>
          </a:xfrm>
          <a:prstGeom prst="rect">
            <a:avLst/>
          </a:prstGeom>
          <a:effectLst/>
          <a:scene3d>
            <a:camera prst="orthographicFront"/>
            <a:lightRig rig="threePt" dir="t"/>
          </a:scene3d>
          <a:sp3d>
            <a:bevelT w="152400" h="50800" prst="softRound"/>
          </a:sp3d>
        </p:spPr>
      </p:pic>
      <p:sp>
        <p:nvSpPr>
          <p:cNvPr id="5" name="4 Decisión"/>
          <p:cNvSpPr/>
          <p:nvPr/>
        </p:nvSpPr>
        <p:spPr>
          <a:xfrm>
            <a:off x="0" y="0"/>
            <a:ext cx="9144000" cy="6858000"/>
          </a:xfrm>
          <a:prstGeom prst="flowChartDecision">
            <a:avLst/>
          </a:prstGeom>
          <a:gradFill flip="none" rotWithShape="1">
            <a:gsLst>
              <a:gs pos="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0" y="642918"/>
            <a:ext cx="9144000" cy="5500702"/>
          </a:xfrm>
          <a:prstGeom prst="flowChartDecision">
            <a:avLst/>
          </a:prstGeom>
          <a:gradFill flip="none" rotWithShape="1">
            <a:gsLst>
              <a:gs pos="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0" y="1285860"/>
            <a:ext cx="9144000" cy="4286256"/>
          </a:xfrm>
          <a:prstGeom prst="flowChartDecision">
            <a:avLst/>
          </a:prstGeom>
          <a:gradFill flip="none" rotWithShape="1">
            <a:gsLst>
              <a:gs pos="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0" y="1857364"/>
            <a:ext cx="9144000" cy="3000396"/>
          </a:xfrm>
          <a:prstGeom prst="flowChartDecision">
            <a:avLst/>
          </a:prstGeom>
          <a:gradFill flip="none" rotWithShape="1">
            <a:gsLst>
              <a:gs pos="0">
                <a:srgbClr val="D6B19C">
                  <a:alpha val="0"/>
                </a:srgbClr>
              </a:gs>
              <a:gs pos="30000">
                <a:srgbClr val="D49E6C"/>
              </a:gs>
              <a:gs pos="70000">
                <a:srgbClr val="A65528"/>
              </a:gs>
              <a:gs pos="100000">
                <a:srgbClr val="66301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6000760" y="6000768"/>
            <a:ext cx="1481688"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Oso Pardo</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4/3*#ppt_w"/>
                                          </p:val>
                                        </p:tav>
                                        <p:tav tm="100000">
                                          <p:val>
                                            <p:strVal val="#ppt_w"/>
                                          </p:val>
                                        </p:tav>
                                      </p:tavLst>
                                    </p:anim>
                                    <p:anim calcmode="lin" valueType="num">
                                      <p:cBhvr>
                                        <p:cTn id="23" dur="5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5000"/>
                            </p:stCondLst>
                            <p:childTnLst>
                              <p:par>
                                <p:cTn id="25" presetID="17" presetClass="entr" presetSubtype="1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a siempre.jpg"/>
          <p:cNvPicPr>
            <a:picLocks noChangeAspect="1"/>
          </p:cNvPicPr>
          <p:nvPr/>
        </p:nvPicPr>
        <p:blipFill>
          <a:blip r:embed="rId2"/>
          <a:stretch>
            <a:fillRect/>
          </a:stretch>
        </p:blipFill>
        <p:spPr>
          <a:xfrm>
            <a:off x="0" y="357166"/>
            <a:ext cx="9144000" cy="5929330"/>
          </a:xfrm>
          <a:prstGeom prst="rect">
            <a:avLst/>
          </a:prstGeom>
          <a:scene3d>
            <a:camera prst="orthographicFront"/>
            <a:lightRig rig="threePt" dir="t"/>
          </a:scene3d>
          <a:sp3d>
            <a:bevelT prst="angle"/>
          </a:sp3d>
        </p:spPr>
      </p:pic>
      <p:sp>
        <p:nvSpPr>
          <p:cNvPr id="5" name="4 Rectángulo"/>
          <p:cNvSpPr/>
          <p:nvPr/>
        </p:nvSpPr>
        <p:spPr>
          <a:xfrm>
            <a:off x="0" y="357166"/>
            <a:ext cx="9144000" cy="5929354"/>
          </a:xfrm>
          <a:prstGeom prst="rect">
            <a:avLst/>
          </a:prstGeom>
          <a:solidFill>
            <a:schemeClr val="bg2">
              <a:lumMod val="60000"/>
              <a:lumOff val="40000"/>
              <a:alpha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428596" y="5643578"/>
            <a:ext cx="1958100" cy="369332"/>
          </a:xfrm>
          <a:prstGeom prst="rect">
            <a:avLst/>
          </a:prstGeom>
          <a:noFill/>
        </p:spPr>
        <p:txBody>
          <a:bodyPr wrap="none" rtlCol="0">
            <a:spAutoFit/>
          </a:bodyPr>
          <a:lstStyle/>
          <a:p>
            <a:r>
              <a:rPr lang="es-E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Black" pitchFamily="34" charset="0"/>
              </a:rPr>
              <a:t>Para  Siempre</a:t>
            </a:r>
            <a:endParaRPr lang="es-E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5000"/>
                                        <p:tgtEl>
                                          <p:spTgt spid="4"/>
                                        </p:tgtEl>
                                      </p:cBhvr>
                                    </p:animEffect>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ter-Lippmann-Christian-Louboutin-Fall-2011-Lookbook-la caida-2.jpg"/>
          <p:cNvPicPr>
            <a:picLocks noChangeAspect="1"/>
          </p:cNvPicPr>
          <p:nvPr/>
        </p:nvPicPr>
        <p:blipFill>
          <a:blip r:embed="rId2"/>
          <a:stretch>
            <a:fillRect/>
          </a:stretch>
        </p:blipFill>
        <p:spPr>
          <a:xfrm>
            <a:off x="1717473" y="0"/>
            <a:ext cx="5709053" cy="6858000"/>
          </a:xfrm>
          <a:prstGeom prst="rect">
            <a:avLst/>
          </a:prstGeom>
        </p:spPr>
      </p:pic>
      <p:sp>
        <p:nvSpPr>
          <p:cNvPr id="5" name="4 Decisión"/>
          <p:cNvSpPr/>
          <p:nvPr/>
        </p:nvSpPr>
        <p:spPr>
          <a:xfrm>
            <a:off x="0" y="0"/>
            <a:ext cx="1714480" cy="6858000"/>
          </a:xfrm>
          <a:prstGeom prst="flowChartDecision">
            <a:avLst/>
          </a:prstGeom>
          <a:blipFill>
            <a:blip r:embed="rId3"/>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7429520" y="0"/>
            <a:ext cx="1714480" cy="6858000"/>
          </a:xfrm>
          <a:prstGeom prst="flowChartDecision">
            <a:avLst/>
          </a:prstGeom>
          <a:blipFill>
            <a:blip r:embed="rId3"/>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1714480" y="0"/>
            <a:ext cx="5715040" cy="6858000"/>
          </a:xfrm>
          <a:prstGeom prst="rtTriangle">
            <a:avLst/>
          </a:prstGeom>
          <a:blipFill dpi="0" rotWithShape="1">
            <a:blip r:embed="rId3">
              <a:alphaModFix amt="66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1714480" y="0"/>
            <a:ext cx="5715040" cy="6858000"/>
          </a:xfrm>
          <a:prstGeom prst="rtTriangle">
            <a:avLst/>
          </a:prstGeom>
          <a:blipFill dpi="0" rotWithShape="1">
            <a:blip r:embed="rId3">
              <a:alphaModFix amt="66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1857356" y="6150114"/>
            <a:ext cx="1383712" cy="707886"/>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2000" b="1" dirty="0" smtClean="0">
                <a:ln/>
                <a:solidFill>
                  <a:schemeClr val="accent3"/>
                </a:solidFill>
                <a:latin typeface="Arial Black" pitchFamily="34" charset="0"/>
              </a:rPr>
              <a:t>La </a:t>
            </a:r>
            <a:r>
              <a:rPr lang="es-ES" sz="2000" b="1" dirty="0" err="1" smtClean="0">
                <a:ln/>
                <a:solidFill>
                  <a:schemeClr val="accent3"/>
                </a:solidFill>
                <a:latin typeface="Arial Black" pitchFamily="34" charset="0"/>
              </a:rPr>
              <a:t>caida</a:t>
            </a:r>
            <a:r>
              <a:rPr lang="es-ES" sz="2000" b="1" dirty="0" smtClean="0">
                <a:ln/>
                <a:solidFill>
                  <a:schemeClr val="accent3"/>
                </a:solidFill>
                <a:latin typeface="Arial Black" pitchFamily="34" charset="0"/>
              </a:rPr>
              <a:t/>
            </a:r>
            <a:br>
              <a:rPr lang="es-ES" sz="2000" b="1" dirty="0" smtClean="0">
                <a:ln/>
                <a:solidFill>
                  <a:schemeClr val="accent3"/>
                </a:solidFill>
                <a:latin typeface="Arial Black" pitchFamily="34" charset="0"/>
              </a:rPr>
            </a:br>
            <a:endParaRPr lang="es-ES" sz="2000" b="1" dirty="0">
              <a:ln/>
              <a:solidFill>
                <a:schemeClr val="accent3"/>
              </a:solidFill>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5000"/>
                                        <p:tgtEl>
                                          <p:spTgt spid="5"/>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5000"/>
                                        <p:tgtEl>
                                          <p:spTgt spid="6"/>
                                        </p:tgtEl>
                                      </p:cBhvr>
                                    </p:animEffect>
                                  </p:childTnLst>
                                </p:cTn>
                              </p:par>
                              <p:par>
                                <p:cTn id="11" presetID="3" presetClass="exit" presetSubtype="10" fill="hold" grpId="0"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2/3*#ppt_w"/>
                                          </p:val>
                                        </p:tav>
                                        <p:tav tm="100000">
                                          <p:val>
                                            <p:strVal val="#ppt_w"/>
                                          </p:val>
                                        </p:tav>
                                      </p:tavLst>
                                    </p:anim>
                                    <p:anim calcmode="lin" valueType="num">
                                      <p:cBhvr>
                                        <p:cTn id="23" dur="5000" fill="hold"/>
                                        <p:tgtEl>
                                          <p:spTgt spid="4"/>
                                        </p:tgtEl>
                                        <p:attrNameLst>
                                          <p:attrName>ppt_h</p:attrName>
                                        </p:attrNameLst>
                                      </p:cBhvr>
                                      <p:tavLst>
                                        <p:tav tm="0">
                                          <p:val>
                                            <p:strVal val="2/3*#ppt_h"/>
                                          </p:val>
                                        </p:tav>
                                        <p:tav tm="100000">
                                          <p:val>
                                            <p:strVal val="#ppt_h"/>
                                          </p:val>
                                        </p:tav>
                                      </p:tavLst>
                                    </p:anim>
                                  </p:childTnLst>
                                </p:cTn>
                              </p:par>
                            </p:childTnLst>
                          </p:cTn>
                        </p:par>
                        <p:par>
                          <p:cTn id="24" fill="hold">
                            <p:stCondLst>
                              <p:cond delay="5000"/>
                            </p:stCondLst>
                            <p:childTnLst>
                              <p:par>
                                <p:cTn id="25" presetID="17" presetClass="entr" presetSubtype="1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2000" fill="hold"/>
                                        <p:tgtEl>
                                          <p:spTgt spid="10"/>
                                        </p:tgtEl>
                                        <p:attrNameLst>
                                          <p:attrName>ppt_w</p:attrName>
                                        </p:attrNameLst>
                                      </p:cBhvr>
                                      <p:tavLst>
                                        <p:tav tm="0">
                                          <p:val>
                                            <p:fltVal val="0"/>
                                          </p:val>
                                        </p:tav>
                                        <p:tav tm="100000">
                                          <p:val>
                                            <p:strVal val="#ppt_w"/>
                                          </p:val>
                                        </p:tav>
                                      </p:tavLst>
                                    </p:anim>
                                    <p:anim calcmode="lin" valueType="num">
                                      <p:cBhvr>
                                        <p:cTn id="28"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toño en letonia.jpg"/>
          <p:cNvPicPr>
            <a:picLocks noChangeAspect="1"/>
          </p:cNvPicPr>
          <p:nvPr/>
        </p:nvPicPr>
        <p:blipFill>
          <a:blip r:embed="rId2"/>
          <a:stretch>
            <a:fillRect/>
          </a:stretch>
        </p:blipFill>
        <p:spPr>
          <a:xfrm>
            <a:off x="0" y="2309"/>
            <a:ext cx="9144000" cy="6853382"/>
          </a:xfrm>
          <a:prstGeom prst="rect">
            <a:avLst/>
          </a:prstGeom>
        </p:spPr>
      </p:pic>
      <p:sp>
        <p:nvSpPr>
          <p:cNvPr id="5" name="4 Rectángulo"/>
          <p:cNvSpPr/>
          <p:nvPr/>
        </p:nvSpPr>
        <p:spPr>
          <a:xfrm>
            <a:off x="0" y="0"/>
            <a:ext cx="9144000" cy="6858000"/>
          </a:xfrm>
          <a:prstGeom prst="rect">
            <a:avLst/>
          </a:prstGeom>
          <a:solidFill>
            <a:schemeClr val="accent6">
              <a:lumMod val="50000"/>
              <a:alpha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71472" y="6215082"/>
            <a:ext cx="2351926" cy="369332"/>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b="1" dirty="0" smtClean="0">
                <a:ln w="50800"/>
                <a:solidFill>
                  <a:schemeClr val="bg1">
                    <a:shade val="50000"/>
                  </a:schemeClr>
                </a:solidFill>
                <a:latin typeface="Arial Black" pitchFamily="34" charset="0"/>
              </a:rPr>
              <a:t>Otoño en Letonia</a:t>
            </a:r>
            <a:endParaRPr lang="es-ES" b="1" dirty="0">
              <a:ln w="50800"/>
              <a:solidFill>
                <a:schemeClr val="bg1">
                  <a:shade val="50000"/>
                </a:schemeClr>
              </a:solidFill>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layas-exoticas-de-agua-turquesa-lugares-turisticos.jpg"/>
          <p:cNvPicPr>
            <a:picLocks noGrp="1" noChangeAspect="1"/>
          </p:cNvPicPr>
          <p:nvPr>
            <p:ph idx="1"/>
          </p:nvPr>
        </p:nvPicPr>
        <p:blipFill>
          <a:blip r:embed="rId2"/>
          <a:stretch>
            <a:fillRect/>
          </a:stretch>
        </p:blipFill>
        <p:spPr>
          <a:xfrm>
            <a:off x="0" y="0"/>
            <a:ext cx="9144000" cy="6858000"/>
          </a:xfrm>
        </p:spPr>
      </p:pic>
      <p:sp>
        <p:nvSpPr>
          <p:cNvPr id="5" name="4 Trapecio"/>
          <p:cNvSpPr/>
          <p:nvPr/>
        </p:nvSpPr>
        <p:spPr>
          <a:xfrm>
            <a:off x="0" y="3357562"/>
            <a:ext cx="9144000" cy="3500438"/>
          </a:xfrm>
          <a:prstGeom prst="trapezoid">
            <a:avLst>
              <a:gd name="adj" fmla="val 58216"/>
            </a:avLst>
          </a:prstGeom>
          <a:blipFill dpi="0" rotWithShape="1">
            <a:blip r:embed="rId3">
              <a:alphaModFix amt="82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flipV="1">
            <a:off x="0" y="0"/>
            <a:ext cx="9144000" cy="3357562"/>
          </a:xfrm>
          <a:prstGeom prst="trapezoid">
            <a:avLst>
              <a:gd name="adj" fmla="val 59918"/>
            </a:avLst>
          </a:prstGeom>
          <a:blipFill dpi="0" rotWithShape="1">
            <a:blip r:embed="rId3">
              <a:alphaModFix amt="82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6200000">
            <a:off x="-2393165" y="2393165"/>
            <a:ext cx="6858000" cy="2071670"/>
          </a:xfrm>
          <a:prstGeom prst="flowChartMerge">
            <a:avLst/>
          </a:prstGeom>
          <a:blipFill dpi="0" rotWithShape="1">
            <a:blip r:embed="rId3">
              <a:alphaModFix amt="91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6200000" flipV="1">
            <a:off x="4679165" y="2393165"/>
            <a:ext cx="6858000" cy="2071670"/>
          </a:xfrm>
          <a:prstGeom prst="flowChartMerge">
            <a:avLst/>
          </a:prstGeom>
          <a:blipFill dpi="0" rotWithShape="1">
            <a:blip r:embed="rId3">
              <a:alphaModFix amt="91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714348" y="6143644"/>
            <a:ext cx="5121467" cy="369332"/>
          </a:xfrm>
          <a:prstGeom prst="rect">
            <a:avLst/>
          </a:prstGeom>
          <a:noFill/>
        </p:spPr>
        <p:txBody>
          <a:bodyPr wrap="none" rtlCol="0">
            <a:spAutoFit/>
          </a:bodyPr>
          <a:lstStyle/>
          <a:p>
            <a:r>
              <a:rPr lang="es-ES" b="1"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pitchFamily="34" charset="0"/>
              </a:rPr>
              <a:t>Playas exóticas  de aguas  turquesas</a:t>
            </a:r>
            <a:endParaRPr lang="es-ES" b="1" spc="50" dirty="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fltVal val="0"/>
                                          </p:val>
                                        </p:tav>
                                        <p:tav tm="100000">
                                          <p:val>
                                            <p:strVal val="#ppt_h"/>
                                          </p:val>
                                        </p:tav>
                                      </p:tavLst>
                                    </p:anim>
                                  </p:childTnLst>
                                </p:cTn>
                              </p:par>
                              <p:par>
                                <p:cTn id="33" presetID="4"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ox(out)">
                                      <p:cBhvr>
                                        <p:cTn id="35" dur="5000"/>
                                        <p:tgtEl>
                                          <p:spTgt spid="4"/>
                                        </p:tgtEl>
                                      </p:cBhvr>
                                    </p:animEffect>
                                  </p:childTnLst>
                                </p:cTn>
                              </p:par>
                            </p:childTnLst>
                          </p:cTn>
                        </p:par>
                        <p:par>
                          <p:cTn id="36" fill="hold">
                            <p:stCondLst>
                              <p:cond delay="5000"/>
                            </p:stCondLst>
                            <p:childTnLst>
                              <p:par>
                                <p:cTn id="37" presetID="17" presetClass="entr" presetSubtype="1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effectLst>
            <a:reflection blurRad="6350" stA="50000" endA="300" endPos="55500" dist="50800" dir="5400000" sy="-100000" algn="bl" rotWithShape="0"/>
          </a:effectLst>
        </p:spPr>
        <p:txBody>
          <a:bodyPr/>
          <a:lstStyle/>
          <a:p>
            <a:endParaRPr lang="es-ES" dirty="0"/>
          </a:p>
        </p:txBody>
      </p:sp>
      <p:sp>
        <p:nvSpPr>
          <p:cNvPr id="3" name="2 Subtítulo"/>
          <p:cNvSpPr>
            <a:spLocks noGrp="1"/>
          </p:cNvSpPr>
          <p:nvPr>
            <p:ph type="subTitle" idx="1"/>
          </p:nvPr>
        </p:nvSpPr>
        <p:spPr>
          <a:xfrm>
            <a:off x="0" y="0"/>
            <a:ext cx="9144000" cy="6858000"/>
          </a:xfrm>
          <a:effectLst>
            <a:reflection blurRad="6350" stA="50000" endA="300" endPos="55500" dist="50800" dir="5400000" sy="-100000" algn="bl" rotWithShape="0"/>
          </a:effectLst>
        </p:spPr>
        <p:txBody>
          <a:bodyPr/>
          <a:lstStyle/>
          <a:p>
            <a:endParaRPr lang="es-ES" dirty="0"/>
          </a:p>
        </p:txBody>
      </p:sp>
      <p:pic>
        <p:nvPicPr>
          <p:cNvPr id="4" name="3 Imagen" descr="rojo.jpg"/>
          <p:cNvPicPr>
            <a:picLocks noChangeAspect="1"/>
          </p:cNvPicPr>
          <p:nvPr/>
        </p:nvPicPr>
        <p:blipFill>
          <a:blip r:embed="rId2"/>
          <a:srcRect l="2312" t="3125" r="2344" b="3125"/>
          <a:stretch>
            <a:fillRect/>
          </a:stretch>
        </p:blipFill>
        <p:spPr>
          <a:xfrm>
            <a:off x="0" y="0"/>
            <a:ext cx="9144000" cy="6858000"/>
          </a:xfrm>
          <a:prstGeom prst="rect">
            <a:avLst/>
          </a:prstGeom>
          <a:effectLst>
            <a:reflection blurRad="6350" stA="50000" endA="300" endPos="55500" dist="50800" dir="5400000" sy="-100000" algn="bl" rotWithShape="0"/>
          </a:effectLst>
        </p:spPr>
      </p:pic>
      <p:sp>
        <p:nvSpPr>
          <p:cNvPr id="7" name="6 Luna"/>
          <p:cNvSpPr/>
          <p:nvPr/>
        </p:nvSpPr>
        <p:spPr>
          <a:xfrm>
            <a:off x="5500694" y="0"/>
            <a:ext cx="3643306" cy="6858000"/>
          </a:xfrm>
          <a:prstGeom prst="moon">
            <a:avLst/>
          </a:prstGeom>
          <a:solidFill>
            <a:srgbClr val="C00000">
              <a:alpha val="71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3714744" y="0"/>
            <a:ext cx="3643306" cy="6858000"/>
          </a:xfrm>
          <a:prstGeom prst="moon">
            <a:avLst/>
          </a:prstGeom>
          <a:solidFill>
            <a:srgbClr val="C00000">
              <a:alpha val="71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a:off x="1857356" y="0"/>
            <a:ext cx="3643306" cy="6858000"/>
          </a:xfrm>
          <a:prstGeom prst="moon">
            <a:avLst/>
          </a:prstGeom>
          <a:solidFill>
            <a:srgbClr val="C00000">
              <a:alpha val="71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0" y="0"/>
            <a:ext cx="3643306" cy="6858000"/>
          </a:xfrm>
          <a:prstGeom prst="moon">
            <a:avLst/>
          </a:prstGeom>
          <a:solidFill>
            <a:srgbClr val="C00000">
              <a:alpha val="71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1285852" y="6215082"/>
            <a:ext cx="742960" cy="369332"/>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Rojo</a:t>
            </a: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grpId="0"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1+ppt_w/2"/>
                                          </p:val>
                                        </p:tav>
                                      </p:tavLst>
                                    </p:anim>
                                    <p:anim calcmode="lin" valueType="num">
                                      <p:cBhvr additive="base">
                                        <p:cTn id="7" dur="5000"/>
                                        <p:tgtEl>
                                          <p:spTgt spid="8"/>
                                        </p:tgtEl>
                                        <p:attrNameLst>
                                          <p:attrName>ppt_y</p:attrName>
                                        </p:attrNameLst>
                                      </p:cBhvr>
                                      <p:tavLst>
                                        <p:tav tm="0">
                                          <p:val>
                                            <p:strVal val="ppt_y"/>
                                          </p:val>
                                        </p:tav>
                                        <p:tav tm="100000">
                                          <p:val>
                                            <p:strVal val="ppt_y"/>
                                          </p:val>
                                        </p:tav>
                                      </p:tavLst>
                                    </p:anim>
                                    <p:set>
                                      <p:cBhvr>
                                        <p:cTn id="8" dur="1" fill="hold">
                                          <p:stCondLst>
                                            <p:cond delay="4999"/>
                                          </p:stCondLst>
                                        </p:cTn>
                                        <p:tgtEl>
                                          <p:spTgt spid="8"/>
                                        </p:tgtEl>
                                        <p:attrNameLst>
                                          <p:attrName>style.visibility</p:attrName>
                                        </p:attrNameLst>
                                      </p:cBhvr>
                                      <p:to>
                                        <p:strVal val="hidden"/>
                                      </p:to>
                                    </p:set>
                                  </p:childTnLst>
                                </p:cTn>
                              </p:par>
                              <p:par>
                                <p:cTn id="9" presetID="2" presetClass="exit" presetSubtype="2" fill="hold" grpId="0" nodeType="withEffect">
                                  <p:stCondLst>
                                    <p:cond delay="0"/>
                                  </p:stCondLst>
                                  <p:childTnLst>
                                    <p:anim calcmode="lin" valueType="num">
                                      <p:cBhvr additive="base">
                                        <p:cTn id="10" dur="5000"/>
                                        <p:tgtEl>
                                          <p:spTgt spid="9"/>
                                        </p:tgtEl>
                                        <p:attrNameLst>
                                          <p:attrName>ppt_x</p:attrName>
                                        </p:attrNameLst>
                                      </p:cBhvr>
                                      <p:tavLst>
                                        <p:tav tm="0">
                                          <p:val>
                                            <p:strVal val="ppt_x"/>
                                          </p:val>
                                        </p:tav>
                                        <p:tav tm="100000">
                                          <p:val>
                                            <p:strVal val="1+ppt_w/2"/>
                                          </p:val>
                                        </p:tav>
                                      </p:tavLst>
                                    </p:anim>
                                    <p:anim calcmode="lin" valueType="num">
                                      <p:cBhvr additive="base">
                                        <p:cTn id="11" dur="5000"/>
                                        <p:tgtEl>
                                          <p:spTgt spid="9"/>
                                        </p:tgtEl>
                                        <p:attrNameLst>
                                          <p:attrName>ppt_y</p:attrName>
                                        </p:attrNameLst>
                                      </p:cBhvr>
                                      <p:tavLst>
                                        <p:tav tm="0">
                                          <p:val>
                                            <p:strVal val="ppt_y"/>
                                          </p:val>
                                        </p:tav>
                                        <p:tav tm="100000">
                                          <p:val>
                                            <p:strVal val="ppt_y"/>
                                          </p:val>
                                        </p:tav>
                                      </p:tavLst>
                                    </p:anim>
                                    <p:set>
                                      <p:cBhvr>
                                        <p:cTn id="12" dur="1" fill="hold">
                                          <p:stCondLst>
                                            <p:cond delay="4999"/>
                                          </p:stCondLst>
                                        </p:cTn>
                                        <p:tgtEl>
                                          <p:spTgt spid="9"/>
                                        </p:tgtEl>
                                        <p:attrNameLst>
                                          <p:attrName>style.visibility</p:attrName>
                                        </p:attrNameLst>
                                      </p:cBhvr>
                                      <p:to>
                                        <p:strVal val="hidden"/>
                                      </p:to>
                                    </p:set>
                                  </p:childTnLst>
                                </p:cTn>
                              </p:par>
                              <p:par>
                                <p:cTn id="13" presetID="2" presetClass="exit" presetSubtype="2" fill="hold" grpId="0" nodeType="withEffect">
                                  <p:stCondLst>
                                    <p:cond delay="0"/>
                                  </p:stCondLst>
                                  <p:childTnLst>
                                    <p:anim calcmode="lin" valueType="num">
                                      <p:cBhvr additive="base">
                                        <p:cTn id="14" dur="5000"/>
                                        <p:tgtEl>
                                          <p:spTgt spid="10"/>
                                        </p:tgtEl>
                                        <p:attrNameLst>
                                          <p:attrName>ppt_x</p:attrName>
                                        </p:attrNameLst>
                                      </p:cBhvr>
                                      <p:tavLst>
                                        <p:tav tm="0">
                                          <p:val>
                                            <p:strVal val="ppt_x"/>
                                          </p:val>
                                        </p:tav>
                                        <p:tav tm="100000">
                                          <p:val>
                                            <p:strVal val="1+ppt_w/2"/>
                                          </p:val>
                                        </p:tav>
                                      </p:tavLst>
                                    </p:anim>
                                    <p:anim calcmode="lin" valueType="num">
                                      <p:cBhvr additive="base">
                                        <p:cTn id="15" dur="5000"/>
                                        <p:tgtEl>
                                          <p:spTgt spid="10"/>
                                        </p:tgtEl>
                                        <p:attrNameLst>
                                          <p:attrName>ppt_y</p:attrName>
                                        </p:attrNameLst>
                                      </p:cBhvr>
                                      <p:tavLst>
                                        <p:tav tm="0">
                                          <p:val>
                                            <p:strVal val="ppt_y"/>
                                          </p:val>
                                        </p:tav>
                                        <p:tav tm="100000">
                                          <p:val>
                                            <p:strVal val="ppt_y"/>
                                          </p:val>
                                        </p:tav>
                                      </p:tavLst>
                                    </p:anim>
                                    <p:set>
                                      <p:cBhvr>
                                        <p:cTn id="16" dur="1" fill="hold">
                                          <p:stCondLst>
                                            <p:cond delay="4999"/>
                                          </p:stCondLst>
                                        </p:cTn>
                                        <p:tgtEl>
                                          <p:spTgt spid="10"/>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1+ppt_w/2"/>
                                          </p:val>
                                        </p:tav>
                                      </p:tavLst>
                                    </p:anim>
                                    <p:anim calcmode="lin" valueType="num">
                                      <p:cBhvr additive="base">
                                        <p:cTn id="19" dur="5000"/>
                                        <p:tgtEl>
                                          <p:spTgt spid="7"/>
                                        </p:tgtEl>
                                        <p:attrNameLst>
                                          <p:attrName>ppt_y</p:attrName>
                                        </p:attrNameLst>
                                      </p:cBhvr>
                                      <p:tavLst>
                                        <p:tav tm="0">
                                          <p:val>
                                            <p:strVal val="ppt_y"/>
                                          </p:val>
                                        </p:tav>
                                        <p:tav tm="100000">
                                          <p:val>
                                            <p:strVal val="ppt_y"/>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ntr" presetSubtype="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0" fill="hold"/>
                                        <p:tgtEl>
                                          <p:spTgt spid="4"/>
                                        </p:tgtEl>
                                        <p:attrNameLst>
                                          <p:attrName>ppt_x</p:attrName>
                                        </p:attrNameLst>
                                      </p:cBhvr>
                                      <p:tavLst>
                                        <p:tav tm="0">
                                          <p:val>
                                            <p:strVal val="0-#ppt_w/2"/>
                                          </p:val>
                                        </p:tav>
                                        <p:tav tm="100000">
                                          <p:val>
                                            <p:strVal val="#ppt_x"/>
                                          </p:val>
                                        </p:tav>
                                      </p:tavLst>
                                    </p:anim>
                                    <p:anim calcmode="lin" valueType="num">
                                      <p:cBhvr additive="base">
                                        <p:cTn id="24" dur="5000" fill="hold"/>
                                        <p:tgtEl>
                                          <p:spTgt spid="4"/>
                                        </p:tgtEl>
                                        <p:attrNameLst>
                                          <p:attrName>ppt_y</p:attrName>
                                        </p:attrNameLst>
                                      </p:cBhvr>
                                      <p:tavLst>
                                        <p:tav tm="0">
                                          <p:val>
                                            <p:strVal val="#ppt_y"/>
                                          </p:val>
                                        </p:tav>
                                        <p:tav tm="100000">
                                          <p:val>
                                            <p:strVal val="#ppt_y"/>
                                          </p:val>
                                        </p:tav>
                                      </p:tavLst>
                                    </p:anim>
                                  </p:childTnLst>
                                </p:cTn>
                              </p:par>
                            </p:childTnLst>
                          </p:cTn>
                        </p:par>
                        <p:par>
                          <p:cTn id="25" fill="hold">
                            <p:stCondLst>
                              <p:cond delay="5000"/>
                            </p:stCondLst>
                            <p:childTnLst>
                              <p:par>
                                <p:cTn id="26" presetID="17"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ueños.jpg"/>
          <p:cNvPicPr>
            <a:picLocks noChangeAspect="1"/>
          </p:cNvPicPr>
          <p:nvPr/>
        </p:nvPicPr>
        <p:blipFill>
          <a:blip r:embed="rId2"/>
          <a:stretch>
            <a:fillRect/>
          </a:stretch>
        </p:blipFill>
        <p:spPr>
          <a:xfrm>
            <a:off x="0" y="571480"/>
            <a:ext cx="9144000" cy="5689107"/>
          </a:xfrm>
          <a:prstGeom prst="rect">
            <a:avLst/>
          </a:prstGeom>
        </p:spPr>
      </p:pic>
      <p:sp>
        <p:nvSpPr>
          <p:cNvPr id="5" name="4 CuadroTexto"/>
          <p:cNvSpPr txBox="1"/>
          <p:nvPr/>
        </p:nvSpPr>
        <p:spPr>
          <a:xfrm>
            <a:off x="500034" y="6143644"/>
            <a:ext cx="3000396" cy="369332"/>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Como en un Sueño</a:t>
            </a: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ppt_x</p:attrName>
                                        </p:attrNameLst>
                                      </p:cBhvr>
                                      <p:tavLst>
                                        <p:tav tm="0">
                                          <p:val>
                                            <p:strVal val="#ppt_x"/>
                                          </p:val>
                                        </p:tav>
                                        <p:tav tm="100000">
                                          <p:val>
                                            <p:strVal val="#ppt_x"/>
                                          </p:val>
                                        </p:tav>
                                      </p:tavLst>
                                    </p:anim>
                                    <p:anim calcmode="lin" valueType="num">
                                      <p:cBhvr>
                                        <p:cTn id="8" dur="5000" fill="hold"/>
                                        <p:tgtEl>
                                          <p:spTgt spid="4"/>
                                        </p:tgtEl>
                                        <p:attrNameLst>
                                          <p:attrName>ppt_y</p:attrName>
                                        </p:attrNameLst>
                                      </p:cBhvr>
                                      <p:tavLst>
                                        <p:tav tm="0">
                                          <p:val>
                                            <p:strVal val="#ppt_y-#ppt_h/2"/>
                                          </p:val>
                                        </p:tav>
                                        <p:tav tm="100000">
                                          <p:val>
                                            <p:strVal val="#ppt_y"/>
                                          </p:val>
                                        </p:tav>
                                      </p:tavLst>
                                    </p:anim>
                                    <p:anim calcmode="lin" valueType="num">
                                      <p:cBhvr>
                                        <p:cTn id="9" dur="5000" fill="hold"/>
                                        <p:tgtEl>
                                          <p:spTgt spid="4"/>
                                        </p:tgtEl>
                                        <p:attrNameLst>
                                          <p:attrName>ppt_w</p:attrName>
                                        </p:attrNameLst>
                                      </p:cBhvr>
                                      <p:tavLst>
                                        <p:tav tm="0">
                                          <p:val>
                                            <p:strVal val="#ppt_w"/>
                                          </p:val>
                                        </p:tav>
                                        <p:tav tm="100000">
                                          <p:val>
                                            <p:strVal val="#ppt_w"/>
                                          </p:val>
                                        </p:tav>
                                      </p:tavLst>
                                    </p:anim>
                                    <p:anim calcmode="lin" valueType="num">
                                      <p:cBhvr>
                                        <p:cTn id="10" dur="5000" fill="hold"/>
                                        <p:tgtEl>
                                          <p:spTgt spid="4"/>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childTnLst>
                          </p:cTn>
                        </p:par>
                        <p:par>
                          <p:cTn id="14" fill="hold">
                            <p:stCondLst>
                              <p:cond delay="5000"/>
                            </p:stCondLst>
                            <p:childTnLst>
                              <p:par>
                                <p:cTn id="15" presetID="17" presetClass="entr" presetSubtype="1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ilandia-niña jirafa.jpg"/>
          <p:cNvPicPr>
            <a:picLocks noChangeAspect="1"/>
          </p:cNvPicPr>
          <p:nvPr/>
        </p:nvPicPr>
        <p:blipFill>
          <a:blip r:embed="rId2"/>
          <a:stretch>
            <a:fillRect/>
          </a:stretch>
        </p:blipFill>
        <p:spPr>
          <a:xfrm>
            <a:off x="2000232" y="0"/>
            <a:ext cx="5143536" cy="6858000"/>
          </a:xfrm>
          <a:prstGeom prst="rect">
            <a:avLst/>
          </a:prstGeom>
        </p:spPr>
      </p:pic>
      <p:sp>
        <p:nvSpPr>
          <p:cNvPr id="5" name="4 Decisión"/>
          <p:cNvSpPr/>
          <p:nvPr/>
        </p:nvSpPr>
        <p:spPr>
          <a:xfrm>
            <a:off x="0" y="0"/>
            <a:ext cx="2000232" cy="6858000"/>
          </a:xfrm>
          <a:prstGeom prst="flowChartDecision">
            <a:avLst/>
          </a:prstGeom>
          <a:blipFill>
            <a:blip r:embed="rId3"/>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7143768" y="0"/>
            <a:ext cx="2000232" cy="6858000"/>
          </a:xfrm>
          <a:prstGeom prst="flowChartDecision">
            <a:avLst/>
          </a:prstGeom>
          <a:blipFill>
            <a:blip r:embed="rId3"/>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000232" y="6215082"/>
            <a:ext cx="2995948" cy="369332"/>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Tailandia   - niña jirafa</a:t>
            </a: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5000"/>
                                        <p:tgtEl>
                                          <p:spTgt spid="5"/>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5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ppt_x</p:attrName>
                                        </p:attrNameLst>
                                      </p:cBhvr>
                                      <p:tavLst>
                                        <p:tav tm="0">
                                          <p:val>
                                            <p:strVal val="#ppt_x-.2"/>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imes-Square-Wallpapers-New-iPad.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Triángulo isósceles"/>
          <p:cNvSpPr/>
          <p:nvPr/>
        </p:nvSpPr>
        <p:spPr>
          <a:xfrm>
            <a:off x="0" y="0"/>
            <a:ext cx="9144000" cy="6858000"/>
          </a:xfrm>
          <a:prstGeom prst="triangle">
            <a:avLst/>
          </a:prstGeom>
          <a:solidFill>
            <a:schemeClr val="bg2">
              <a:lumMod val="75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0" y="785794"/>
            <a:ext cx="9144000" cy="6072206"/>
          </a:xfrm>
          <a:prstGeom prst="triangle">
            <a:avLst/>
          </a:prstGeom>
          <a:solidFill>
            <a:schemeClr val="bg2">
              <a:lumMod val="60000"/>
              <a:lumOff val="4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0" y="2143116"/>
            <a:ext cx="9144000" cy="4714884"/>
          </a:xfrm>
          <a:prstGeom prst="triangle">
            <a:avLst/>
          </a:prstGeom>
          <a:solidFill>
            <a:schemeClr val="bg2">
              <a:lumMod val="40000"/>
              <a:lumOff val="60000"/>
              <a:alpha val="7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3786182" y="6215082"/>
            <a:ext cx="2150460" cy="369332"/>
          </a:xfrm>
          <a:prstGeom prst="rect">
            <a:avLst/>
          </a:prstGeom>
          <a:noFill/>
        </p:spPr>
        <p:txBody>
          <a:bodyPr wrap="none" rtlCol="0">
            <a:spAutoFit/>
            <a:scene3d>
              <a:camera prst="orthographicFront"/>
              <a:lightRig rig="soft" dir="t">
                <a:rot lat="0" lon="0" rev="10800000"/>
              </a:lightRig>
            </a:scene3d>
            <a:sp3d>
              <a:bevelT w="27940" h="12700"/>
              <a:contourClr>
                <a:srgbClr val="DDDDDD"/>
              </a:contourClr>
            </a:sp3d>
          </a:bodyPr>
          <a:lstStyle/>
          <a:p>
            <a:r>
              <a:rPr lang="es-ES" b="1" spc="150" dirty="0" smtClean="0">
                <a:ln w="11430"/>
                <a:solidFill>
                  <a:srgbClr val="F8F8F8"/>
                </a:solidFill>
                <a:effectLst>
                  <a:outerShdw blurRad="25400" algn="tl" rotWithShape="0">
                    <a:srgbClr val="000000">
                      <a:alpha val="43000"/>
                    </a:srgbClr>
                  </a:outerShdw>
                </a:effectLst>
                <a:latin typeface="Arial Black" pitchFamily="34" charset="0"/>
              </a:rPr>
              <a:t>Times-</a:t>
            </a:r>
            <a:r>
              <a:rPr lang="es-ES" b="1" spc="150" dirty="0" err="1" smtClean="0">
                <a:ln w="11430"/>
                <a:solidFill>
                  <a:srgbClr val="F8F8F8"/>
                </a:solidFill>
                <a:effectLst>
                  <a:outerShdw blurRad="25400" algn="tl" rotWithShape="0">
                    <a:srgbClr val="000000">
                      <a:alpha val="43000"/>
                    </a:srgbClr>
                  </a:outerShdw>
                </a:effectLst>
                <a:latin typeface="Arial Black" pitchFamily="34" charset="0"/>
              </a:rPr>
              <a:t>Square</a:t>
            </a:r>
            <a:endParaRPr lang="es-ES" b="1" spc="150" dirty="0">
              <a:ln w="11430"/>
              <a:solidFill>
                <a:srgbClr val="F8F8F8"/>
              </a:solidFill>
              <a:effectLst>
                <a:outerShdw blurRad="25400" algn="tl" rotWithShape="0">
                  <a:srgbClr val="000000">
                    <a:alpha val="43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ppt_x"/>
                                          </p:val>
                                        </p:tav>
                                      </p:tavLst>
                                    </p:anim>
                                    <p:anim calcmode="lin" valueType="num">
                                      <p:cBhvr additive="base">
                                        <p:cTn id="7" dur="5000"/>
                                        <p:tgtEl>
                                          <p:spTgt spid="7"/>
                                        </p:tgtEl>
                                        <p:attrNameLst>
                                          <p:attrName>ppt_y</p:attrName>
                                        </p:attrNameLst>
                                      </p:cBhvr>
                                      <p:tavLst>
                                        <p:tav tm="0">
                                          <p:val>
                                            <p:strVal val="ppt_y"/>
                                          </p:val>
                                        </p:tav>
                                        <p:tav tm="100000">
                                          <p:val>
                                            <p:strVal val="1+ppt_h/2"/>
                                          </p:val>
                                        </p:tav>
                                      </p:tavLst>
                                    </p:anim>
                                    <p:set>
                                      <p:cBhvr>
                                        <p:cTn id="8" dur="1" fill="hold">
                                          <p:stCondLst>
                                            <p:cond delay="4999"/>
                                          </p:stCondLst>
                                        </p:cTn>
                                        <p:tgtEl>
                                          <p:spTgt spid="7"/>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ppt_x"/>
                                          </p:val>
                                        </p:tav>
                                      </p:tavLst>
                                    </p:anim>
                                    <p:anim calcmode="lin" valueType="num">
                                      <p:cBhvr additive="base">
                                        <p:cTn id="11" dur="5000"/>
                                        <p:tgtEl>
                                          <p:spTgt spid="6"/>
                                        </p:tgtEl>
                                        <p:attrNameLst>
                                          <p:attrName>ppt_y</p:attrName>
                                        </p:attrNameLst>
                                      </p:cBhvr>
                                      <p:tavLst>
                                        <p:tav tm="0">
                                          <p:val>
                                            <p:strVal val="ppt_y"/>
                                          </p:val>
                                        </p:tav>
                                        <p:tav tm="100000">
                                          <p:val>
                                            <p:strVal val="1+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ppt_x"/>
                                          </p:val>
                                        </p:tav>
                                      </p:tavLst>
                                    </p:anim>
                                    <p:anim calcmode="lin" valueType="num">
                                      <p:cBhvr additive="base">
                                        <p:cTn id="15" dur="5000"/>
                                        <p:tgtEl>
                                          <p:spTgt spid="5"/>
                                        </p:tgtEl>
                                        <p:attrNameLst>
                                          <p:attrName>ppt_y</p:attrName>
                                        </p:attrNameLst>
                                      </p:cBhvr>
                                      <p:tavLst>
                                        <p:tav tm="0">
                                          <p:val>
                                            <p:strVal val="ppt_y"/>
                                          </p:val>
                                        </p:tav>
                                        <p:tav tm="100000">
                                          <p:val>
                                            <p:strVal val="1+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0" fill="hold"/>
                                        <p:tgtEl>
                                          <p:spTgt spid="4"/>
                                        </p:tgtEl>
                                        <p:attrNameLst>
                                          <p:attrName>ppt_x</p:attrName>
                                        </p:attrNameLst>
                                      </p:cBhvr>
                                      <p:tavLst>
                                        <p:tav tm="0">
                                          <p:val>
                                            <p:strVal val="#ppt_x"/>
                                          </p:val>
                                        </p:tav>
                                        <p:tav tm="100000">
                                          <p:val>
                                            <p:strVal val="#ppt_x"/>
                                          </p:val>
                                        </p:tav>
                                      </p:tavLst>
                                    </p:anim>
                                    <p:anim calcmode="lin" valueType="num">
                                      <p:cBhvr additive="base">
                                        <p:cTn id="20" dur="5000" fill="hold"/>
                                        <p:tgtEl>
                                          <p:spTgt spid="4"/>
                                        </p:tgtEl>
                                        <p:attrNameLst>
                                          <p:attrName>ppt_y</p:attrName>
                                        </p:attrNameLst>
                                      </p:cBhvr>
                                      <p:tavLst>
                                        <p:tav tm="0">
                                          <p:val>
                                            <p:strVal val="0-#ppt_h/2"/>
                                          </p:val>
                                        </p:tav>
                                        <p:tav tm="100000">
                                          <p:val>
                                            <p:strVal val="#ppt_y"/>
                                          </p:val>
                                        </p:tav>
                                      </p:tavLst>
                                    </p:anim>
                                  </p:childTnLst>
                                </p:cTn>
                              </p:par>
                            </p:childTnLst>
                          </p:cTn>
                        </p:par>
                        <p:par>
                          <p:cTn id="21" fill="hold">
                            <p:stCondLst>
                              <p:cond delay="5000"/>
                            </p:stCondLst>
                            <p:childTnLst>
                              <p:par>
                                <p:cTn id="22" presetID="17"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2000" fill="hold"/>
                                        <p:tgtEl>
                                          <p:spTgt spid="8"/>
                                        </p:tgtEl>
                                        <p:attrNameLst>
                                          <p:attrName>ppt_w</p:attrName>
                                        </p:attrNameLst>
                                      </p:cBhvr>
                                      <p:tavLst>
                                        <p:tav tm="0">
                                          <p:val>
                                            <p:fltVal val="0"/>
                                          </p:val>
                                        </p:tav>
                                        <p:tav tm="100000">
                                          <p:val>
                                            <p:strVal val="#ppt_w"/>
                                          </p:val>
                                        </p:tav>
                                      </p:tavLst>
                                    </p:anim>
                                    <p:anim calcmode="lin" valueType="num">
                                      <p:cBhvr>
                                        <p:cTn id="25"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mando-el-baño.jpg"/>
          <p:cNvPicPr>
            <a:picLocks noChangeAspect="1"/>
          </p:cNvPicPr>
          <p:nvPr/>
        </p:nvPicPr>
        <p:blipFill>
          <a:blip r:embed="rId2"/>
          <a:stretch>
            <a:fillRect/>
          </a:stretch>
        </p:blipFill>
        <p:spPr>
          <a:xfrm>
            <a:off x="1071538" y="0"/>
            <a:ext cx="6929486" cy="6858000"/>
          </a:xfrm>
          <a:prstGeom prst="rect">
            <a:avLst/>
          </a:prstGeom>
        </p:spPr>
      </p:pic>
      <p:sp>
        <p:nvSpPr>
          <p:cNvPr id="5" name="4 Disco magnético"/>
          <p:cNvSpPr/>
          <p:nvPr/>
        </p:nvSpPr>
        <p:spPr>
          <a:xfrm>
            <a:off x="0" y="0"/>
            <a:ext cx="1071538" cy="6858000"/>
          </a:xfrm>
          <a:prstGeom prst="flowChartMagneticDisk">
            <a:avLst/>
          </a:prstGeom>
          <a:solidFill>
            <a:srgbClr val="75380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isco magnético"/>
          <p:cNvSpPr/>
          <p:nvPr/>
        </p:nvSpPr>
        <p:spPr>
          <a:xfrm>
            <a:off x="8072462" y="0"/>
            <a:ext cx="1071538" cy="6858000"/>
          </a:xfrm>
          <a:prstGeom prst="flowChartMagneticDisk">
            <a:avLst/>
          </a:prstGeom>
          <a:solidFill>
            <a:srgbClr val="753805"/>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500166" y="6143644"/>
            <a:ext cx="2586477" cy="646331"/>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Intimidad relajante</a:t>
            </a:r>
            <a:b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b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5000"/>
                                        <p:tgtEl>
                                          <p:spTgt spid="6"/>
                                        </p:tgtEl>
                                      </p:cBhvr>
                                    </p:animEffect>
                                  </p:childTnLst>
                                </p:cTn>
                              </p:par>
                              <p:par>
                                <p:cTn id="11" presetID="21"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2)">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orld-press-photo-primer.premio-2011 fotografo español samuel aranda-yemen.jpg"/>
          <p:cNvPicPr>
            <a:picLocks noChangeAspect="1"/>
          </p:cNvPicPr>
          <p:nvPr/>
        </p:nvPicPr>
        <p:blipFill>
          <a:blip r:embed="rId2"/>
          <a:stretch>
            <a:fillRect/>
          </a:stretch>
        </p:blipFill>
        <p:spPr>
          <a:xfrm>
            <a:off x="0" y="0"/>
            <a:ext cx="9144000" cy="5357826"/>
          </a:xfrm>
          <a:prstGeom prst="rect">
            <a:avLst/>
          </a:prstGeom>
        </p:spPr>
      </p:pic>
      <p:sp>
        <p:nvSpPr>
          <p:cNvPr id="7" name="6 CuadroTexto"/>
          <p:cNvSpPr txBox="1"/>
          <p:nvPr/>
        </p:nvSpPr>
        <p:spPr>
          <a:xfrm>
            <a:off x="209550" y="5291150"/>
            <a:ext cx="8796366" cy="1384995"/>
          </a:xfrm>
          <a:prstGeom prst="rect">
            <a:avLst/>
          </a:prstGeom>
          <a:solidFill>
            <a:srgbClr val="3B1615"/>
          </a:solidFill>
          <a:scene3d>
            <a:camera prst="orthographicFront"/>
            <a:lightRig rig="threePt" dir="t"/>
          </a:scene3d>
          <a:sp3d>
            <a:bevelT prst="angle"/>
          </a:sp3d>
        </p:spPr>
        <p:txBody>
          <a:bodyPr wrap="square" rtlCol="0">
            <a:spAutoFit/>
          </a:bodyPr>
          <a:lstStyle/>
          <a:p>
            <a:r>
              <a:rPr lang="es-ES" sz="1400" dirty="0" smtClean="0">
                <a:solidFill>
                  <a:srgbClr val="FFC000"/>
                </a:solidFill>
                <a:effectLst>
                  <a:outerShdw blurRad="38100" dist="38100" dir="2700000" algn="tl">
                    <a:srgbClr val="000000">
                      <a:alpha val="43137"/>
                    </a:srgbClr>
                  </a:outerShdw>
                </a:effectLst>
                <a:latin typeface="Berlin Sans FB" pitchFamily="34" charset="0"/>
              </a:rPr>
              <a:t>Fotografía  tomada  por el fotógrafo español Samuel Aranda que ha sido galardonada con el </a:t>
            </a:r>
            <a:r>
              <a:rPr lang="es-ES" sz="1400" dirty="0" err="1" smtClean="0">
                <a:solidFill>
                  <a:srgbClr val="FFC000"/>
                </a:solidFill>
                <a:effectLst>
                  <a:outerShdw blurRad="38100" dist="38100" dir="2700000" algn="tl">
                    <a:srgbClr val="000000">
                      <a:alpha val="43137"/>
                    </a:srgbClr>
                  </a:outerShdw>
                </a:effectLst>
                <a:latin typeface="Berlin Sans FB" pitchFamily="34" charset="0"/>
              </a:rPr>
              <a:t>World</a:t>
            </a:r>
            <a:r>
              <a:rPr lang="es-ES" sz="1400" dirty="0" smtClean="0">
                <a:solidFill>
                  <a:srgbClr val="FFC000"/>
                </a:solidFill>
                <a:effectLst>
                  <a:outerShdw blurRad="38100" dist="38100" dir="2700000" algn="tl">
                    <a:srgbClr val="000000">
                      <a:alpha val="43137"/>
                    </a:srgbClr>
                  </a:outerShdw>
                </a:effectLst>
                <a:latin typeface="Berlin Sans FB" pitchFamily="34" charset="0"/>
              </a:rPr>
              <a:t>  </a:t>
            </a:r>
            <a:r>
              <a:rPr lang="es-ES" sz="1400" dirty="0" err="1" smtClean="0">
                <a:solidFill>
                  <a:srgbClr val="FFC000"/>
                </a:solidFill>
                <a:effectLst>
                  <a:outerShdw blurRad="38100" dist="38100" dir="2700000" algn="tl">
                    <a:srgbClr val="000000">
                      <a:alpha val="43137"/>
                    </a:srgbClr>
                  </a:outerShdw>
                </a:effectLst>
                <a:latin typeface="Berlin Sans FB" pitchFamily="34" charset="0"/>
              </a:rPr>
              <a:t>Press</a:t>
            </a:r>
            <a:r>
              <a:rPr lang="es-ES" sz="1400" dirty="0" smtClean="0">
                <a:solidFill>
                  <a:srgbClr val="FFC000"/>
                </a:solidFill>
                <a:effectLst>
                  <a:outerShdw blurRad="38100" dist="38100" dir="2700000" algn="tl">
                    <a:srgbClr val="000000">
                      <a:alpha val="43137"/>
                    </a:srgbClr>
                  </a:outerShdw>
                </a:effectLst>
                <a:latin typeface="Berlin Sans FB" pitchFamily="34" charset="0"/>
              </a:rPr>
              <a:t>  </a:t>
            </a:r>
            <a:r>
              <a:rPr lang="es-ES" sz="1400" dirty="0" err="1" smtClean="0">
                <a:solidFill>
                  <a:srgbClr val="FFC000"/>
                </a:solidFill>
                <a:effectLst>
                  <a:outerShdw blurRad="38100" dist="38100" dir="2700000" algn="tl">
                    <a:srgbClr val="000000">
                      <a:alpha val="43137"/>
                    </a:srgbClr>
                  </a:outerShdw>
                </a:effectLst>
                <a:latin typeface="Berlin Sans FB" pitchFamily="34" charset="0"/>
              </a:rPr>
              <a:t>Photo</a:t>
            </a:r>
            <a:r>
              <a:rPr lang="es-ES" sz="1400" dirty="0" smtClean="0">
                <a:solidFill>
                  <a:srgbClr val="FFC000"/>
                </a:solidFill>
                <a:effectLst>
                  <a:outerShdw blurRad="38100" dist="38100" dir="2700000" algn="tl">
                    <a:srgbClr val="000000">
                      <a:alpha val="43137"/>
                    </a:srgbClr>
                  </a:outerShdw>
                </a:effectLst>
                <a:latin typeface="Berlin Sans FB" pitchFamily="34" charset="0"/>
              </a:rPr>
              <a:t> of </a:t>
            </a:r>
            <a:r>
              <a:rPr lang="es-ES" sz="1400" dirty="0" err="1" smtClean="0">
                <a:solidFill>
                  <a:srgbClr val="FFC000"/>
                </a:solidFill>
                <a:effectLst>
                  <a:outerShdw blurRad="38100" dist="38100" dir="2700000" algn="tl">
                    <a:srgbClr val="000000">
                      <a:alpha val="43137"/>
                    </a:srgbClr>
                  </a:outerShdw>
                </a:effectLst>
                <a:latin typeface="Berlin Sans FB" pitchFamily="34" charset="0"/>
              </a:rPr>
              <a:t>the</a:t>
            </a:r>
            <a:r>
              <a:rPr lang="es-ES" sz="1400" dirty="0" smtClean="0">
                <a:solidFill>
                  <a:srgbClr val="FFC000"/>
                </a:solidFill>
                <a:effectLst>
                  <a:outerShdw blurRad="38100" dist="38100" dir="2700000" algn="tl">
                    <a:srgbClr val="000000">
                      <a:alpha val="43137"/>
                    </a:srgbClr>
                  </a:outerShdw>
                </a:effectLst>
                <a:latin typeface="Berlin Sans FB" pitchFamily="34" charset="0"/>
              </a:rPr>
              <a:t>  </a:t>
            </a:r>
            <a:r>
              <a:rPr lang="es-ES" sz="1400" dirty="0" err="1" smtClean="0">
                <a:solidFill>
                  <a:srgbClr val="FFC000"/>
                </a:solidFill>
                <a:effectLst>
                  <a:outerShdw blurRad="38100" dist="38100" dir="2700000" algn="tl">
                    <a:srgbClr val="000000">
                      <a:alpha val="43137"/>
                    </a:srgbClr>
                  </a:outerShdw>
                </a:effectLst>
                <a:latin typeface="Berlin Sans FB" pitchFamily="34" charset="0"/>
              </a:rPr>
              <a:t>Year</a:t>
            </a:r>
            <a:r>
              <a:rPr lang="es-ES" sz="1400" dirty="0" smtClean="0">
                <a:solidFill>
                  <a:srgbClr val="FFC000"/>
                </a:solidFill>
                <a:effectLst>
                  <a:outerShdw blurRad="38100" dist="38100" dir="2700000" algn="tl">
                    <a:srgbClr val="000000">
                      <a:alpha val="43137"/>
                    </a:srgbClr>
                  </a:outerShdw>
                </a:effectLst>
                <a:latin typeface="Berlin Sans FB" pitchFamily="34" charset="0"/>
              </a:rPr>
              <a:t> 2011. El galardón  más importante certamen  mundial de fotoperiodismo, por la </a:t>
            </a:r>
            <a:r>
              <a:rPr lang="es-ES" sz="1400" dirty="0" err="1" smtClean="0">
                <a:solidFill>
                  <a:srgbClr val="FFC000"/>
                </a:solidFill>
                <a:effectLst>
                  <a:outerShdw blurRad="38100" dist="38100" dir="2700000" algn="tl">
                    <a:srgbClr val="000000">
                      <a:alpha val="43137"/>
                    </a:srgbClr>
                  </a:outerShdw>
                </a:effectLst>
                <a:latin typeface="Berlin Sans FB" pitchFamily="34" charset="0"/>
              </a:rPr>
              <a:t>imágen</a:t>
            </a:r>
            <a:r>
              <a:rPr lang="es-ES" sz="1400" dirty="0" smtClean="0">
                <a:solidFill>
                  <a:srgbClr val="FFC000"/>
                </a:solidFill>
                <a:effectLst>
                  <a:outerShdw blurRad="38100" dist="38100" dir="2700000" algn="tl">
                    <a:srgbClr val="000000">
                      <a:alpha val="43137"/>
                    </a:srgbClr>
                  </a:outerShdw>
                </a:effectLst>
                <a:latin typeface="Berlin Sans FB" pitchFamily="34" charset="0"/>
              </a:rPr>
              <a:t> de un herido en las revueltas de Yemen que es abrazado por una mujer con velo.  Elegida entre más de 100.000 imágenes realizadas por un total de 5.247 fotógrafos provenientes de 124 países de todo en mundo. En la fotografía, con una composición que recuerda a la escultura "La Piedad" de Miguel Ángel, contrasta el negro del "</a:t>
            </a:r>
            <a:r>
              <a:rPr lang="es-ES" sz="1400" dirty="0" err="1" smtClean="0">
                <a:solidFill>
                  <a:srgbClr val="FFC000"/>
                </a:solidFill>
                <a:effectLst>
                  <a:outerShdw blurRad="38100" dist="38100" dir="2700000" algn="tl">
                    <a:srgbClr val="000000">
                      <a:alpha val="43137"/>
                    </a:srgbClr>
                  </a:outerShdw>
                </a:effectLst>
                <a:latin typeface="Berlin Sans FB" pitchFamily="34" charset="0"/>
              </a:rPr>
              <a:t>niqab</a:t>
            </a:r>
            <a:r>
              <a:rPr lang="es-ES" sz="1400" dirty="0" smtClean="0">
                <a:solidFill>
                  <a:srgbClr val="FFC000"/>
                </a:solidFill>
                <a:effectLst>
                  <a:outerShdw blurRad="38100" dist="38100" dir="2700000" algn="tl">
                    <a:srgbClr val="000000">
                      <a:alpha val="43137"/>
                    </a:srgbClr>
                  </a:outerShdw>
                </a:effectLst>
                <a:latin typeface="Berlin Sans FB" pitchFamily="34" charset="0"/>
              </a:rPr>
              <a:t>"  con el cuerpo desnudo del joven herido que está en los brazos de la mujer</a:t>
            </a:r>
            <a:endParaRPr lang="es-ES" sz="1400" dirty="0">
              <a:solidFill>
                <a:srgbClr val="FFC000"/>
              </a:solidFill>
              <a:effectLst>
                <a:outerShdw blurRad="38100" dist="38100" dir="2700000" algn="tl">
                  <a:srgbClr val="000000">
                    <a:alpha val="43137"/>
                  </a:srgbClr>
                </a:outerShdw>
              </a:effectLst>
              <a:latin typeface="Berlin Sans FB" pitchFamily="34" charset="0"/>
            </a:endParaRPr>
          </a:p>
        </p:txBody>
      </p:sp>
      <p:sp>
        <p:nvSpPr>
          <p:cNvPr id="8" name="7 Rectángulo"/>
          <p:cNvSpPr/>
          <p:nvPr/>
        </p:nvSpPr>
        <p:spPr>
          <a:xfrm>
            <a:off x="0" y="0"/>
            <a:ext cx="9144000" cy="6858000"/>
          </a:xfrm>
          <a:prstGeom prst="rect">
            <a:avLst/>
          </a:prstGeom>
          <a:solidFill>
            <a:srgbClr val="C00000">
              <a:alpha val="81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1"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
                                          </p:val>
                                        </p:tav>
                                      </p:tavLst>
                                    </p:anim>
                                    <p:anim calcmode="lin" valueType="num">
                                      <p:cBhvr>
                                        <p:cTn id="7" dur="5000"/>
                                        <p:tgtEl>
                                          <p:spTgt spid="8"/>
                                        </p:tgtEl>
                                        <p:attrNameLst>
                                          <p:attrName>ppt_y</p:attrName>
                                        </p:attrNameLst>
                                      </p:cBhvr>
                                      <p:tavLst>
                                        <p:tav tm="0">
                                          <p:val>
                                            <p:strVal val="ppt_y"/>
                                          </p:val>
                                        </p:tav>
                                        <p:tav tm="100000">
                                          <p:val>
                                            <p:strVal val="ppt_y+ppt_h/2"/>
                                          </p:val>
                                        </p:tav>
                                      </p:tavLst>
                                    </p:anim>
                                    <p:anim calcmode="lin" valueType="num">
                                      <p:cBhvr>
                                        <p:cTn id="8" dur="5000"/>
                                        <p:tgtEl>
                                          <p:spTgt spid="8"/>
                                        </p:tgtEl>
                                        <p:attrNameLst>
                                          <p:attrName>ppt_w</p:attrName>
                                        </p:attrNameLst>
                                      </p:cBhvr>
                                      <p:tavLst>
                                        <p:tav tm="0">
                                          <p:val>
                                            <p:strVal val="ppt_w"/>
                                          </p:val>
                                        </p:tav>
                                        <p:tav tm="100000">
                                          <p:val>
                                            <p:strVal val="ppt_w"/>
                                          </p:val>
                                        </p:tav>
                                      </p:tavLst>
                                    </p:anim>
                                    <p:anim calcmode="lin" valueType="num">
                                      <p:cBhvr>
                                        <p:cTn id="9" dur="5000"/>
                                        <p:tgtEl>
                                          <p:spTgt spid="8"/>
                                        </p:tgtEl>
                                        <p:attrNameLst>
                                          <p:attrName>ppt_h</p:attrName>
                                        </p:attrNameLst>
                                      </p:cBhvr>
                                      <p:tavLst>
                                        <p:tav tm="0">
                                          <p:val>
                                            <p:strVal val="ppt_h"/>
                                          </p:val>
                                        </p:tav>
                                        <p:tav tm="100000">
                                          <p:val>
                                            <p:fltVal val="0"/>
                                          </p:val>
                                        </p:tav>
                                      </p:tavLst>
                                    </p:anim>
                                    <p:set>
                                      <p:cBhvr>
                                        <p:cTn id="10" dur="1" fill="hold">
                                          <p:stCondLst>
                                            <p:cond delay="4999"/>
                                          </p:stCondLst>
                                        </p:cTn>
                                        <p:tgtEl>
                                          <p:spTgt spid="8"/>
                                        </p:tgtEl>
                                        <p:attrNameLst>
                                          <p:attrName>style.visibility</p:attrName>
                                        </p:attrNameLst>
                                      </p:cBhvr>
                                      <p:to>
                                        <p:strVal val="hidden"/>
                                      </p:to>
                                    </p:set>
                                  </p:childTnLst>
                                </p:cTn>
                              </p:par>
                              <p:par>
                                <p:cTn id="11" presetID="16" presetClass="exit" presetSubtype="37" fill="hold" grpId="0" nodeType="withEffect">
                                  <p:stCondLst>
                                    <p:cond delay="0"/>
                                  </p:stCondLst>
                                  <p:childTnLst>
                                    <p:animEffect transition="out" filter="barn(out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par>
                          <p:cTn id="23" fill="hold">
                            <p:stCondLst>
                              <p:cond delay="5000"/>
                            </p:stCondLst>
                            <p:childTnLst>
                              <p:par>
                                <p:cTn id="24" presetID="2" presetClass="entr" presetSubtype="1" fill="hold" grpId="0" nodeType="afterEffect">
                                  <p:stCondLst>
                                    <p:cond delay="600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8"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ñedos.jpg"/>
          <p:cNvPicPr>
            <a:picLocks noChangeAspect="1"/>
          </p:cNvPicPr>
          <p:nvPr/>
        </p:nvPicPr>
        <p:blipFill>
          <a:blip r:embed="rId2"/>
          <a:stretch>
            <a:fillRect/>
          </a:stretch>
        </p:blipFill>
        <p:spPr>
          <a:xfrm>
            <a:off x="0" y="490881"/>
            <a:ext cx="9144000" cy="5876238"/>
          </a:xfrm>
          <a:prstGeom prst="rect">
            <a:avLst/>
          </a:prstGeom>
        </p:spPr>
      </p:pic>
      <p:sp>
        <p:nvSpPr>
          <p:cNvPr id="5" name="4 CuadroTexto"/>
          <p:cNvSpPr txBox="1"/>
          <p:nvPr/>
        </p:nvSpPr>
        <p:spPr>
          <a:xfrm>
            <a:off x="4214810" y="6457890"/>
            <a:ext cx="1362168" cy="400110"/>
          </a:xfrm>
          <a:prstGeom prst="rect">
            <a:avLst/>
          </a:prstGeom>
          <a:noFill/>
        </p:spPr>
        <p:txBody>
          <a:bodyPr wrap="none" rtlCol="0">
            <a:spAutoFit/>
          </a:bodyPr>
          <a:lstStyle/>
          <a:p>
            <a:r>
              <a:rPr lang="es-ES" sz="20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Arial Black" pitchFamily="34" charset="0"/>
              </a:rPr>
              <a:t>Viñedos</a:t>
            </a:r>
            <a:endParaRPr lang="es-ES" sz="2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ppt_x</p:attrName>
                                        </p:attrNameLst>
                                      </p:cBhvr>
                                      <p:tavLst>
                                        <p:tav tm="0">
                                          <p:val>
                                            <p:strVal val="#ppt_x+#ppt_w/2"/>
                                          </p:val>
                                        </p:tav>
                                        <p:tav tm="100000">
                                          <p:val>
                                            <p:strVal val="#ppt_x"/>
                                          </p:val>
                                        </p:tav>
                                      </p:tavLst>
                                    </p:anim>
                                    <p:anim calcmode="lin" valueType="num">
                                      <p:cBhvr>
                                        <p:cTn id="8" dur="5000" fill="hold"/>
                                        <p:tgtEl>
                                          <p:spTgt spid="4"/>
                                        </p:tgtEl>
                                        <p:attrNameLst>
                                          <p:attrName>ppt_y</p:attrName>
                                        </p:attrNameLst>
                                      </p:cBhvr>
                                      <p:tavLst>
                                        <p:tav tm="0">
                                          <p:val>
                                            <p:strVal val="#ppt_y"/>
                                          </p:val>
                                        </p:tav>
                                        <p:tav tm="100000">
                                          <p:val>
                                            <p:strVal val="#ppt_y"/>
                                          </p:val>
                                        </p:tav>
                                      </p:tavLst>
                                    </p:anim>
                                    <p:anim calcmode="lin" valueType="num">
                                      <p:cBhvr>
                                        <p:cTn id="9" dur="5000" fill="hold"/>
                                        <p:tgtEl>
                                          <p:spTgt spid="4"/>
                                        </p:tgtEl>
                                        <p:attrNameLst>
                                          <p:attrName>ppt_w</p:attrName>
                                        </p:attrNameLst>
                                      </p:cBhvr>
                                      <p:tavLst>
                                        <p:tav tm="0">
                                          <p:val>
                                            <p:fltVal val="0"/>
                                          </p:val>
                                        </p:tav>
                                        <p:tav tm="100000">
                                          <p:val>
                                            <p:strVal val="#ppt_w"/>
                                          </p:val>
                                        </p:tav>
                                      </p:tavLst>
                                    </p:anim>
                                    <p:anim calcmode="lin" valueType="num">
                                      <p:cBhvr>
                                        <p:cTn id="10" dur="5000" fill="hold"/>
                                        <p:tgtEl>
                                          <p:spTgt spid="4"/>
                                        </p:tgtEl>
                                        <p:attrNameLst>
                                          <p:attrName>ppt_h</p:attrName>
                                        </p:attrNameLst>
                                      </p:cBhvr>
                                      <p:tavLst>
                                        <p:tav tm="0">
                                          <p:val>
                                            <p:strVal val="#ppt_h"/>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childTnLst>
                          </p:cTn>
                        </p:par>
                        <p:par>
                          <p:cTn id="14" fill="hold">
                            <p:stCondLst>
                              <p:cond delay="5000"/>
                            </p:stCondLst>
                            <p:childTnLst>
                              <p:par>
                                <p:cTn id="15" presetID="17" presetClass="entr" presetSubtype="10" fill="hold" nodeType="after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p:cTn id="1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eAreFamily.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4572032" cy="3500438"/>
          </a:xfrm>
          <a:prstGeom prst="rect">
            <a:avLst/>
          </a:prstGeom>
          <a:solidFill>
            <a:srgbClr val="666633">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571968" y="0"/>
            <a:ext cx="4572032" cy="3500462"/>
          </a:xfrm>
          <a:prstGeom prst="rect">
            <a:avLst/>
          </a:prstGeom>
          <a:solidFill>
            <a:srgbClr val="666633">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3500438"/>
            <a:ext cx="4572032" cy="3357562"/>
          </a:xfrm>
          <a:prstGeom prst="rect">
            <a:avLst/>
          </a:prstGeom>
          <a:solidFill>
            <a:srgbClr val="666633">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571968" y="3500438"/>
            <a:ext cx="4572032" cy="3357562"/>
          </a:xfrm>
          <a:prstGeom prst="rect">
            <a:avLst/>
          </a:prstGeom>
          <a:solidFill>
            <a:srgbClr val="666633">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6143636" y="6215082"/>
            <a:ext cx="2775568" cy="369332"/>
          </a:xfrm>
          <a:prstGeom prst="rect">
            <a:avLst/>
          </a:prstGeom>
          <a:noFill/>
        </p:spPr>
        <p:txBody>
          <a:bodyPr wrap="none" rtlCol="0">
            <a:spAutoFit/>
            <a:scene3d>
              <a:camera prst="orthographicFront"/>
              <a:lightRig rig="soft" dir="t">
                <a:rot lat="0" lon="0" rev="10800000"/>
              </a:lightRig>
            </a:scene3d>
            <a:sp3d>
              <a:bevelT w="27940" h="12700"/>
              <a:contourClr>
                <a:srgbClr val="DDDDDD"/>
              </a:contourClr>
            </a:sp3d>
          </a:bodyPr>
          <a:lstStyle/>
          <a:p>
            <a:r>
              <a:rPr lang="es-ES" b="1" spc="150" dirty="0" smtClean="0">
                <a:ln w="11430"/>
                <a:solidFill>
                  <a:srgbClr val="F8F8F8"/>
                </a:solidFill>
                <a:effectLst>
                  <a:outerShdw blurRad="25400" algn="tl" rotWithShape="0">
                    <a:srgbClr val="000000">
                      <a:alpha val="43000"/>
                    </a:srgbClr>
                  </a:outerShdw>
                </a:effectLst>
                <a:latin typeface="Arial Black" pitchFamily="34" charset="0"/>
              </a:rPr>
              <a:t>Que Linda Familia</a:t>
            </a:r>
            <a:endParaRPr lang="es-ES" b="1" spc="150" dirty="0">
              <a:ln w="11430"/>
              <a:solidFill>
                <a:srgbClr val="F8F8F8"/>
              </a:solidFill>
              <a:effectLst>
                <a:outerShdw blurRad="25400" algn="tl" rotWithShape="0">
                  <a:srgbClr val="000000">
                    <a:alpha val="43000"/>
                  </a:srgbClr>
                </a:outerShdw>
              </a:effectLst>
              <a:latin typeface="Arial Black" pitchFamily="34" charset="0"/>
            </a:endParaRP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500"/>
                                        <p:tgtEl>
                                          <p:spTgt spid="4"/>
                                        </p:tgtEl>
                                      </p:cBhvr>
                                    </p:animEffect>
                                  </p:childTnLst>
                                </p:cTn>
                              </p:par>
                            </p:childTnLst>
                          </p:cTn>
                        </p:par>
                        <p:par>
                          <p:cTn id="20" fill="hold">
                            <p:stCondLst>
                              <p:cond delay="5000"/>
                            </p:stCondLst>
                            <p:childTnLst>
                              <p:par>
                                <p:cTn id="21" presetID="17" presetClass="entr" presetSubtype="10" fill="hold" nodeType="afterEffect">
                                  <p:stCondLst>
                                    <p:cond delay="0"/>
                                  </p:stCondLst>
                                  <p:childTnLst>
                                    <p:set>
                                      <p:cBhvr>
                                        <p:cTn id="22" dur="1" fill="hold">
                                          <p:stCondLst>
                                            <p:cond delay="0"/>
                                          </p:stCondLst>
                                        </p:cTn>
                                        <p:tgtEl>
                                          <p:spTgt spid="9">
                                            <p:txEl>
                                              <p:pRg st="0" end="0"/>
                                            </p:txEl>
                                          </p:spTgt>
                                        </p:tgtEl>
                                        <p:attrNameLst>
                                          <p:attrName>style.visibility</p:attrName>
                                        </p:attrNameLst>
                                      </p:cBhvr>
                                      <p:to>
                                        <p:strVal val="visible"/>
                                      </p:to>
                                    </p:set>
                                    <p:anim calcmode="lin" valueType="num">
                                      <p:cBhvr>
                                        <p:cTn id="23" dur="2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4" dur="2000" fill="hold"/>
                                        <p:tgtEl>
                                          <p:spTgt spid="9">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www_FreeAmazingPictures_com-SEBi-3.jpg"/>
          <p:cNvPicPr>
            <a:picLocks noGrp="1" noChangeAspect="1"/>
          </p:cNvPicPr>
          <p:nvPr>
            <p:ph idx="1"/>
          </p:nvPr>
        </p:nvPicPr>
        <p:blipFill>
          <a:blip r:embed="rId2"/>
          <a:stretch>
            <a:fillRect/>
          </a:stretch>
        </p:blipFill>
        <p:spPr>
          <a:xfrm>
            <a:off x="0" y="0"/>
            <a:ext cx="9172202" cy="6858000"/>
          </a:xfrm>
          <a:scene3d>
            <a:camera prst="orthographicFront"/>
            <a:lightRig rig="threePt" dir="t"/>
          </a:scene3d>
          <a:sp3d>
            <a:bevelT w="152400" h="50800" prst="softRound"/>
          </a:sp3d>
        </p:spPr>
      </p:pic>
      <p:sp>
        <p:nvSpPr>
          <p:cNvPr id="11" name="10 Rombo"/>
          <p:cNvSpPr/>
          <p:nvPr/>
        </p:nvSpPr>
        <p:spPr>
          <a:xfrm>
            <a:off x="0" y="0"/>
            <a:ext cx="2857488" cy="6858000"/>
          </a:xfrm>
          <a:prstGeom prst="diamond">
            <a:avLst/>
          </a:prstGeom>
          <a:gradFill flip="none" rotWithShape="1">
            <a:gsLst>
              <a:gs pos="45000">
                <a:srgbClr val="753805">
                  <a:alpha val="20000"/>
                </a:srgbClr>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3214678" y="0"/>
            <a:ext cx="2857488" cy="6858000"/>
          </a:xfrm>
          <a:prstGeom prst="diamond">
            <a:avLst/>
          </a:prstGeom>
          <a:gradFill flip="none" rotWithShape="1">
            <a:gsLst>
              <a:gs pos="45000">
                <a:srgbClr val="753805">
                  <a:alpha val="20000"/>
                </a:srgbClr>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6286512" y="0"/>
            <a:ext cx="2857488" cy="6858000"/>
          </a:xfrm>
          <a:prstGeom prst="diamond">
            <a:avLst/>
          </a:prstGeom>
          <a:gradFill flip="none" rotWithShape="1">
            <a:gsLst>
              <a:gs pos="45000">
                <a:srgbClr val="753805">
                  <a:alpha val="20000"/>
                </a:srgbClr>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http://static1.glowtxt.com/data1/b/6/9/b690838bbd3a9a5611efaea9d23bd17b84badc6dda39a3ee5e6b4b0d3255bfef95601890afd80709da39a3ee5e6b4b0d3255bfef95601890afd80709c05995f559b59e63a79babbb02febf0b.png"/>
          <p:cNvPicPr>
            <a:picLocks noChangeAspect="1" noChangeArrowheads="1"/>
          </p:cNvPicPr>
          <p:nvPr/>
        </p:nvPicPr>
        <p:blipFill>
          <a:blip r:embed="rId3">
            <a:lum contrast="20000"/>
          </a:blip>
          <a:srcRect/>
          <a:stretch>
            <a:fillRect/>
          </a:stretch>
        </p:blipFill>
        <p:spPr bwMode="auto">
          <a:xfrm>
            <a:off x="3071802" y="5857892"/>
            <a:ext cx="3590923" cy="600076"/>
          </a:xfrm>
          <a:prstGeom prst="rect">
            <a:avLst/>
          </a:prstGeom>
          <a:noFill/>
        </p:spPr>
      </p:pic>
      <p:sp>
        <p:nvSpPr>
          <p:cNvPr id="8" name="7 CuadroTexto"/>
          <p:cNvSpPr txBox="1"/>
          <p:nvPr/>
        </p:nvSpPr>
        <p:spPr>
          <a:xfrm>
            <a:off x="0" y="6334780"/>
            <a:ext cx="2262158"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14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Black" pitchFamily="34" charset="0"/>
              </a:rPr>
              <a:t>Romántico atardecer</a:t>
            </a:r>
          </a:p>
          <a:p>
            <a:endParaRPr lang="es-ES" sz="1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5000"/>
                                        <p:tgtEl>
                                          <p:spTgt spid="4"/>
                                        </p:tgtEl>
                                      </p:cBhvr>
                                    </p:animEffect>
                                  </p:childTnLst>
                                </p:cTn>
                              </p:par>
                            </p:childTnLst>
                          </p:cTn>
                        </p:par>
                        <p:par>
                          <p:cTn id="21" fill="hold">
                            <p:stCondLst>
                              <p:cond delay="5000"/>
                            </p:stCondLst>
                            <p:childTnLst>
                              <p:par>
                                <p:cTn id="22" presetID="17"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strVal val="#ppt_h"/>
                                          </p:val>
                                        </p:tav>
                                        <p:tav tm="100000">
                                          <p:val>
                                            <p:strVal val="#ppt_h"/>
                                          </p:val>
                                        </p:tav>
                                      </p:tavLst>
                                    </p:anim>
                                  </p:childTnLst>
                                </p:cTn>
                              </p:par>
                            </p:childTnLst>
                          </p:cTn>
                        </p:par>
                        <p:par>
                          <p:cTn id="26" fill="hold">
                            <p:stCondLst>
                              <p:cond delay="5500"/>
                            </p:stCondLst>
                            <p:childTnLst>
                              <p:par>
                                <p:cTn id="27" presetID="15" presetClass="entr" presetSubtype="0" fill="hold" nodeType="afterEffect">
                                  <p:stCondLst>
                                    <p:cond delay="0"/>
                                  </p:stCondLst>
                                  <p:childTnLst>
                                    <p:set>
                                      <p:cBhvr>
                                        <p:cTn id="28" dur="1" fill="hold">
                                          <p:stCondLst>
                                            <p:cond delay="0"/>
                                          </p:stCondLst>
                                        </p:cTn>
                                        <p:tgtEl>
                                          <p:spTgt spid="2050"/>
                                        </p:tgtEl>
                                        <p:attrNameLst>
                                          <p:attrName>style.visibility</p:attrName>
                                        </p:attrNameLst>
                                      </p:cBhvr>
                                      <p:to>
                                        <p:strVal val="visible"/>
                                      </p:to>
                                    </p:set>
                                    <p:anim calcmode="lin" valueType="num">
                                      <p:cBhvr>
                                        <p:cTn id="29" dur="1000" fill="hold"/>
                                        <p:tgtEl>
                                          <p:spTgt spid="2050"/>
                                        </p:tgtEl>
                                        <p:attrNameLst>
                                          <p:attrName>ppt_w</p:attrName>
                                        </p:attrNameLst>
                                      </p:cBhvr>
                                      <p:tavLst>
                                        <p:tav tm="0">
                                          <p:val>
                                            <p:fltVal val="0"/>
                                          </p:val>
                                        </p:tav>
                                        <p:tav tm="100000">
                                          <p:val>
                                            <p:strVal val="#ppt_w"/>
                                          </p:val>
                                        </p:tav>
                                      </p:tavLst>
                                    </p:anim>
                                    <p:anim calcmode="lin" valueType="num">
                                      <p:cBhvr>
                                        <p:cTn id="30" dur="1000" fill="hold"/>
                                        <p:tgtEl>
                                          <p:spTgt spid="2050"/>
                                        </p:tgtEl>
                                        <p:attrNameLst>
                                          <p:attrName>ppt_h</p:attrName>
                                        </p:attrNameLst>
                                      </p:cBhvr>
                                      <p:tavLst>
                                        <p:tav tm="0">
                                          <p:val>
                                            <p:fltVal val="0"/>
                                          </p:val>
                                        </p:tav>
                                        <p:tav tm="100000">
                                          <p:val>
                                            <p:strVal val="#ppt_h"/>
                                          </p:val>
                                        </p:tav>
                                      </p:tavLst>
                                    </p:anim>
                                    <p:anim calcmode="lin" valueType="num">
                                      <p:cBhvr>
                                        <p:cTn id="31" dur="1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SUPERFOTOS -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-SUPERFOTOS -3-</Template>
  <TotalTime>8</TotalTime>
  <Words>181</Words>
  <Application>Microsoft Office PowerPoint</Application>
  <PresentationFormat>Presentación en pantalla (4:3)</PresentationFormat>
  <Paragraphs>66</Paragraphs>
  <Slides>49</Slides>
  <Notes>4</Notes>
  <HiddenSlides>0</HiddenSlides>
  <MMClips>1</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-SUPERFOTOS -3-</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Manager/>
  <Company>empresa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usuaria</dc:creator>
  <cp:lastModifiedBy>usuaria</cp:lastModifiedBy>
  <cp:revision>2</cp:revision>
  <dcterms:created xsi:type="dcterms:W3CDTF">2013-01-06T14:01:33Z</dcterms:created>
  <dcterms:modified xsi:type="dcterms:W3CDTF">2013-01-06T14:09:45Z</dcterms:modified>
</cp:coreProperties>
</file>