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9" r:id="rId3"/>
    <p:sldId id="270" r:id="rId4"/>
    <p:sldId id="279" r:id="rId5"/>
    <p:sldId id="290" r:id="rId6"/>
    <p:sldId id="257" r:id="rId7"/>
    <p:sldId id="277" r:id="rId8"/>
    <p:sldId id="280" r:id="rId9"/>
    <p:sldId id="261" r:id="rId10"/>
    <p:sldId id="282" r:id="rId11"/>
    <p:sldId id="278" r:id="rId12"/>
    <p:sldId id="276" r:id="rId13"/>
    <p:sldId id="291" r:id="rId14"/>
    <p:sldId id="275" r:id="rId15"/>
    <p:sldId id="273" r:id="rId16"/>
    <p:sldId id="272" r:id="rId17"/>
    <p:sldId id="274" r:id="rId18"/>
    <p:sldId id="271" r:id="rId19"/>
    <p:sldId id="269" r:id="rId20"/>
    <p:sldId id="267" r:id="rId21"/>
    <p:sldId id="266" r:id="rId22"/>
    <p:sldId id="265" r:id="rId23"/>
    <p:sldId id="264" r:id="rId24"/>
    <p:sldId id="263" r:id="rId25"/>
    <p:sldId id="262" r:id="rId26"/>
    <p:sldId id="304" r:id="rId27"/>
    <p:sldId id="305" r:id="rId28"/>
    <p:sldId id="302" r:id="rId29"/>
    <p:sldId id="295" r:id="rId30"/>
    <p:sldId id="301" r:id="rId31"/>
    <p:sldId id="299" r:id="rId32"/>
    <p:sldId id="300" r:id="rId33"/>
    <p:sldId id="297" r:id="rId34"/>
    <p:sldId id="298" r:id="rId35"/>
    <p:sldId id="315" r:id="rId36"/>
    <p:sldId id="286" r:id="rId37"/>
    <p:sldId id="294" r:id="rId38"/>
    <p:sldId id="288" r:id="rId39"/>
    <p:sldId id="293" r:id="rId40"/>
    <p:sldId id="287" r:id="rId41"/>
    <p:sldId id="285" r:id="rId42"/>
    <p:sldId id="313" r:id="rId43"/>
    <p:sldId id="312" r:id="rId44"/>
    <p:sldId id="311" r:id="rId45"/>
    <p:sldId id="310" r:id="rId46"/>
    <p:sldId id="258" r:id="rId47"/>
    <p:sldId id="308" r:id="rId48"/>
    <p:sldId id="318" r:id="rId49"/>
    <p:sldId id="317" r:id="rId50"/>
    <p:sldId id="323" r:id="rId51"/>
    <p:sldId id="321" r:id="rId52"/>
    <p:sldId id="314" r:id="rId53"/>
    <p:sldId id="256" r:id="rId54"/>
    <p:sldId id="268" r:id="rId55"/>
    <p:sldId id="324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GFsqISL9C2kDI/7ZQf8xw" hashData="UzDw2DOUnKbYqbf8qNsxHQc4CA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48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A8041-CAC8-4DF5-A9D3-C5A6D354E1CA}" type="datetimeFigureOut">
              <a:rPr lang="es-ES" smtClean="0"/>
              <a:pPr/>
              <a:t>15/03/2015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DCB65-FCBD-48A6-B21E-B117D9FFB4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231aadb527998cf244a93c4de449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a3231aadb527998cf244a93c4de449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3262" name="Picture 1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4143380"/>
            <a:ext cx="5048250" cy="638175"/>
          </a:xfrm>
          <a:prstGeom prst="rect">
            <a:avLst/>
          </a:prstGeom>
          <a:noFill/>
        </p:spPr>
      </p:pic>
      <p:pic>
        <p:nvPicPr>
          <p:cNvPr id="53264" name="Picture 1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2143116"/>
            <a:ext cx="2857500" cy="638175"/>
          </a:xfrm>
          <a:prstGeom prst="rect">
            <a:avLst/>
          </a:prstGeom>
          <a:noFill/>
        </p:spPr>
      </p:pic>
      <p:pic>
        <p:nvPicPr>
          <p:cNvPr id="53276" name="Picture 28" descr="Rendered Image"/>
          <p:cNvPicPr>
            <a:picLocks noChangeAspect="1" noChangeArrowheads="1"/>
          </p:cNvPicPr>
          <p:nvPr/>
        </p:nvPicPr>
        <p:blipFill>
          <a:blip r:embed="rId6">
            <a:lum bright="-40000" contrast="40000"/>
          </a:blip>
          <a:srcRect/>
          <a:stretch>
            <a:fillRect/>
          </a:stretch>
        </p:blipFill>
        <p:spPr bwMode="auto">
          <a:xfrm>
            <a:off x="642910" y="5627811"/>
            <a:ext cx="1643074" cy="487252"/>
          </a:xfrm>
          <a:prstGeom prst="rect">
            <a:avLst/>
          </a:prstGeom>
          <a:noFill/>
        </p:spPr>
      </p:pic>
      <p:pic>
        <p:nvPicPr>
          <p:cNvPr id="53282" name="Picture 34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5572132" y="5857893"/>
            <a:ext cx="2857520" cy="3089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comb/>
    <p:sndAc>
      <p:stSnd loop="1">
        <p:snd r:embed="rId2" name="K-391 - Electr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400" decel="100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3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3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27e86e3b50ff5b45c8b842de310e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9c27e86e3b50ff5b45c8b842de310e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21585_motocikly_pustynya_pesok_motokross_kostyum_shlem_1920x1200_www.Gde-Fon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421585_motocikly_pustynya_pesok_motokross_kostyum_shlem_1920x1200_www.Gde-Fon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61174e3778c223a011c1359f43a5d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961174e3778c223a011c1359f43a5d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80_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80_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1e76bcededb360be59c15c18aab8f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4a1e76bcededb360be59c15c18aab8f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be4be0bd1ce03622cf027a3e381f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ebe4be0bd1ce03622cf027a3e381f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f9526a243214dbb1848774e96b3e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2f9526a243214dbb1848774e96b3e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84276883_0a86a131f8f090443331134bf72123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1284276883_0a86a131f8f090443331134bf72123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8621e0ea8b328a36f39fb4248caf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d8621e0ea8b328a36f39fb4248caf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boi_dlja_rabochego_stola___motokross_7432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oboi_dlja_rabochego_stola___motokross_7432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cd6dd91cb811e23e647d1ab88b1d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pic>
        <p:nvPicPr>
          <p:cNvPr id="5" name="4 Imagen" descr="59cd6dd91cb811e23e647d1ab88b1d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f890922918d57025350ae7b84e5d7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4f890922918d57025350ae7b84e5d7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9dd59f66a1c84e19e8345ea809bc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8a9dd59f66a1c84e19e8345ea809bc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3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93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7374ada2440d148c12d7999510a9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52930" cy="6858000"/>
          </a:xfrm>
          <a:prstGeom prst="rect">
            <a:avLst/>
          </a:prstGeom>
        </p:spPr>
      </p:pic>
      <p:pic>
        <p:nvPicPr>
          <p:cNvPr id="5" name="4 Imagen" descr="8d7374ada2440d148c12d7999510a9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fe15cab75ab5b1dda8419bfea93bb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4fe15cab75ab5b1dda8419bfea93bb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97acacf58e37e13ddf9a22c5025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8e97acacf58e37e13ddf9a22c5025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ff6586a3fc17000231a323ef272ac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9ff6586a3fc17000231a323ef272ac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a44d41d212a2b9d6405b827c8599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27a44d41d212a2b9d6405b827c8599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0ed56afbb40326f09c3448739191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76" y="0"/>
            <a:ext cx="9152676" cy="6858000"/>
          </a:xfrm>
          <a:prstGeom prst="rect">
            <a:avLst/>
          </a:prstGeom>
        </p:spPr>
      </p:pic>
      <p:pic>
        <p:nvPicPr>
          <p:cNvPr id="5" name="4 Imagen" descr="030ed56afbb40326f09c3448739191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676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faeed87f98b8bf8d9fd991e49e7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faeed87f98b8bf8d9fd991e49e7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ceefdbb756dcf5cbe216d78319df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43ceefdbb756dcf5cbe216d78319df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ec065a2a18d84e9ff91e84c0a755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3ec065a2a18d84e9ff91e84c0a755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c225d73f466f64726f6457687484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9c225d73f466f64726f6457687484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BEST-tom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BEST-tom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c34c949b902c009fb8f75ca1d77d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93c34c949b902c009fb8f75ca1d77d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88b1aca90a832b512c6a0d682caa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588b1aca90a832b512c6a0d682caa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4-Daytona-Supercross_TWMX__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14-Daytona-Supercross_TWMX__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6d610a5bcd63bdab2c80f59e7c6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336d610a5bcd63bdab2c80f59e7c6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4a4ca94f8d3e0afd2785e10ebe7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54a4ca94f8d3e0afd2785e10ebe7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12bda2be361835f0a55f70933e78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7412bda2be361835f0a55f70933e78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16acd09ac2b3d5f02cc9bbff0be5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616acd09ac2b3d5f02cc9bbff0be5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13d957a47580372eda1316f89cbe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7413d957a47580372eda1316f89cbe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c_18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mc_18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4cc997eb9deee29d87972948c7bd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c84cc997eb9deee29d87972948c7bd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675c08cf450f2809906e5d0bcf1c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89675c08cf450f2809906e5d0bcf1c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6c5897c9c408e116b309e00c7d23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b86c5897c9c408e116b309e00c7d23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538e97dd24e9c969af293fe5be8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00538e97dd24e9c969af293fe5be8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ddcd7b4b145310d6544e8c585e84d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bddcd7b4b145310d6544e8c585e84d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a9be12ed3c444b916752f7cf18d9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d9a9be12ed3c444b916752f7cf18d9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749de90612c49502d7ec22ed720d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9749de90612c49502d7ec22ed720d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49906d8e8ec247c57357ab8bd8604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49906d8e8ec247c57357ab8bd8604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3473c5f403f5327e228d468715d2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93473c5f403f5327e228d468715d2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a9bcefcd97b9d143d2fc9b4d1ca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dba9bcefcd97b9d143d2fc9b4d1ca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0e27dbbbbcce4f7f4469f0e55b30f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e0e27dbbbbcce4f7f4469f0e55b30f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1a0458b3c51eb9c784487acba133c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e1a0458b3c51eb9c784487acba133c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8134ed9882e250602a0db88a018b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ee8134ed9882e250602a0db88a018b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040fc2ee1a50edbe25a705edee34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ef040fc2ee1a50edbe25a705edee34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9ef922f3c427e20daaf916e9ed5b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f39ef922f3c427e20daaf916e9ed5b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f406f9551f0f131ed49d5ef45ca87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ff406f9551f0f131ed49d5ef45ca87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publicamx_XF_GE_ACKE_SM_120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5" name="4 Imagen" descr="republicamx_XF_GE_ACKE_SM_120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071538" y="214290"/>
            <a:ext cx="7287429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Video De Un  Campeonato  De  Motocross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  <p:controls>
      <p:control spid="1026" name="ShockwaveFlash1" r:id="rId2" imgW="9142857" imgH="6165167"/>
    </p:controls>
  </p:cSld>
  <p:clrMapOvr>
    <a:masterClrMapping/>
  </p:clrMapOvr>
  <p:transition spd="slow" advTm="264000">
    <p:sndAc>
      <p:endSnd/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a6a21fe64d3b9b700218dde102b49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4a6a21fe64d3b9b700218dde102b49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963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030684">
            <a:off x="642910" y="4143380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  <p:sndAc>
      <p:stSnd>
        <p:snd r:embed="rId2" name="K-391 - Electr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Presentación en pantalla (4:3)</PresentationFormat>
  <Paragraphs>4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43</cp:revision>
  <dcterms:created xsi:type="dcterms:W3CDTF">2015-03-15T17:15:35Z</dcterms:created>
  <dcterms:modified xsi:type="dcterms:W3CDTF">2015-03-15T23:35:02Z</dcterms:modified>
</cp:coreProperties>
</file>