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1" r:id="rId3"/>
    <p:sldId id="322" r:id="rId4"/>
    <p:sldId id="262" r:id="rId5"/>
    <p:sldId id="317" r:id="rId6"/>
    <p:sldId id="265" r:id="rId7"/>
    <p:sldId id="261" r:id="rId8"/>
    <p:sldId id="318" r:id="rId9"/>
    <p:sldId id="260" r:id="rId10"/>
    <p:sldId id="319" r:id="rId11"/>
    <p:sldId id="264" r:id="rId12"/>
    <p:sldId id="259" r:id="rId13"/>
    <p:sldId id="320" r:id="rId14"/>
    <p:sldId id="263" r:id="rId15"/>
    <p:sldId id="266" r:id="rId16"/>
    <p:sldId id="321" r:id="rId17"/>
    <p:sldId id="267" r:id="rId18"/>
    <p:sldId id="258" r:id="rId19"/>
    <p:sldId id="269" r:id="rId20"/>
    <p:sldId id="268" r:id="rId21"/>
    <p:sldId id="271" r:id="rId22"/>
    <p:sldId id="272" r:id="rId23"/>
    <p:sldId id="273" r:id="rId24"/>
    <p:sldId id="270" r:id="rId25"/>
    <p:sldId id="274" r:id="rId26"/>
    <p:sldId id="277" r:id="rId27"/>
    <p:sldId id="275" r:id="rId28"/>
    <p:sldId id="282" r:id="rId29"/>
    <p:sldId id="276" r:id="rId30"/>
    <p:sldId id="279" r:id="rId31"/>
    <p:sldId id="283" r:id="rId32"/>
    <p:sldId id="280" r:id="rId33"/>
    <p:sldId id="287" r:id="rId34"/>
    <p:sldId id="285" r:id="rId35"/>
    <p:sldId id="278" r:id="rId36"/>
    <p:sldId id="286" r:id="rId37"/>
    <p:sldId id="291" r:id="rId38"/>
    <p:sldId id="289" r:id="rId39"/>
    <p:sldId id="284" r:id="rId40"/>
    <p:sldId id="292" r:id="rId41"/>
    <p:sldId id="288" r:id="rId42"/>
    <p:sldId id="293" r:id="rId43"/>
    <p:sldId id="298" r:id="rId44"/>
    <p:sldId id="297" r:id="rId45"/>
    <p:sldId id="300" r:id="rId46"/>
    <p:sldId id="294" r:id="rId47"/>
    <p:sldId id="295" r:id="rId48"/>
    <p:sldId id="313" r:id="rId49"/>
    <p:sldId id="296" r:id="rId50"/>
    <p:sldId id="299" r:id="rId51"/>
    <p:sldId id="303" r:id="rId52"/>
    <p:sldId id="304" r:id="rId53"/>
    <p:sldId id="302" r:id="rId54"/>
    <p:sldId id="306" r:id="rId55"/>
    <p:sldId id="305" r:id="rId56"/>
    <p:sldId id="307" r:id="rId57"/>
    <p:sldId id="308" r:id="rId58"/>
    <p:sldId id="310" r:id="rId59"/>
    <p:sldId id="311" r:id="rId60"/>
    <p:sldId id="309" r:id="rId61"/>
    <p:sldId id="312" r:id="rId62"/>
    <p:sldId id="314" r:id="rId63"/>
    <p:sldId id="316" r:id="rId64"/>
    <p:sldId id="315" r:id="rId65"/>
    <p:sldId id="323" r:id="rId66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KO2e30XZyF3k31l/OCS6Q" hashData="vhNu26wQiI/g1E6jKQnp/NhXGq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FF99CC"/>
    <a:srgbClr val="D60093"/>
    <a:srgbClr val="884A28"/>
    <a:srgbClr val="EED2A0"/>
    <a:srgbClr val="9A57CD"/>
    <a:srgbClr val="669900"/>
    <a:srgbClr val="003300"/>
    <a:srgbClr val="0038A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776" autoAdjust="0"/>
    <p:restoredTop sz="91887" autoAdjust="0"/>
  </p:normalViewPr>
  <p:slideViewPr>
    <p:cSldViewPr>
      <p:cViewPr>
        <p:scale>
          <a:sx n="120" d="100"/>
          <a:sy n="120" d="100"/>
        </p:scale>
        <p:origin x="1080" y="42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0EE7C-9016-49B9-89F4-B911A96EF0CB}" type="datetimeFigureOut">
              <a:rPr lang="es-ES" smtClean="0"/>
              <a:pPr/>
              <a:t>11/11/2015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E12AF-2E86-4E1A-B17F-2772EF324A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027ad70b853675ef94bf2ed1f028e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g-gif-update.php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472" y="285734"/>
            <a:ext cx="2200275" cy="1304925"/>
          </a:xfrm>
          <a:prstGeom prst="rect">
            <a:avLst/>
          </a:prstGeom>
        </p:spPr>
      </p:pic>
      <p:pic>
        <p:nvPicPr>
          <p:cNvPr id="33" name="32 Imagen" descr="g-gif-update.phpv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285866"/>
            <a:ext cx="2562225" cy="1019175"/>
          </a:xfrm>
          <a:prstGeom prst="rect">
            <a:avLst/>
          </a:prstGeom>
        </p:spPr>
      </p:pic>
      <p:pic>
        <p:nvPicPr>
          <p:cNvPr id="34" name="33 Imagen" descr="g-gif-update.phpx.gif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2214560"/>
            <a:ext cx="2076450" cy="1152525"/>
          </a:xfrm>
          <a:prstGeom prst="rect">
            <a:avLst/>
          </a:prstGeom>
        </p:spPr>
      </p:pic>
      <p:pic>
        <p:nvPicPr>
          <p:cNvPr id="35" name="34 Imagen" descr="g-gif-update.phpuyt.gif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282" y="4143386"/>
            <a:ext cx="2919443" cy="466725"/>
          </a:xfrm>
          <a:prstGeom prst="rect">
            <a:avLst/>
          </a:prstGeom>
        </p:spPr>
      </p:pic>
      <p:pic>
        <p:nvPicPr>
          <p:cNvPr id="36" name="35 Imagen" descr="22027ad70b853675ef94bf2ed1f028e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5000">
    <p:sndAc>
      <p:stSnd loop="1">
        <p:snd r:embed="rId2" name="Jess Glynne - Hold My H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s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Flecha curvada hacia la derecha"/>
          <p:cNvSpPr/>
          <p:nvPr/>
        </p:nvSpPr>
        <p:spPr>
          <a:xfrm>
            <a:off x="207167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72000" y="64292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b08ccdeba99df7c83bb2b5f038958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1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solidFill>
            <a:srgbClr val="00B050"/>
          </a:solidFill>
          <a:ln w="3175"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1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fb257a93ba04350ee3e258f090a22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Onda"/>
          <p:cNvSpPr/>
          <p:nvPr/>
        </p:nvSpPr>
        <p:spPr>
          <a:xfrm>
            <a:off x="4500562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Onda"/>
          <p:cNvSpPr/>
          <p:nvPr/>
        </p:nvSpPr>
        <p:spPr>
          <a:xfrm flipH="1">
            <a:off x="3071802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4500562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3071802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4500562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flipH="1">
            <a:off x="3071802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>
            <a:off x="4500562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Onda"/>
          <p:cNvSpPr/>
          <p:nvPr/>
        </p:nvSpPr>
        <p:spPr>
          <a:xfrm flipH="1">
            <a:off x="3071802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Onda"/>
          <p:cNvSpPr/>
          <p:nvPr/>
        </p:nvSpPr>
        <p:spPr>
          <a:xfrm>
            <a:off x="4429124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Onda"/>
          <p:cNvSpPr/>
          <p:nvPr/>
        </p:nvSpPr>
        <p:spPr>
          <a:xfrm flipH="1">
            <a:off x="3000364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Onda"/>
          <p:cNvSpPr/>
          <p:nvPr/>
        </p:nvSpPr>
        <p:spPr>
          <a:xfrm>
            <a:off x="4429124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Onda"/>
          <p:cNvSpPr/>
          <p:nvPr/>
        </p:nvSpPr>
        <p:spPr>
          <a:xfrm flipH="1">
            <a:off x="3000364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Onda"/>
          <p:cNvSpPr/>
          <p:nvPr/>
        </p:nvSpPr>
        <p:spPr>
          <a:xfrm>
            <a:off x="4429125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Onda"/>
          <p:cNvSpPr/>
          <p:nvPr/>
        </p:nvSpPr>
        <p:spPr>
          <a:xfrm flipH="1">
            <a:off x="3000364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Onda"/>
          <p:cNvSpPr/>
          <p:nvPr/>
        </p:nvSpPr>
        <p:spPr>
          <a:xfrm>
            <a:off x="1500198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Onda"/>
          <p:cNvSpPr/>
          <p:nvPr/>
        </p:nvSpPr>
        <p:spPr>
          <a:xfrm flipH="1">
            <a:off x="71438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Onda"/>
          <p:cNvSpPr/>
          <p:nvPr/>
        </p:nvSpPr>
        <p:spPr>
          <a:xfrm>
            <a:off x="1500198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Onda"/>
          <p:cNvSpPr/>
          <p:nvPr/>
        </p:nvSpPr>
        <p:spPr>
          <a:xfrm flipH="1">
            <a:off x="71438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Onda"/>
          <p:cNvSpPr/>
          <p:nvPr/>
        </p:nvSpPr>
        <p:spPr>
          <a:xfrm>
            <a:off x="1500198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Onda"/>
          <p:cNvSpPr/>
          <p:nvPr/>
        </p:nvSpPr>
        <p:spPr>
          <a:xfrm flipH="1">
            <a:off x="71438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Onda"/>
          <p:cNvSpPr/>
          <p:nvPr/>
        </p:nvSpPr>
        <p:spPr>
          <a:xfrm>
            <a:off x="1500198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Onda"/>
          <p:cNvSpPr/>
          <p:nvPr/>
        </p:nvSpPr>
        <p:spPr>
          <a:xfrm flipH="1">
            <a:off x="71438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Onda"/>
          <p:cNvSpPr/>
          <p:nvPr/>
        </p:nvSpPr>
        <p:spPr>
          <a:xfrm>
            <a:off x="1428760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Onda"/>
          <p:cNvSpPr/>
          <p:nvPr/>
        </p:nvSpPr>
        <p:spPr>
          <a:xfrm flipH="1">
            <a:off x="0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Onda"/>
          <p:cNvSpPr/>
          <p:nvPr/>
        </p:nvSpPr>
        <p:spPr>
          <a:xfrm>
            <a:off x="1428760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Onda"/>
          <p:cNvSpPr/>
          <p:nvPr/>
        </p:nvSpPr>
        <p:spPr>
          <a:xfrm flipH="1">
            <a:off x="0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Onda"/>
          <p:cNvSpPr/>
          <p:nvPr/>
        </p:nvSpPr>
        <p:spPr>
          <a:xfrm>
            <a:off x="1428761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Onda"/>
          <p:cNvSpPr/>
          <p:nvPr/>
        </p:nvSpPr>
        <p:spPr>
          <a:xfrm flipH="1">
            <a:off x="0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Onda"/>
          <p:cNvSpPr/>
          <p:nvPr/>
        </p:nvSpPr>
        <p:spPr>
          <a:xfrm>
            <a:off x="7572396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Onda"/>
          <p:cNvSpPr/>
          <p:nvPr/>
        </p:nvSpPr>
        <p:spPr>
          <a:xfrm flipH="1">
            <a:off x="6143636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Onda"/>
          <p:cNvSpPr/>
          <p:nvPr/>
        </p:nvSpPr>
        <p:spPr>
          <a:xfrm>
            <a:off x="7572396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Onda"/>
          <p:cNvSpPr/>
          <p:nvPr/>
        </p:nvSpPr>
        <p:spPr>
          <a:xfrm flipH="1">
            <a:off x="6143636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Onda"/>
          <p:cNvSpPr/>
          <p:nvPr/>
        </p:nvSpPr>
        <p:spPr>
          <a:xfrm>
            <a:off x="7572396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Onda"/>
          <p:cNvSpPr/>
          <p:nvPr/>
        </p:nvSpPr>
        <p:spPr>
          <a:xfrm flipH="1">
            <a:off x="6143636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Onda"/>
          <p:cNvSpPr/>
          <p:nvPr/>
        </p:nvSpPr>
        <p:spPr>
          <a:xfrm>
            <a:off x="7572396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Onda"/>
          <p:cNvSpPr/>
          <p:nvPr/>
        </p:nvSpPr>
        <p:spPr>
          <a:xfrm flipH="1">
            <a:off x="6143636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Onda"/>
          <p:cNvSpPr/>
          <p:nvPr/>
        </p:nvSpPr>
        <p:spPr>
          <a:xfrm>
            <a:off x="7500958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Onda"/>
          <p:cNvSpPr/>
          <p:nvPr/>
        </p:nvSpPr>
        <p:spPr>
          <a:xfrm flipH="1">
            <a:off x="6072198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Onda"/>
          <p:cNvSpPr/>
          <p:nvPr/>
        </p:nvSpPr>
        <p:spPr>
          <a:xfrm>
            <a:off x="7500958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Onda"/>
          <p:cNvSpPr/>
          <p:nvPr/>
        </p:nvSpPr>
        <p:spPr>
          <a:xfrm flipH="1">
            <a:off x="6072198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Onda"/>
          <p:cNvSpPr/>
          <p:nvPr/>
        </p:nvSpPr>
        <p:spPr>
          <a:xfrm>
            <a:off x="7500959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Onda"/>
          <p:cNvSpPr/>
          <p:nvPr/>
        </p:nvSpPr>
        <p:spPr>
          <a:xfrm flipH="1">
            <a:off x="6072198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A57CD">
                  <a:shade val="67500"/>
                  <a:satMod val="115000"/>
                </a:srgbClr>
              </a:gs>
              <a:gs pos="100000">
                <a:srgbClr val="9A57CD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2" grpId="0" animBg="1"/>
      <p:bldP spid="72" grpId="1" animBg="1"/>
      <p:bldP spid="72" grpId="2" animBg="1"/>
      <p:bldP spid="72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_4b16c18e62748f2a6c843d312b06bd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nus-Optics-60mm-f2.8-Ultra-Macro-lens-sample-photo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713605">
                  <a:shade val="67500"/>
                  <a:satMod val="115000"/>
                </a:srgbClr>
              </a:gs>
              <a:gs pos="100000">
                <a:srgbClr val="71360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d203da9935a174d95483e5488027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911361">
            <a:off x="2100543" y="321133"/>
            <a:ext cx="2388228" cy="2786829"/>
          </a:xfrm>
          <a:prstGeom prst="rect">
            <a:avLst/>
          </a:prstGeom>
        </p:spPr>
      </p:pic>
      <p:pic>
        <p:nvPicPr>
          <p:cNvPr id="10" name="9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20645">
            <a:off x="4688918" y="351037"/>
            <a:ext cx="2388228" cy="2786829"/>
          </a:xfrm>
          <a:prstGeom prst="rect">
            <a:avLst/>
          </a:prstGeom>
        </p:spPr>
      </p:pic>
      <p:pic>
        <p:nvPicPr>
          <p:cNvPr id="11" name="10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061813">
            <a:off x="2264806" y="1996171"/>
            <a:ext cx="2388228" cy="2786829"/>
          </a:xfrm>
          <a:prstGeom prst="rect">
            <a:avLst/>
          </a:prstGeom>
        </p:spPr>
      </p:pic>
      <p:pic>
        <p:nvPicPr>
          <p:cNvPr id="12" name="11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432879">
            <a:off x="4557436" y="1981946"/>
            <a:ext cx="2388228" cy="2786829"/>
          </a:xfrm>
          <a:prstGeom prst="rect">
            <a:avLst/>
          </a:prstGeom>
        </p:spPr>
      </p:pic>
      <p:pic>
        <p:nvPicPr>
          <p:cNvPr id="13" name="12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428992" y="2643188"/>
            <a:ext cx="2388228" cy="2500312"/>
          </a:xfrm>
          <a:prstGeom prst="rect">
            <a:avLst/>
          </a:prstGeom>
        </p:spPr>
      </p:pic>
      <p:pic>
        <p:nvPicPr>
          <p:cNvPr id="14" name="13 Imagen" descr="Imagen1+++++++++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2388228" cy="2285980"/>
          </a:xfrm>
          <a:prstGeom prst="rect">
            <a:avLst/>
          </a:prstGeom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1857370"/>
            <a:ext cx="1214436" cy="121443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-macro-photograph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ED2A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11b018b1abf153042cf0622808f0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6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66" name="6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67" name="6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8" name="6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69" name="6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70" name="6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71" name="7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72" name="7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8167cecab17d9ef41ba71d7e2d44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1214428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2786064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6" name="1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7" name="16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GreatPicture.com-31856-super-macro-bu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9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038ef7ada49a9a3fd96eea8edba4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/>
          <a:srcRect b="7575"/>
          <a:stretch>
            <a:fillRect/>
          </a:stretch>
        </p:blipFill>
        <p:spPr>
          <a:xfrm>
            <a:off x="2500298" y="428610"/>
            <a:ext cx="4572032" cy="435771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wallpapers-wallpaper-beautiful-clear-second-christmas-quarter-ultra-super-album-mac-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45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a2fd02fd23224bdf5ae60c73a41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rgbClr val="FFFFCC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ac3b1a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22000">
                <a:srgbClr val="FFFF00"/>
              </a:gs>
              <a:gs pos="50000">
                <a:srgbClr val="0038A8">
                  <a:shade val="67500"/>
                  <a:satMod val="115000"/>
                </a:srgbClr>
              </a:gs>
              <a:gs pos="100000">
                <a:srgbClr val="0038A8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357222" y="-500084"/>
            <a:ext cx="9787006" cy="678661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e00959528b41d06ba10d1c56c2cc8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3000"/>
                            </p:stCondLst>
                            <p:childTnLst>
                              <p:par>
                                <p:cTn id="3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2" grpId="6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8" grpId="6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0" grpId="6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1" grpId="6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2" grpId="6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3" grpId="6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4" grpId="6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5" grpId="6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6" grpId="6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7" grpId="6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8" grpId="6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29" grpId="6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1" grpId="6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2" grpId="6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3" grpId="6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4" grpId="6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5" grpId="6" animBg="1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ED2A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df70420f5366dee788367c9a71f2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500084"/>
            <a:ext cx="9787006" cy="707236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5cf1cb78bcc7a37f29f9578489df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a2cd3e33b23926bd1797aabbcc46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9787006" cy="828680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f26a412ab316648acd845abedfd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00562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3071802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00562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3071802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00562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3071802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00562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3071802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429124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3000364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429124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3000364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429125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3000364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00198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71438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500198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71438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1500198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71438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1500198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71438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1428760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0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1428760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0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1428761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0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>
            <a:off x="7572396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6143636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7572396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6143636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>
            <a:off x="7572396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flipH="1">
            <a:off x="6143636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7572396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flipH="1">
            <a:off x="6143636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7500958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6072198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7500958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flipH="1">
            <a:off x="6072198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>
            <a:off x="7500959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flipH="1">
            <a:off x="6072198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9787006" cy="6286544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d1d85c936a8138749a32a914c4b5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 rot="17911361">
            <a:off x="2100543" y="321133"/>
            <a:ext cx="2388228" cy="2786829"/>
          </a:xfrm>
          <a:prstGeom prst="rect">
            <a:avLst/>
          </a:prstGeom>
        </p:spPr>
      </p:pic>
      <p:pic>
        <p:nvPicPr>
          <p:cNvPr id="4" name="3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 rot="3520645">
            <a:off x="4688918" y="351037"/>
            <a:ext cx="2388228" cy="2786829"/>
          </a:xfrm>
          <a:prstGeom prst="rect">
            <a:avLst/>
          </a:prstGeom>
        </p:spPr>
      </p:pic>
      <p:pic>
        <p:nvPicPr>
          <p:cNvPr id="5" name="4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 rot="14061813">
            <a:off x="2264806" y="1996171"/>
            <a:ext cx="2388228" cy="2786829"/>
          </a:xfrm>
          <a:prstGeom prst="rect">
            <a:avLst/>
          </a:prstGeom>
        </p:spPr>
      </p:pic>
      <p:pic>
        <p:nvPicPr>
          <p:cNvPr id="6" name="5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 rot="7432879">
            <a:off x="4557436" y="1981946"/>
            <a:ext cx="2388228" cy="2786829"/>
          </a:xfrm>
          <a:prstGeom prst="rect">
            <a:avLst/>
          </a:prstGeom>
        </p:spPr>
      </p:pic>
      <p:pic>
        <p:nvPicPr>
          <p:cNvPr id="7" name="6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 rot="10800000">
            <a:off x="3428992" y="2643188"/>
            <a:ext cx="2388228" cy="2500312"/>
          </a:xfrm>
          <a:prstGeom prst="rect">
            <a:avLst/>
          </a:prstGeom>
        </p:spPr>
      </p:pic>
      <p:pic>
        <p:nvPicPr>
          <p:cNvPr id="8" name="7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>
            <a:off x="3428992" y="0"/>
            <a:ext cx="2388228" cy="228598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929058" y="1857370"/>
            <a:ext cx="1214436" cy="121443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4d66cfec425510eed7d638476fc3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1dced4c3dba22ae4249f03aa519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1285852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1285852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2571736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2571736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3929058" y="1214428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3929058" y="2786064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528638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528638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6572264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6572264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7858148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6" name="15 Imagen" descr="gen_image_produit.php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40000"/>
          </a:blip>
          <a:srcRect l="12500" r="10000"/>
          <a:stretch>
            <a:fillRect/>
          </a:stretch>
        </p:blipFill>
        <p:spPr>
          <a:xfrm>
            <a:off x="7858148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7" name="16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49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34352" cy="5143500"/>
          </a:xfrm>
          <a:prstGeom prst="rect">
            <a:avLst/>
          </a:prstGeom>
        </p:spPr>
      </p:pic>
      <p:sp>
        <p:nvSpPr>
          <p:cNvPr id="55" name="54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0" name="69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1" name="70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2" name="71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3" name="72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4" name="73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5" name="74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6" name="75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7" name="76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8" name="77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083_kwiat-rudbekia-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714362"/>
            <a:ext cx="3648092" cy="364809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7e286d235453a4ae74b2c1bde7fd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00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13ec49146d7978be06e235c5933d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500084"/>
            <a:ext cx="9787006" cy="6643734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239_makro-kwiat-mrow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37000">
                <a:srgbClr val="FFCC00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3000"/>
                            </p:stCondLst>
                            <p:childTnLst>
                              <p:par>
                                <p:cTn id="3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3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4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2" grpId="6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4" grpId="6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5" grpId="6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6" grpId="6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7" grpId="6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8" grpId="6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0" grpId="6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1" grpId="6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2" grpId="6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3" grpId="6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4" grpId="6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5" grpId="6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6" grpId="6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7" grpId="6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8" grpId="6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29" grpId="6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0" grpId="6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1" grpId="6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2" grpId="6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3" grpId="6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4" grpId="6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5" grpId="6" animBg="1"/>
      <p:bldP spid="3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54eac1cdbb958d4add8f7b50242b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500084"/>
            <a:ext cx="9787006" cy="678661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2766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guanaconhormig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4703" cy="5143500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5" name="14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6821da4af01e68f8e6cf7c7d36e6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100000">
                <a:srgbClr val="FFC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9787006" cy="9144064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62b35c558019df73b429775366c8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00562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3071802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00562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3071802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00562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3071802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00562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3071802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429124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3000364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429124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3000364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429125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3000364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00198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71438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500198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71438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1500198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71438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1500198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71438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1428760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0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1428760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0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1428761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0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>
            <a:off x="7572396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6143636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7572396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6143636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>
            <a:off x="7572396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flipH="1">
            <a:off x="6143636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7572396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flipH="1">
            <a:off x="6143636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7500958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6072198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7500958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flipH="1">
            <a:off x="6072198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>
            <a:off x="7500959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flipH="1">
            <a:off x="6072198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0388ed286ef4bc460ebf8b1a467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7911361">
            <a:off x="2100543" y="321133"/>
            <a:ext cx="2388228" cy="2786829"/>
          </a:xfrm>
          <a:prstGeom prst="rect">
            <a:avLst/>
          </a:prstGeom>
        </p:spPr>
      </p:pic>
      <p:pic>
        <p:nvPicPr>
          <p:cNvPr id="4" name="3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3520645">
            <a:off x="4688918" y="351037"/>
            <a:ext cx="2388228" cy="2786829"/>
          </a:xfrm>
          <a:prstGeom prst="rect">
            <a:avLst/>
          </a:prstGeom>
        </p:spPr>
      </p:pic>
      <p:pic>
        <p:nvPicPr>
          <p:cNvPr id="5" name="4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4061813">
            <a:off x="2264806" y="1996171"/>
            <a:ext cx="2388228" cy="2786829"/>
          </a:xfrm>
          <a:prstGeom prst="rect">
            <a:avLst/>
          </a:prstGeom>
        </p:spPr>
      </p:pic>
      <p:pic>
        <p:nvPicPr>
          <p:cNvPr id="6" name="5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432879">
            <a:off x="4557436" y="1981946"/>
            <a:ext cx="2388228" cy="2786829"/>
          </a:xfrm>
          <a:prstGeom prst="rect">
            <a:avLst/>
          </a:prstGeom>
        </p:spPr>
      </p:pic>
      <p:pic>
        <p:nvPicPr>
          <p:cNvPr id="7" name="6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3428992" y="2643188"/>
            <a:ext cx="2388228" cy="2500312"/>
          </a:xfrm>
          <a:prstGeom prst="rect">
            <a:avLst/>
          </a:prstGeom>
        </p:spPr>
      </p:pic>
      <p:pic>
        <p:nvPicPr>
          <p:cNvPr id="8" name="7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0"/>
            <a:ext cx="2388228" cy="228598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929058" y="1857370"/>
            <a:ext cx="1214436" cy="121443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fons.ru-136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8599d6dbd3d0304bd801de1de88b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1214428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2786064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6" name="1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7" name="16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920_niebieski-kwiat-preciki-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aa_macro_20130330_1129046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f438c2580ab852b26ca67ed56f4c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6973-3d-transparent-glass-icon-symbols-shapes-spir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714362"/>
            <a:ext cx="3648092" cy="364809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bc72dda89f38c2444a18751e4d17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500084"/>
            <a:ext cx="9787006" cy="678661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ed832e0f5a43c56f8475dd477190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5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000"/>
                            </p:stCondLst>
                            <p:childTnLst>
                              <p:par>
                                <p:cTn id="2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  <p:bldP spid="12" grpId="2" animBg="1"/>
      <p:bldP spid="12" grpId="3" animBg="1"/>
      <p:bldP spid="12" grpId="4" animBg="1"/>
      <p:bldP spid="12" grpId="5" animBg="1"/>
      <p:bldP spid="12" grpId="6" animBg="1"/>
      <p:bldP spid="13" grpId="0" animBg="1"/>
      <p:bldP spid="13" grpId="2" animBg="1"/>
      <p:bldP spid="13" grpId="3" animBg="1"/>
      <p:bldP spid="13" grpId="4" animBg="1"/>
      <p:bldP spid="13" grpId="5" animBg="1"/>
      <p:bldP spid="13" grpId="6" animBg="1"/>
      <p:bldP spid="14" grpId="0" animBg="1"/>
      <p:bldP spid="14" grpId="2" animBg="1"/>
      <p:bldP spid="14" grpId="3" animBg="1"/>
      <p:bldP spid="14" grpId="4" animBg="1"/>
      <p:bldP spid="14" grpId="5" animBg="1"/>
      <p:bldP spid="14" grpId="6" animBg="1"/>
      <p:bldP spid="15" grpId="0" animBg="1"/>
      <p:bldP spid="15" grpId="2" animBg="1"/>
      <p:bldP spid="15" grpId="3" animBg="1"/>
      <p:bldP spid="15" grpId="4" animBg="1"/>
      <p:bldP spid="15" grpId="5" animBg="1"/>
      <p:bldP spid="15" grpId="6" animBg="1"/>
      <p:bldP spid="16" grpId="0" animBg="1"/>
      <p:bldP spid="16" grpId="2" animBg="1"/>
      <p:bldP spid="16" grpId="3" animBg="1"/>
      <p:bldP spid="16" grpId="4" animBg="1"/>
      <p:bldP spid="16" grpId="5" animBg="1"/>
      <p:bldP spid="16" grpId="6" animBg="1"/>
      <p:bldP spid="17" grpId="0" animBg="1"/>
      <p:bldP spid="17" grpId="2" animBg="1"/>
      <p:bldP spid="17" grpId="3" animBg="1"/>
      <p:bldP spid="17" grpId="4" animBg="1"/>
      <p:bldP spid="17" grpId="5" animBg="1"/>
      <p:bldP spid="17" grpId="6" animBg="1"/>
      <p:bldP spid="18" grpId="0" animBg="1"/>
      <p:bldP spid="18" grpId="2" animBg="1"/>
      <p:bldP spid="18" grpId="3" animBg="1"/>
      <p:bldP spid="18" grpId="4" animBg="1"/>
      <p:bldP spid="18" grpId="5" animBg="1"/>
      <p:bldP spid="18" grpId="6" animBg="1"/>
      <p:bldP spid="19" grpId="0" animBg="1"/>
      <p:bldP spid="19" grpId="2" animBg="1"/>
      <p:bldP spid="19" grpId="3" animBg="1"/>
      <p:bldP spid="19" grpId="4" animBg="1"/>
      <p:bldP spid="19" grpId="5" animBg="1"/>
      <p:bldP spid="19" grpId="6" animBg="1"/>
      <p:bldP spid="20" grpId="0" animBg="1"/>
      <p:bldP spid="20" grpId="2" animBg="1"/>
      <p:bldP spid="20" grpId="3" animBg="1"/>
      <p:bldP spid="20" grpId="4" animBg="1"/>
      <p:bldP spid="20" grpId="5" animBg="1"/>
      <p:bldP spid="20" grpId="6" animBg="1"/>
      <p:bldP spid="21" grpId="0" animBg="1"/>
      <p:bldP spid="21" grpId="2" animBg="1"/>
      <p:bldP spid="21" grpId="3" animBg="1"/>
      <p:bldP spid="21" grpId="4" animBg="1"/>
      <p:bldP spid="21" grpId="5" animBg="1"/>
      <p:bldP spid="21" grpId="6" animBg="1"/>
      <p:bldP spid="22" grpId="0" animBg="1"/>
      <p:bldP spid="22" grpId="2" animBg="1"/>
      <p:bldP spid="22" grpId="3" animBg="1"/>
      <p:bldP spid="22" grpId="4" animBg="1"/>
      <p:bldP spid="22" grpId="5" animBg="1"/>
      <p:bldP spid="22" grpId="6" animBg="1"/>
      <p:bldP spid="23" grpId="0" animBg="1"/>
      <p:bldP spid="23" grpId="2" animBg="1"/>
      <p:bldP spid="23" grpId="3" animBg="1"/>
      <p:bldP spid="23" grpId="4" animBg="1"/>
      <p:bldP spid="23" grpId="5" animBg="1"/>
      <p:bldP spid="23" grpId="6" animBg="1"/>
      <p:bldP spid="24" grpId="0" animBg="1"/>
      <p:bldP spid="24" grpId="2" animBg="1"/>
      <p:bldP spid="24" grpId="3" animBg="1"/>
      <p:bldP spid="24" grpId="4" animBg="1"/>
      <p:bldP spid="24" grpId="5" animBg="1"/>
      <p:bldP spid="24" grpId="6" animBg="1"/>
      <p:bldP spid="25" grpId="0" animBg="1"/>
      <p:bldP spid="25" grpId="2" animBg="1"/>
      <p:bldP spid="25" grpId="3" animBg="1"/>
      <p:bldP spid="25" grpId="4" animBg="1"/>
      <p:bldP spid="25" grpId="5" animBg="1"/>
      <p:bldP spid="25" grpId="6" animBg="1"/>
      <p:bldP spid="26" grpId="0" animBg="1"/>
      <p:bldP spid="26" grpId="2" animBg="1"/>
      <p:bldP spid="26" grpId="3" animBg="1"/>
      <p:bldP spid="26" grpId="4" animBg="1"/>
      <p:bldP spid="26" grpId="5" animBg="1"/>
      <p:bldP spid="26" grpId="6" animBg="1"/>
      <p:bldP spid="27" grpId="0" animBg="1"/>
      <p:bldP spid="27" grpId="2" animBg="1"/>
      <p:bldP spid="27" grpId="3" animBg="1"/>
      <p:bldP spid="27" grpId="4" animBg="1"/>
      <p:bldP spid="27" grpId="5" animBg="1"/>
      <p:bldP spid="27" grpId="6" animBg="1"/>
      <p:bldP spid="28" grpId="0" animBg="1"/>
      <p:bldP spid="28" grpId="2" animBg="1"/>
      <p:bldP spid="28" grpId="3" animBg="1"/>
      <p:bldP spid="28" grpId="4" animBg="1"/>
      <p:bldP spid="28" grpId="5" animBg="1"/>
      <p:bldP spid="28" grpId="6" animBg="1"/>
      <p:bldP spid="29" grpId="0" animBg="1"/>
      <p:bldP spid="29" grpId="2" animBg="1"/>
      <p:bldP spid="29" grpId="3" animBg="1"/>
      <p:bldP spid="29" grpId="4" animBg="1"/>
      <p:bldP spid="29" grpId="5" animBg="1"/>
      <p:bldP spid="29" grpId="6" animBg="1"/>
      <p:bldP spid="30" grpId="0" animBg="1"/>
      <p:bldP spid="30" grpId="2" animBg="1"/>
      <p:bldP spid="30" grpId="3" animBg="1"/>
      <p:bldP spid="30" grpId="4" animBg="1"/>
      <p:bldP spid="30" grpId="5" animBg="1"/>
      <p:bldP spid="30" grpId="6" animBg="1"/>
      <p:bldP spid="31" grpId="0" animBg="1"/>
      <p:bldP spid="31" grpId="2" animBg="1"/>
      <p:bldP spid="31" grpId="3" animBg="1"/>
      <p:bldP spid="31" grpId="4" animBg="1"/>
      <p:bldP spid="31" grpId="5" animBg="1"/>
      <p:bldP spid="31" grpId="6" animBg="1"/>
      <p:bldP spid="32" grpId="0" animBg="1"/>
      <p:bldP spid="32" grpId="2" animBg="1"/>
      <p:bldP spid="32" grpId="3" animBg="1"/>
      <p:bldP spid="32" grpId="4" animBg="1"/>
      <p:bldP spid="32" grpId="5" animBg="1"/>
      <p:bldP spid="32" grpId="6" animBg="1"/>
      <p:bldP spid="33" grpId="0" animBg="1"/>
      <p:bldP spid="33" grpId="2" animBg="1"/>
      <p:bldP spid="33" grpId="3" animBg="1"/>
      <p:bldP spid="33" grpId="4" animBg="1"/>
      <p:bldP spid="33" grpId="5" animBg="1"/>
      <p:bldP spid="33" grpId="6" animBg="1"/>
      <p:bldP spid="34" grpId="0" animBg="1"/>
      <p:bldP spid="34" grpId="2" animBg="1"/>
      <p:bldP spid="34" grpId="3" animBg="1"/>
      <p:bldP spid="34" grpId="4" animBg="1"/>
      <p:bldP spid="34" grpId="5" animBg="1"/>
      <p:bldP spid="34" grpId="6" animBg="1"/>
      <p:bldP spid="35" grpId="0" animBg="1"/>
      <p:bldP spid="35" grpId="2" animBg="1"/>
      <p:bldP spid="35" grpId="3" animBg="1"/>
      <p:bldP spid="35" grpId="4" animBg="1"/>
      <p:bldP spid="35" grpId="5" animBg="1"/>
      <p:bldP spid="35" grpId="6" animBg="1"/>
      <p:bldP spid="3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b8ba44556a988b1e3bff96b43d94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500084"/>
            <a:ext cx="9787006" cy="6929486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431c513c056763361e439897fe51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ece72393282b64b8324be3812efc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9787006" cy="8786874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7037dddabf14571148ceadc83cb5f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00562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3071802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00562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3071802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00562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3071802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00562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3071802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429124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3000364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429124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3000364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429125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3000364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00198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71438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500198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71438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1500198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71438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1500198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71438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1428760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0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1428760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0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1428761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0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>
            <a:off x="7572396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6143636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7572396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6143636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>
            <a:off x="7572396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flipH="1">
            <a:off x="6143636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7572396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flipH="1">
            <a:off x="6143636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7500958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6072198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7500958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flipH="1">
            <a:off x="6072198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>
            <a:off x="7500959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flipH="1">
            <a:off x="6072198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az_kapli_makro_resnitsy_95447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7911361">
            <a:off x="2100543" y="321133"/>
            <a:ext cx="2388228" cy="2786829"/>
          </a:xfrm>
          <a:prstGeom prst="rect">
            <a:avLst/>
          </a:prstGeom>
        </p:spPr>
      </p:pic>
      <p:pic>
        <p:nvPicPr>
          <p:cNvPr id="4" name="3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3520645">
            <a:off x="4688918" y="351037"/>
            <a:ext cx="2388228" cy="2786829"/>
          </a:xfrm>
          <a:prstGeom prst="rect">
            <a:avLst/>
          </a:prstGeom>
        </p:spPr>
      </p:pic>
      <p:pic>
        <p:nvPicPr>
          <p:cNvPr id="5" name="4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4061813">
            <a:off x="2264806" y="1996171"/>
            <a:ext cx="2388228" cy="2786829"/>
          </a:xfrm>
          <a:prstGeom prst="rect">
            <a:avLst/>
          </a:prstGeom>
        </p:spPr>
      </p:pic>
      <p:pic>
        <p:nvPicPr>
          <p:cNvPr id="6" name="5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432879">
            <a:off x="4557436" y="1981946"/>
            <a:ext cx="2388228" cy="2786829"/>
          </a:xfrm>
          <a:prstGeom prst="rect">
            <a:avLst/>
          </a:prstGeom>
        </p:spPr>
      </p:pic>
      <p:pic>
        <p:nvPicPr>
          <p:cNvPr id="7" name="6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3428992" y="2643188"/>
            <a:ext cx="2388228" cy="2500312"/>
          </a:xfrm>
          <a:prstGeom prst="rect">
            <a:avLst/>
          </a:prstGeom>
        </p:spPr>
      </p:pic>
      <p:pic>
        <p:nvPicPr>
          <p:cNvPr id="8" name="7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0"/>
            <a:ext cx="2388228" cy="228598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929058" y="1857370"/>
            <a:ext cx="1214436" cy="121443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822425b91ce578f514dfa94434b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81df3d26d033248b4aa0744d945f4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20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2500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0786a3a118de6130ec59a337c64be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1285852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2571736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1214428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3929058" y="2786064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11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5286380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6572264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1285866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6" name="15 Imagen" descr="gen_image_produit.php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2500" r="10000"/>
          <a:stretch>
            <a:fillRect/>
          </a:stretch>
        </p:blipFill>
        <p:spPr>
          <a:xfrm>
            <a:off x="7858148" y="2857502"/>
            <a:ext cx="1285852" cy="114300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7" name="16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e89590c187b32563c59185304f3f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24000">
                <a:schemeClr val="tx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786cad4d91fb6afb29018c8c90a9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86050" y="714362"/>
            <a:ext cx="3648092" cy="364809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86ed186eba060ba43ef156240033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71000">
                <a:srgbClr val="9A57CD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500084"/>
            <a:ext cx="9787006" cy="678661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c9aeee3c399e7bbed9f99213c2d4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3000"/>
                            </p:stCondLst>
                            <p:childTnLst>
                              <p:par>
                                <p:cTn id="24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8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27fefc0d55b0041ef1d3f16befc0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grayscl/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500084"/>
            <a:ext cx="9787006" cy="7215238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lo-xhdpi-73a8bc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7215174" y="2357436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066b8457aa6c9468682ff98f30e7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solidFill>
            <a:srgbClr val="D6009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9787006" cy="964413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c7ffefcd61c747ceb71e015c04a25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4500562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3071802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4500562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3071802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00562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3071802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00562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3071802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429124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3000364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429124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3000364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429125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3000364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00198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71438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1500198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71438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1500198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71438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1500198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71438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1428760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0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>
            <a:off x="1428760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flipH="1">
            <a:off x="0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>
            <a:off x="1428761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flipH="1">
            <a:off x="0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Onda"/>
          <p:cNvSpPr/>
          <p:nvPr/>
        </p:nvSpPr>
        <p:spPr>
          <a:xfrm>
            <a:off x="7572396" y="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flipH="1">
            <a:off x="6143636" y="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>
            <a:off x="7572396" y="71436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flipH="1">
            <a:off x="6143636" y="71436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>
            <a:off x="7572396" y="1428760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Onda"/>
          <p:cNvSpPr/>
          <p:nvPr/>
        </p:nvSpPr>
        <p:spPr>
          <a:xfrm flipH="1">
            <a:off x="6143636" y="1428760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Onda"/>
          <p:cNvSpPr/>
          <p:nvPr/>
        </p:nvSpPr>
        <p:spPr>
          <a:xfrm>
            <a:off x="7572396" y="214312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Onda"/>
          <p:cNvSpPr/>
          <p:nvPr/>
        </p:nvSpPr>
        <p:spPr>
          <a:xfrm flipH="1">
            <a:off x="6143636" y="214312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Onda"/>
          <p:cNvSpPr/>
          <p:nvPr/>
        </p:nvSpPr>
        <p:spPr>
          <a:xfrm>
            <a:off x="7500958" y="285750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Onda"/>
          <p:cNvSpPr/>
          <p:nvPr/>
        </p:nvSpPr>
        <p:spPr>
          <a:xfrm flipH="1">
            <a:off x="6072198" y="285750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Onda"/>
          <p:cNvSpPr/>
          <p:nvPr/>
        </p:nvSpPr>
        <p:spPr>
          <a:xfrm>
            <a:off x="7500958" y="3571882"/>
            <a:ext cx="1571604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Onda"/>
          <p:cNvSpPr/>
          <p:nvPr/>
        </p:nvSpPr>
        <p:spPr>
          <a:xfrm flipH="1">
            <a:off x="6072198" y="3571882"/>
            <a:ext cx="1509723" cy="7143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Onda"/>
          <p:cNvSpPr/>
          <p:nvPr/>
        </p:nvSpPr>
        <p:spPr>
          <a:xfrm>
            <a:off x="7500959" y="4214824"/>
            <a:ext cx="1571604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nda"/>
          <p:cNvSpPr/>
          <p:nvPr/>
        </p:nvSpPr>
        <p:spPr>
          <a:xfrm flipH="1">
            <a:off x="6072198" y="4214824"/>
            <a:ext cx="1509723" cy="71438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a6e7bae2175ca7ffbda42e84c98f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7911361">
            <a:off x="2100543" y="321133"/>
            <a:ext cx="2388228" cy="2786829"/>
          </a:xfrm>
          <a:prstGeom prst="rect">
            <a:avLst/>
          </a:prstGeom>
        </p:spPr>
      </p:pic>
      <p:pic>
        <p:nvPicPr>
          <p:cNvPr id="4" name="3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3520645">
            <a:off x="4688918" y="351037"/>
            <a:ext cx="2388228" cy="2786829"/>
          </a:xfrm>
          <a:prstGeom prst="rect">
            <a:avLst/>
          </a:prstGeom>
        </p:spPr>
      </p:pic>
      <p:pic>
        <p:nvPicPr>
          <p:cNvPr id="5" name="4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4061813">
            <a:off x="2264806" y="1996171"/>
            <a:ext cx="2388228" cy="2786829"/>
          </a:xfrm>
          <a:prstGeom prst="rect">
            <a:avLst/>
          </a:prstGeom>
        </p:spPr>
      </p:pic>
      <p:pic>
        <p:nvPicPr>
          <p:cNvPr id="6" name="5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7432879">
            <a:off x="4557436" y="1981946"/>
            <a:ext cx="2388228" cy="2786829"/>
          </a:xfrm>
          <a:prstGeom prst="rect">
            <a:avLst/>
          </a:prstGeom>
        </p:spPr>
      </p:pic>
      <p:pic>
        <p:nvPicPr>
          <p:cNvPr id="7" name="6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3428992" y="2643188"/>
            <a:ext cx="2388228" cy="2500312"/>
          </a:xfrm>
          <a:prstGeom prst="rect">
            <a:avLst/>
          </a:prstGeom>
        </p:spPr>
      </p:pic>
      <p:pic>
        <p:nvPicPr>
          <p:cNvPr id="8" name="7 Imagen" descr="Imagen1+++++++++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0"/>
            <a:ext cx="2388228" cy="2285980"/>
          </a:xfrm>
          <a:prstGeom prst="rect">
            <a:avLst/>
          </a:prstGeom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929058" y="1857370"/>
            <a:ext cx="1214436" cy="1214436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953ef126def1f1a613d6cd3b11f0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ro_foto_cvetka_goluboy_buton_prirody_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vw5re-pw5_ru-rakushka-ulitka-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884A28"/>
              </a:gs>
              <a:gs pos="50000">
                <a:srgbClr val="EED2A0">
                  <a:shade val="67500"/>
                  <a:satMod val="115000"/>
                </a:srgbClr>
              </a:gs>
              <a:gs pos="100000">
                <a:srgbClr val="EED2A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500084"/>
            <a:ext cx="9787006" cy="671517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karnoe_makro_foto_rasteniya_skachat_1680x10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8" name="37 Imagen" descr="g-gif-update.php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73640">
            <a:off x="487671" y="3521884"/>
            <a:ext cx="2562801" cy="1272858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357222" y="-500084"/>
            <a:ext cx="9787006" cy="6000792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3" fill="hold">
                            <p:stCondLst>
                              <p:cond delay="3000"/>
                            </p:stCondLst>
                            <p:childTnLst>
                              <p:par>
                                <p:cTn id="32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6" fill="hold">
                            <p:stCondLst>
                              <p:cond delay="6000"/>
                            </p:stCondLst>
                            <p:childTnLst>
                              <p:par>
                                <p:cTn id="6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98</cp:revision>
  <dcterms:created xsi:type="dcterms:W3CDTF">2015-11-07T14:26:28Z</dcterms:created>
  <dcterms:modified xsi:type="dcterms:W3CDTF">2015-11-11T20:04:34Z</dcterms:modified>
</cp:coreProperties>
</file>