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78" r:id="rId3"/>
    <p:sldId id="286" r:id="rId4"/>
    <p:sldId id="281" r:id="rId5"/>
    <p:sldId id="282" r:id="rId6"/>
    <p:sldId id="303" r:id="rId7"/>
    <p:sldId id="285" r:id="rId8"/>
    <p:sldId id="283" r:id="rId9"/>
    <p:sldId id="277" r:id="rId10"/>
    <p:sldId id="280" r:id="rId11"/>
    <p:sldId id="284" r:id="rId12"/>
    <p:sldId id="279" r:id="rId13"/>
    <p:sldId id="275" r:id="rId14"/>
    <p:sldId id="274" r:id="rId15"/>
    <p:sldId id="273" r:id="rId16"/>
    <p:sldId id="272" r:id="rId17"/>
    <p:sldId id="289" r:id="rId18"/>
    <p:sldId id="271" r:id="rId19"/>
    <p:sldId id="270" r:id="rId20"/>
    <p:sldId id="269" r:id="rId21"/>
    <p:sldId id="304" r:id="rId22"/>
    <p:sldId id="300" r:id="rId23"/>
    <p:sldId id="301" r:id="rId24"/>
    <p:sldId id="299" r:id="rId25"/>
    <p:sldId id="298" r:id="rId26"/>
    <p:sldId id="297" r:id="rId27"/>
    <p:sldId id="267" r:id="rId28"/>
    <p:sldId id="265" r:id="rId29"/>
    <p:sldId id="266" r:id="rId30"/>
    <p:sldId id="296" r:id="rId31"/>
    <p:sldId id="260" r:id="rId32"/>
    <p:sldId id="295" r:id="rId33"/>
    <p:sldId id="294" r:id="rId34"/>
    <p:sldId id="290" r:id="rId35"/>
    <p:sldId id="293" r:id="rId36"/>
    <p:sldId id="292" r:id="rId37"/>
    <p:sldId id="322" r:id="rId38"/>
    <p:sldId id="264" r:id="rId39"/>
    <p:sldId id="263" r:id="rId40"/>
    <p:sldId id="262" r:id="rId41"/>
    <p:sldId id="261" r:id="rId42"/>
    <p:sldId id="287" r:id="rId43"/>
    <p:sldId id="323" r:id="rId44"/>
    <p:sldId id="310" r:id="rId45"/>
    <p:sldId id="308" r:id="rId46"/>
    <p:sldId id="320" r:id="rId47"/>
    <p:sldId id="311" r:id="rId48"/>
    <p:sldId id="259" r:id="rId49"/>
    <p:sldId id="324" r:id="rId50"/>
    <p:sldId id="306" r:id="rId51"/>
    <p:sldId id="305" r:id="rId52"/>
    <p:sldId id="321" r:id="rId53"/>
    <p:sldId id="319" r:id="rId54"/>
    <p:sldId id="317" r:id="rId55"/>
    <p:sldId id="316" r:id="rId56"/>
    <p:sldId id="315" r:id="rId57"/>
    <p:sldId id="258" r:id="rId58"/>
    <p:sldId id="257" r:id="rId59"/>
    <p:sldId id="318" r:id="rId60"/>
    <p:sldId id="312" r:id="rId6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4Ei1SqIqrh2w594j4J5BWQ" hashData="dw9Xvz+DPy/OYrQlIl2KioyXex0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385" autoAdjust="0"/>
    <p:restoredTop sz="94640" autoAdjust="0"/>
  </p:normalViewPr>
  <p:slideViewPr>
    <p:cSldViewPr>
      <p:cViewPr>
        <p:scale>
          <a:sx n="50" d="100"/>
          <a:sy n="50" d="100"/>
        </p:scale>
        <p:origin x="-1092" y="-4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84EE3-2FF4-4881-ACB2-7972A0ED33E3}" type="datetimeFigureOut">
              <a:rPr lang="es-ES" smtClean="0"/>
              <a:pPr/>
              <a:t>25/10/2012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04A49-0747-4033-A649-69160D09848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zoom dir="in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84EE3-2FF4-4881-ACB2-7972A0ED33E3}" type="datetimeFigureOut">
              <a:rPr lang="es-ES" smtClean="0"/>
              <a:pPr/>
              <a:t>25/10/2012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04A49-0747-4033-A649-69160D09848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zoom dir="in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84EE3-2FF4-4881-ACB2-7972A0ED33E3}" type="datetimeFigureOut">
              <a:rPr lang="es-ES" smtClean="0"/>
              <a:pPr/>
              <a:t>25/10/2012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04A49-0747-4033-A649-69160D09848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zoom dir="in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84EE3-2FF4-4881-ACB2-7972A0ED33E3}" type="datetimeFigureOut">
              <a:rPr lang="es-ES" smtClean="0"/>
              <a:pPr/>
              <a:t>25/10/2012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04A49-0747-4033-A649-69160D09848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zoom dir="in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84EE3-2FF4-4881-ACB2-7972A0ED33E3}" type="datetimeFigureOut">
              <a:rPr lang="es-ES" smtClean="0"/>
              <a:pPr/>
              <a:t>25/10/2012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04A49-0747-4033-A649-69160D09848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zoom dir="in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84EE3-2FF4-4881-ACB2-7972A0ED33E3}" type="datetimeFigureOut">
              <a:rPr lang="es-ES" smtClean="0"/>
              <a:pPr/>
              <a:t>25/10/2012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04A49-0747-4033-A649-69160D09848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zoom dir="in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84EE3-2FF4-4881-ACB2-7972A0ED33E3}" type="datetimeFigureOut">
              <a:rPr lang="es-ES" smtClean="0"/>
              <a:pPr/>
              <a:t>25/10/2012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04A49-0747-4033-A649-69160D09848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zoom dir="in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84EE3-2FF4-4881-ACB2-7972A0ED33E3}" type="datetimeFigureOut">
              <a:rPr lang="es-ES" smtClean="0"/>
              <a:pPr/>
              <a:t>25/10/2012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04A49-0747-4033-A649-69160D09848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zoom dir="in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84EE3-2FF4-4881-ACB2-7972A0ED33E3}" type="datetimeFigureOut">
              <a:rPr lang="es-ES" smtClean="0"/>
              <a:pPr/>
              <a:t>25/10/2012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04A49-0747-4033-A649-69160D09848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zoom dir="in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84EE3-2FF4-4881-ACB2-7972A0ED33E3}" type="datetimeFigureOut">
              <a:rPr lang="es-ES" smtClean="0"/>
              <a:pPr/>
              <a:t>25/10/2012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04A49-0747-4033-A649-69160D09848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zoom dir="in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84EE3-2FF4-4881-ACB2-7972A0ED33E3}" type="datetimeFigureOut">
              <a:rPr lang="es-ES" smtClean="0"/>
              <a:pPr/>
              <a:t>25/10/2012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604A49-0747-4033-A649-69160D09848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zoom dir="in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98B8413-EECA-44CF-A1CE-66653C0AB23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7000">
    <p:zoom dir="in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A84EE3-2FF4-4881-ACB2-7972A0ED33E3}" type="datetimeFigureOut">
              <a:rPr lang="es-ES" smtClean="0"/>
              <a:pPr/>
              <a:t>25/10/2012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604A49-0747-4033-A649-69160D09848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7000">
    <p:zoom dir="in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A3759C0-3AFB-44D6-96D9-07C230350AA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7000">
    <p:zoom dir="in"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image" Target="../media/image11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69.png"/><Relationship Id="rId7" Type="http://schemas.openxmlformats.org/officeDocument/2006/relationships/image" Target="../media/image71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72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70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89558_okean_yaxta_parusa_puteshestvie_otdyx_2517x1778_(www.GdeFon.ru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66562" name="Picture 2" descr="Loading..."/>
          <p:cNvPicPr>
            <a:picLocks noChangeAspect="1" noChangeArrowheads="1" noCrop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1000100" y="285728"/>
            <a:ext cx="990504" cy="1071546"/>
          </a:xfrm>
          <a:prstGeom prst="rect">
            <a:avLst/>
          </a:prstGeom>
          <a:noFill/>
        </p:spPr>
      </p:pic>
      <p:pic>
        <p:nvPicPr>
          <p:cNvPr id="66564" name="Picture 4" descr="Loading..."/>
          <p:cNvPicPr>
            <a:picLocks noChangeAspect="1" noChangeArrowheads="1" noCrop="1"/>
          </p:cNvPicPr>
          <p:nvPr/>
        </p:nvPicPr>
        <p:blipFill>
          <a:blip r:embed="rId5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1500166" y="1142984"/>
            <a:ext cx="1000132" cy="1008680"/>
          </a:xfrm>
          <a:prstGeom prst="rect">
            <a:avLst/>
          </a:prstGeom>
          <a:noFill/>
        </p:spPr>
      </p:pic>
      <p:pic>
        <p:nvPicPr>
          <p:cNvPr id="66566" name="Picture 6" descr="Loading...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143108" y="1928802"/>
            <a:ext cx="993912" cy="952500"/>
          </a:xfrm>
          <a:prstGeom prst="rect">
            <a:avLst/>
          </a:prstGeom>
          <a:noFill/>
        </p:spPr>
      </p:pic>
      <p:pic>
        <p:nvPicPr>
          <p:cNvPr id="66568" name="Picture 8" descr="Loading..."/>
          <p:cNvPicPr>
            <a:picLocks noChangeAspect="1" noChangeArrowheads="1" noCrop="1"/>
          </p:cNvPicPr>
          <p:nvPr/>
        </p:nvPicPr>
        <p:blipFill>
          <a:blip r:embed="rId7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428860" y="2643182"/>
            <a:ext cx="861391" cy="952500"/>
          </a:xfrm>
          <a:prstGeom prst="rect">
            <a:avLst/>
          </a:prstGeom>
          <a:noFill/>
        </p:spPr>
      </p:pic>
      <p:pic>
        <p:nvPicPr>
          <p:cNvPr id="66570" name="Picture 10" descr="Loading..."/>
          <p:cNvPicPr>
            <a:picLocks noChangeAspect="1" noChangeArrowheads="1" noCrop="1"/>
          </p:cNvPicPr>
          <p:nvPr/>
        </p:nvPicPr>
        <p:blipFill>
          <a:blip r:embed="rId8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3000364" y="3357562"/>
            <a:ext cx="966786" cy="896617"/>
          </a:xfrm>
          <a:prstGeom prst="rect">
            <a:avLst/>
          </a:prstGeom>
          <a:noFill/>
        </p:spPr>
      </p:pic>
      <p:pic>
        <p:nvPicPr>
          <p:cNvPr id="66572" name="Picture 12" descr="Loading..."/>
          <p:cNvPicPr>
            <a:picLocks noChangeAspect="1" noChangeArrowheads="1" noCrop="1"/>
          </p:cNvPicPr>
          <p:nvPr/>
        </p:nvPicPr>
        <p:blipFill>
          <a:blip r:embed="rId9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85720" y="1357298"/>
            <a:ext cx="857224" cy="947893"/>
          </a:xfrm>
          <a:prstGeom prst="rect">
            <a:avLst/>
          </a:prstGeom>
          <a:noFill/>
        </p:spPr>
      </p:pic>
      <p:pic>
        <p:nvPicPr>
          <p:cNvPr id="66574" name="Picture 14" descr="Loading..."/>
          <p:cNvPicPr>
            <a:picLocks noChangeAspect="1" noChangeArrowheads="1" noCrop="1"/>
          </p:cNvPicPr>
          <p:nvPr/>
        </p:nvPicPr>
        <p:blipFill>
          <a:blip r:embed="rId10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428596" y="2143116"/>
            <a:ext cx="1084776" cy="928694"/>
          </a:xfrm>
          <a:prstGeom prst="rect">
            <a:avLst/>
          </a:prstGeom>
          <a:noFill/>
        </p:spPr>
      </p:pic>
      <p:pic>
        <p:nvPicPr>
          <p:cNvPr id="66576" name="Picture 16" descr="Loading..."/>
          <p:cNvPicPr>
            <a:picLocks noChangeAspect="1" noChangeArrowheads="1" noCrop="1"/>
          </p:cNvPicPr>
          <p:nvPr/>
        </p:nvPicPr>
        <p:blipFill>
          <a:blip r:embed="rId11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928662" y="2928934"/>
            <a:ext cx="1000132" cy="966515"/>
          </a:xfrm>
          <a:prstGeom prst="rect">
            <a:avLst/>
          </a:prstGeom>
          <a:noFill/>
        </p:spPr>
      </p:pic>
      <p:pic>
        <p:nvPicPr>
          <p:cNvPr id="13" name="Picture 14" descr="Loading..."/>
          <p:cNvPicPr>
            <a:picLocks noChangeAspect="1" noChangeArrowheads="1" noCrop="1"/>
          </p:cNvPicPr>
          <p:nvPr/>
        </p:nvPicPr>
        <p:blipFill>
          <a:blip r:embed="rId10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1142976" y="3786190"/>
            <a:ext cx="1071570" cy="917388"/>
          </a:xfrm>
          <a:prstGeom prst="rect">
            <a:avLst/>
          </a:prstGeom>
          <a:noFill/>
        </p:spPr>
      </p:pic>
      <p:pic>
        <p:nvPicPr>
          <p:cNvPr id="14" name="Picture 2" descr="Loading..."/>
          <p:cNvPicPr>
            <a:picLocks noChangeAspect="1" noChangeArrowheads="1" noCrop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1714480" y="4500570"/>
            <a:ext cx="915680" cy="990600"/>
          </a:xfrm>
          <a:prstGeom prst="rect">
            <a:avLst/>
          </a:prstGeom>
          <a:noFill/>
        </p:spPr>
      </p:pic>
      <p:pic>
        <p:nvPicPr>
          <p:cNvPr id="66582" name="Picture 22" descr="http://www.gif-mania.net/signatures-animees/resultat/x/3d158018.gif"/>
          <p:cNvPicPr>
            <a:picLocks noChangeAspect="1" noChangeArrowheads="1" noCrop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5857884" y="6146448"/>
            <a:ext cx="3059064" cy="711552"/>
          </a:xfrm>
          <a:prstGeom prst="rect">
            <a:avLst/>
          </a:prstGeom>
          <a:noFill/>
        </p:spPr>
      </p:pic>
      <p:pic>
        <p:nvPicPr>
          <p:cNvPr id="66584" name="Picture 24" descr="Loading..."/>
          <p:cNvPicPr>
            <a:picLocks noChangeAspect="1" noChangeArrowheads="1" noCrop="1"/>
          </p:cNvPicPr>
          <p:nvPr/>
        </p:nvPicPr>
        <p:blipFill>
          <a:blip r:embed="rId1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rcRect/>
          <a:stretch>
            <a:fillRect/>
          </a:stretch>
        </p:blipFill>
        <p:spPr bwMode="auto">
          <a:xfrm>
            <a:off x="2214546" y="5500702"/>
            <a:ext cx="666750" cy="695325"/>
          </a:xfrm>
          <a:prstGeom prst="rect">
            <a:avLst/>
          </a:prstGeom>
          <a:noFill/>
        </p:spPr>
      </p:pic>
      <p:sp>
        <p:nvSpPr>
          <p:cNvPr id="19" name="18 CuadroTexto"/>
          <p:cNvSpPr txBox="1"/>
          <p:nvPr/>
        </p:nvSpPr>
        <p:spPr>
          <a:xfrm>
            <a:off x="1928794" y="5429264"/>
            <a:ext cx="28575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400" dirty="0" smtClean="0">
                <a:solidFill>
                  <a:schemeClr val="accent6">
                    <a:lumMod val="75000"/>
                  </a:schemeClr>
                </a:solidFill>
              </a:rPr>
              <a:t>“</a:t>
            </a:r>
            <a:endParaRPr lang="es-ES" sz="4400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20" name="19 Rectángulo"/>
          <p:cNvSpPr/>
          <p:nvPr/>
        </p:nvSpPr>
        <p:spPr>
          <a:xfrm>
            <a:off x="2571736" y="5429264"/>
            <a:ext cx="42030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4400" dirty="0" smtClean="0">
                <a:solidFill>
                  <a:schemeClr val="accent6">
                    <a:lumMod val="75000"/>
                  </a:schemeClr>
                </a:solidFill>
              </a:rPr>
              <a:t>“</a:t>
            </a:r>
            <a:endParaRPr lang="es-ES" sz="4400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 spd="slow" advTm="16000">
    <p:zoom/>
    <p:sndAc>
      <p:stSnd loop="1">
        <p:snd r:embed="rId2" name="Dulce Armoni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65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65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65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66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65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65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65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665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65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65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65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665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665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665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665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665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665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665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665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665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665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665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665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665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665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665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665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665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665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665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665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665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7000"/>
                            </p:stCondLst>
                            <p:childTnLst>
                              <p:par>
                                <p:cTn id="7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665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665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7500"/>
                            </p:stCondLst>
                            <p:childTnLst>
                              <p:par>
                                <p:cTn id="87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1600" decel="100000"/>
                                        <p:tgtEl>
                                          <p:spTgt spid="6658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0" dur="1600" decel="100000" fill="hold"/>
                                        <p:tgtEl>
                                          <p:spTgt spid="6658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600" decel="100000" fill="hold"/>
                                        <p:tgtEl>
                                          <p:spTgt spid="665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600" decel="100000" fill="hold"/>
                                        <p:tgtEl>
                                          <p:spTgt spid="665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65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65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22_deti_rebenok_radost_1280x1028_(www.GdeFon.ru).jpg"/>
          <p:cNvPicPr>
            <a:picLocks noChangeAspect="1"/>
          </p:cNvPicPr>
          <p:nvPr/>
        </p:nvPicPr>
        <p:blipFill>
          <a:blip r:embed="rId2"/>
          <a:srcRect r="8333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43_svoboda_vershina_dostizhenie_gory_skalolazanie_1024x685_(www.GdeFon.ru).jpg"/>
          <p:cNvPicPr>
            <a:picLocks noChangeAspect="1"/>
          </p:cNvPicPr>
          <p:nvPr/>
        </p:nvPicPr>
        <p:blipFill>
          <a:blip r:embed="rId2"/>
          <a:srcRect l="1279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7000">
    <p:zoom dir="in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0616_rebenok_kepka_krosovki_bolshie_1600x1200_(www.GdeFon.ru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01095_devochka_ozero_leto_nastroenie_1920x1200_(www.GdeFon.ru).jpg"/>
          <p:cNvPicPr>
            <a:picLocks noChangeAspect="1"/>
          </p:cNvPicPr>
          <p:nvPr/>
        </p:nvPicPr>
        <p:blipFill>
          <a:blip r:embed="rId2"/>
          <a:srcRect l="1458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642910" y="128586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</p:spTree>
  </p:cSld>
  <p:clrMapOvr>
    <a:masterClrMapping/>
  </p:clrMapOvr>
  <p:transition spd="slow" advTm="7000">
    <p:zoom dir="in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941_shezlong_otdyx_nebo_1680x1050_(www.GdeFon.ru).jpg"/>
          <p:cNvPicPr>
            <a:picLocks noChangeAspect="1"/>
          </p:cNvPicPr>
          <p:nvPr/>
        </p:nvPicPr>
        <p:blipFill>
          <a:blip r:embed="rId2"/>
          <a:srcRect r="595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7000">
    <p:zoom dir="in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551_gory_doroga_bajkery_1920x1200_(www.GdeFon.ru).jpg"/>
          <p:cNvPicPr>
            <a:picLocks noChangeAspect="1"/>
          </p:cNvPicPr>
          <p:nvPr/>
        </p:nvPicPr>
        <p:blipFill>
          <a:blip r:embed="rId2"/>
          <a:srcRect l="3290" r="12500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7000">
    <p:zoom dir="in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92104_more_vecher_yaxta_otbleski_3008x2000_(www.GdeFon.ru).jpg"/>
          <p:cNvPicPr>
            <a:picLocks noChangeAspect="1"/>
          </p:cNvPicPr>
          <p:nvPr/>
        </p:nvPicPr>
        <p:blipFill>
          <a:blip r:embed="rId2"/>
          <a:srcRect r="18750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7000">
    <p:zoom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75629_more_pticy_devushka_2560x1600_(www.GdeFon.ru).jpg"/>
          <p:cNvPicPr>
            <a:picLocks noChangeAspect="1"/>
          </p:cNvPicPr>
          <p:nvPr/>
        </p:nvPicPr>
        <p:blipFill>
          <a:blip r:embed="rId2">
            <a:lum contrast="10000"/>
          </a:blip>
          <a:srcRect r="18750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7000">
    <p:zoom dir="in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417_sinij_glaza_rebenok_1600x1200_(www.GdeFon.ru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87614_aziya_devushka_chernoe_1920x1200_(www.GdeFon.ru).jpg"/>
          <p:cNvPicPr>
            <a:picLocks noChangeAspect="1"/>
          </p:cNvPicPr>
          <p:nvPr/>
        </p:nvPicPr>
        <p:blipFill>
          <a:blip r:embed="rId2"/>
          <a:srcRect l="13207"/>
          <a:stretch>
            <a:fillRect/>
          </a:stretch>
        </p:blipFill>
        <p:spPr>
          <a:xfrm>
            <a:off x="-500098" y="0"/>
            <a:ext cx="9644098" cy="6858000"/>
          </a:xfrm>
          <a:prstGeom prst="rect">
            <a:avLst/>
          </a:prstGeom>
        </p:spPr>
      </p:pic>
    </p:spTree>
  </p:cSld>
  <p:clrMapOvr>
    <a:masterClrMapping/>
  </p:clrMapOvr>
  <p:transition spd="slow" advTm="7000">
    <p:zoom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93438_malysh_vzglyad_golubye-glaza_2560x1600_(www.GdeFon.ru).jpg"/>
          <p:cNvPicPr>
            <a:picLocks noChangeAspect="1"/>
          </p:cNvPicPr>
          <p:nvPr/>
        </p:nvPicPr>
        <p:blipFill>
          <a:blip r:embed="rId2"/>
          <a:srcRect r="11905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</p:spTree>
  </p:cSld>
  <p:clrMapOvr>
    <a:masterClrMapping/>
  </p:clrMapOvr>
  <p:transition spd="slow" advTm="7000">
    <p:zoom dir="in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93804_devushki_blondinka_yemocii_sostoyanie_pole_koloski_2560x1600_(www.GdeFon.ru).jpg"/>
          <p:cNvPicPr>
            <a:picLocks noChangeAspect="1"/>
          </p:cNvPicPr>
          <p:nvPr/>
        </p:nvPicPr>
        <p:blipFill>
          <a:blip r:embed="rId2"/>
          <a:srcRect r="10273" b="5883"/>
          <a:stretch>
            <a:fillRect/>
          </a:stretch>
        </p:blipFill>
        <p:spPr>
          <a:xfrm>
            <a:off x="0" y="0"/>
            <a:ext cx="9429784" cy="6858000"/>
          </a:xfrm>
          <a:prstGeom prst="rect">
            <a:avLst/>
          </a:prstGeom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94742_deti_malchiki_bratya_bereg_pesok_otrazhenie_pobere_4600x3067_(www.GdeFon.ru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7000">
    <p:zoom dir="in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96732_paren_devushka_plyazh_bereg_pesok_priboj_spina_cve_1920x1200_(www.GdeFon.ru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7000">
    <p:zoom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408613_devochka_portret_nastroenie_2560x1600_(www.GdeFon.ru).jpg"/>
          <p:cNvPicPr>
            <a:picLocks noGrp="1" noChangeAspect="1"/>
          </p:cNvPicPr>
          <p:nvPr>
            <p:ph idx="1"/>
          </p:nvPr>
        </p:nvPicPr>
        <p:blipFill>
          <a:blip r:embed="rId2"/>
          <a:srcRect l="9488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Tm="7000">
    <p:zoom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97265_devushka_okno_nastroenie_1920x1280_(www.GdeFon.ru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7000">
    <p:zoom dir="in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98515_bereg_plyazh_pesok_more_shezlong_devushka_shatenka_2048x1359_(www.GdeFon.ru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7000">
    <p:zoom dir="in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98698_devushka_dom_okno_nastroenie_1920x1280_(www.GdeFon.ru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7000">
    <p:zoom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99068_roza_lepestki_knigi_fon_belyj_2800x2158_(www.GdeFon.ru).jpg"/>
          <p:cNvPicPr>
            <a:picLocks noChangeAspect="1"/>
          </p:cNvPicPr>
          <p:nvPr/>
        </p:nvPicPr>
        <p:blipFill>
          <a:blip r:embed="rId2"/>
          <a:srcRect r="16667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7000">
    <p:zoom dir="in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04375_devochka_oduvanchik_nastroenie_2560x1600_(www.GdeFon.ru).jpg"/>
          <p:cNvPicPr>
            <a:picLocks noChangeAspect="1"/>
          </p:cNvPicPr>
          <p:nvPr/>
        </p:nvPicPr>
        <p:blipFill>
          <a:blip r:embed="rId2"/>
          <a:srcRect r="13187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7000">
    <p:zoom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04359_devushka_kon_nastroenie_1920x1280_(www.GdeFon.ru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7000">
    <p:zoom dir="in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04523_devochka_portret_nastroenie_1920x1275_(www.GdeFon.ru).jpg"/>
          <p:cNvPicPr>
            <a:picLocks noChangeAspect="1"/>
          </p:cNvPicPr>
          <p:nvPr/>
        </p:nvPicPr>
        <p:blipFill>
          <a:blip r:embed="rId2"/>
          <a:srcRect r="16667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7000">
    <p:zoom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05622_devushka_lampa_nastroenie_1920x1280_(www.GdeFon.ru).jpg"/>
          <p:cNvPicPr>
            <a:picLocks noChangeAspect="1"/>
          </p:cNvPicPr>
          <p:nvPr/>
        </p:nvPicPr>
        <p:blipFill>
          <a:blip r:embed="rId2"/>
          <a:srcRect r="11068"/>
          <a:stretch>
            <a:fillRect/>
          </a:stretch>
        </p:blipFill>
        <p:spPr>
          <a:xfrm>
            <a:off x="0" y="0"/>
            <a:ext cx="9144001" cy="6858000"/>
          </a:xfrm>
          <a:prstGeom prst="rect">
            <a:avLst/>
          </a:prstGeom>
        </p:spPr>
      </p:pic>
    </p:spTree>
  </p:cSld>
  <p:clrMapOvr>
    <a:masterClrMapping/>
  </p:clrMapOvr>
  <p:transition spd="slow" advTm="7000">
    <p:zoom dir="in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05628_devushka_more_kamni_zakat_nastroenie_1920x1280_(www.GdeFon.ru).jpg"/>
          <p:cNvPicPr>
            <a:picLocks noChangeAspect="1"/>
          </p:cNvPicPr>
          <p:nvPr/>
        </p:nvPicPr>
        <p:blipFill>
          <a:blip r:embed="rId2"/>
          <a:srcRect r="16667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7000">
    <p:zoom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06516_devushka_radost_v-vozduxe_3872x2592_(www.GdeFon.ru).jpg"/>
          <p:cNvPicPr>
            <a:picLocks noChangeAspect="1"/>
          </p:cNvPicPr>
          <p:nvPr/>
        </p:nvPicPr>
        <p:blipFill>
          <a:blip r:embed="rId2"/>
          <a:srcRect r="16667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7000">
    <p:zoom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07237_more_yaxta_lyuks_pejzazh_vid_gorizont_otdyx_3000x1987_(www.GdeFon.ru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5" y="0"/>
            <a:ext cx="9144025" cy="6858000"/>
          </a:xfrm>
          <a:prstGeom prst="rect">
            <a:avLst/>
          </a:prstGeom>
        </p:spPr>
      </p:pic>
    </p:spTree>
  </p:cSld>
  <p:clrMapOvr>
    <a:masterClrMapping/>
  </p:clrMapOvr>
  <p:transition spd="slow" advTm="7000">
    <p:zoom dir="in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06877_rebenok_devochka_udivlenie_glazki_4928x3264_(www.GdeFon.ru).jpg"/>
          <p:cNvPicPr>
            <a:picLocks noChangeAspect="1"/>
          </p:cNvPicPr>
          <p:nvPr/>
        </p:nvPicPr>
        <p:blipFill>
          <a:blip r:embed="rId2"/>
          <a:srcRect r="16667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7000">
    <p:zoom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407252_devushka_ulica_listya_nastroenie_1920x1280_(www.GdeFon.ru).jpg"/>
          <p:cNvPicPr>
            <a:picLocks noGrp="1" noChangeAspect="1"/>
          </p:cNvPicPr>
          <p:nvPr>
            <p:ph idx="1"/>
          </p:nvPr>
        </p:nvPicPr>
        <p:blipFill>
          <a:blip r:embed="rId2"/>
          <a:srcRect l="13541"/>
          <a:stretch>
            <a:fillRect/>
          </a:stretch>
        </p:blipFill>
        <p:spPr>
          <a:xfrm>
            <a:off x="0" y="0"/>
            <a:ext cx="9144026" cy="6858000"/>
          </a:xfrm>
        </p:spPr>
      </p:pic>
    </p:spTree>
  </p:cSld>
  <p:clrMapOvr>
    <a:masterClrMapping/>
  </p:clrMapOvr>
  <p:transition spd="slow" advTm="7000">
    <p:zoom dir="in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09119_deti_rebenok_blondinka_ulybka_zelen_trava_lug_list_1920x1141_(www.GdeFon.ru).jpg"/>
          <p:cNvPicPr>
            <a:picLocks noChangeAspect="1"/>
          </p:cNvPicPr>
          <p:nvPr/>
        </p:nvPicPr>
        <p:blipFill>
          <a:blip r:embed="rId2"/>
          <a:srcRect l="16667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7000">
    <p:zoom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07297_doroga_razmetka_vecher_motocikl_oblaka_stolby_1920x1080_(www.GdeFon.ru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7000">
    <p:zoom dir="in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07493_fon_kamni_shheben_galka_devushka_lico_volosy_vzgly_2048x1365_(www.GdeFon.ru).jpg"/>
          <p:cNvPicPr>
            <a:picLocks noChangeAspect="1"/>
          </p:cNvPicPr>
          <p:nvPr/>
        </p:nvPicPr>
        <p:blipFill>
          <a:blip r:embed="rId2"/>
          <a:srcRect r="16667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7000">
    <p:zoom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08491_devushka_more_volny_1920x1200_(www.GdeFon.ru).jpg"/>
          <p:cNvPicPr>
            <a:picLocks noChangeAspect="1"/>
          </p:cNvPicPr>
          <p:nvPr/>
        </p:nvPicPr>
        <p:blipFill>
          <a:blip r:embed="rId2"/>
          <a:srcRect l="16667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7000">
    <p:zoom dir="in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07636_grustno_malenkaya_1920x1200_(www.GdeFon.ru).jpg"/>
          <p:cNvPicPr>
            <a:picLocks noChangeAspect="1"/>
          </p:cNvPicPr>
          <p:nvPr/>
        </p:nvPicPr>
        <p:blipFill>
          <a:blip r:embed="rId2"/>
          <a:srcRect l="16667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7000">
    <p:zoom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08244_stupni_kamni_razmery_1920x1200_(www.GdeFon.ru).jpg"/>
          <p:cNvPicPr>
            <a:picLocks noChangeAspect="1"/>
          </p:cNvPicPr>
          <p:nvPr/>
        </p:nvPicPr>
        <p:blipFill>
          <a:blip r:embed="rId2"/>
          <a:srcRect r="9375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</p:spTree>
  </p:cSld>
  <p:clrMapOvr>
    <a:masterClrMapping/>
  </p:clrMapOvr>
  <p:transition spd="slow" advTm="7000">
    <p:zoom dir="in"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306714_kot_-ryzhij_-igraet_2560x1600_(www.GdeFon.ru).jpg"/>
          <p:cNvPicPr>
            <a:picLocks noGrp="1" noChangeAspect="1"/>
          </p:cNvPicPr>
          <p:nvPr>
            <p:ph idx="1"/>
          </p:nvPr>
        </p:nvPicPr>
        <p:blipFill>
          <a:blip r:embed="rId2"/>
          <a:srcRect l="16667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b="1" dirty="0"/>
          </a:p>
        </p:txBody>
      </p:sp>
      <p:pic>
        <p:nvPicPr>
          <p:cNvPr id="4" name="3 Imagen" descr="409169_malchik_portret_zabor_nastroenie_1920x1285_(www.GdeFon.ru).jpg"/>
          <p:cNvPicPr>
            <a:picLocks noChangeAspect="1"/>
          </p:cNvPicPr>
          <p:nvPr/>
        </p:nvPicPr>
        <p:blipFill>
          <a:blip r:embed="rId2"/>
          <a:srcRect l="16667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7000">
    <p:zoom dir="in"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09204_devushka_blondinka_vzglyad_majka_trava_3888x2592_(www.GdeFon.ru).jpg"/>
          <p:cNvPicPr>
            <a:picLocks noChangeAspect="1"/>
          </p:cNvPicPr>
          <p:nvPr/>
        </p:nvPicPr>
        <p:blipFill>
          <a:blip r:embed="rId2"/>
          <a:srcRect r="16667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7000">
    <p:zoom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10973_devushki_shatenki_pryzhok_voda_kapli_bryzgi_gorizo_2048x1365_(www.GdeFon.ru).jpg"/>
          <p:cNvPicPr>
            <a:picLocks noChangeAspect="1"/>
          </p:cNvPicPr>
          <p:nvPr/>
        </p:nvPicPr>
        <p:blipFill>
          <a:blip r:embed="rId2"/>
          <a:srcRect l="11068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7000">
    <p:zoom dir="in"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11221_devochka_sobaka_nastroenie_fon_2560x1600_(www.GdeFon.ru).jpg"/>
          <p:cNvPicPr>
            <a:picLocks noChangeAspect="1"/>
          </p:cNvPicPr>
          <p:nvPr/>
        </p:nvPicPr>
        <p:blipFill>
          <a:blip r:embed="rId2"/>
          <a:srcRect r="8046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</p:spTree>
  </p:cSld>
  <p:clrMapOvr>
    <a:masterClrMapping/>
  </p:clrMapOvr>
  <p:transition spd="slow" advTm="7000">
    <p:zoom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11354_devushka_shatenka_lyozha_les_priroda_zemlya_zont_o_2048x1313_(www.GdeFon.ru).jpg"/>
          <p:cNvPicPr>
            <a:picLocks noChangeAspect="1"/>
          </p:cNvPicPr>
          <p:nvPr/>
        </p:nvPicPr>
        <p:blipFill>
          <a:blip r:embed="rId2"/>
          <a:srcRect l="16667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7000">
    <p:zoom dir="in"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273814_kotyonok_-perya_-krasnye_1280x1024_(www.GdeFon.ru)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</p:spPr>
      </p:pic>
    </p:spTree>
  </p:cSld>
  <p:clrMapOvr>
    <a:masterClrMapping/>
  </p:clrMapOvr>
  <p:transition spd="slow" advTm="7000">
    <p:zoom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11654_more_plyazh_terrasa_balkon_vid_gorizont_otdyx_2550x1689_(www.GdeFon.ru).jpg"/>
          <p:cNvPicPr>
            <a:picLocks noChangeAspect="1"/>
          </p:cNvPicPr>
          <p:nvPr/>
        </p:nvPicPr>
        <p:blipFill>
          <a:blip r:embed="rId2"/>
          <a:srcRect r="694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7000">
    <p:zoom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12154_Love_Autumn_Rose_2880x1800_(www.GdeFon.ru).jpg"/>
          <p:cNvPicPr>
            <a:picLocks noChangeAspect="1"/>
          </p:cNvPicPr>
          <p:nvPr/>
        </p:nvPicPr>
        <p:blipFill>
          <a:blip r:embed="rId2"/>
          <a:srcRect r="1341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7000">
    <p:zoom dir="in"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256045_kot_-ryzhij_-rybka_1920x1080_(www.GdeFon.ru).jpg"/>
          <p:cNvPicPr>
            <a:picLocks noGrp="1" noChangeAspect="1"/>
          </p:cNvPicPr>
          <p:nvPr>
            <p:ph idx="1"/>
          </p:nvPr>
        </p:nvPicPr>
        <p:blipFill>
          <a:blip r:embed="rId2"/>
          <a:srcRect l="3760" b="6796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11449_devochka_more_nastroenie_1920x1278_(www.GdeFon.ru).jpg"/>
          <p:cNvPicPr>
            <a:picLocks noChangeAspect="1"/>
          </p:cNvPicPr>
          <p:nvPr/>
        </p:nvPicPr>
        <p:blipFill>
          <a:blip r:embed="rId2"/>
          <a:srcRect r="16667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7000">
    <p:zoom dir="in"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13035_okean_plyazh_terrasa_vid_gorizont_otdyx_4288x2847_(www.GdeFon.ru).jpg"/>
          <p:cNvPicPr>
            <a:picLocks noChangeAspect="1"/>
          </p:cNvPicPr>
          <p:nvPr/>
        </p:nvPicPr>
        <p:blipFill>
          <a:blip r:embed="rId2"/>
          <a:srcRect r="14062"/>
          <a:stretch>
            <a:fillRect/>
          </a:stretch>
        </p:blipFill>
        <p:spPr>
          <a:xfrm>
            <a:off x="0" y="0"/>
            <a:ext cx="9429784" cy="6858000"/>
          </a:xfrm>
          <a:prstGeom prst="rect">
            <a:avLst/>
          </a:prstGeom>
        </p:spPr>
      </p:pic>
    </p:spTree>
  </p:cSld>
  <p:clrMapOvr>
    <a:masterClrMapping/>
  </p:clrMapOvr>
  <p:transition spd="slow" advTm="7000">
    <p:zoom dir="in"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218801_krasnyj_fon_lyozha_morda_vzglyad_1680x1050_(www.GdeFon.ru).jpg"/>
          <p:cNvPicPr>
            <a:picLocks noGrp="1" noChangeAspect="1"/>
          </p:cNvPicPr>
          <p:nvPr>
            <p:ph idx="1"/>
          </p:nvPr>
        </p:nvPicPr>
        <p:blipFill>
          <a:blip r:embed="rId2"/>
          <a:srcRect l="9091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13582_devochka_portret_nastroenie_1920x1280_(www.GdeFon.ru).jpg"/>
          <p:cNvPicPr>
            <a:picLocks noChangeAspect="1"/>
          </p:cNvPicPr>
          <p:nvPr/>
        </p:nvPicPr>
        <p:blipFill>
          <a:blip r:embed="rId2"/>
          <a:srcRect l="11458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7000">
    <p:zoom dir="in"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13798_ozero_gory_terrasa_vid_nastroenie_naslazhdenie_otd_2048x1362_(www.GdeFon.ru).jpg"/>
          <p:cNvPicPr>
            <a:picLocks noChangeAspect="1"/>
          </p:cNvPicPr>
          <p:nvPr/>
        </p:nvPicPr>
        <p:blipFill>
          <a:blip r:embed="rId2"/>
          <a:srcRect r="6510"/>
          <a:stretch>
            <a:fillRect/>
          </a:stretch>
        </p:blipFill>
        <p:spPr>
          <a:xfrm>
            <a:off x="-357222" y="0"/>
            <a:ext cx="9501222" cy="6858000"/>
          </a:xfrm>
          <a:prstGeom prst="rect">
            <a:avLst/>
          </a:prstGeom>
        </p:spPr>
      </p:pic>
    </p:spTree>
  </p:cSld>
  <p:clrMapOvr>
    <a:masterClrMapping/>
  </p:clrMapOvr>
  <p:transition spd="slow" advTm="7000">
    <p:zoom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331083_pyos_sobaka_ryzhij_kot_koshka_druzya_3008x2000_(www.GdeFon.ru).jpg"/>
          <p:cNvPicPr>
            <a:picLocks noGrp="1" noChangeAspect="1"/>
          </p:cNvPicPr>
          <p:nvPr>
            <p:ph idx="1"/>
          </p:nvPr>
        </p:nvPicPr>
        <p:blipFill>
          <a:blip r:embed="rId2"/>
          <a:srcRect l="6456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Tm="7000">
    <p:zoom dir="in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352081_guby_krasnaya_2560x2048_(www.GdeFon.ru)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Tm="7000">
    <p:zoom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371954_eda_perec_krasnyj_bolgarskij_1920x1200_(www.GdeFon.ru).jpg"/>
          <p:cNvPicPr>
            <a:picLocks noGrp="1" noChangeAspect="1"/>
          </p:cNvPicPr>
          <p:nvPr>
            <p:ph idx="1"/>
          </p:nvPr>
        </p:nvPicPr>
        <p:blipFill>
          <a:blip r:embed="rId2"/>
          <a:srcRect l="16667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Tm="7000">
    <p:zoom dir="in"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374652_tort_yagoda_kapuchino_kofe_chashku_cvety_krasnyj_k_2560x1600_(www.GdeFon.ru).jpg"/>
          <p:cNvPicPr>
            <a:picLocks noGrp="1" noChangeAspect="1"/>
          </p:cNvPicPr>
          <p:nvPr>
            <p:ph idx="1"/>
          </p:nvPr>
        </p:nvPicPr>
        <p:blipFill>
          <a:blip r:embed="rId2"/>
          <a:srcRect l="12370" r="4296"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 advTm="7000">
    <p:zoom/>
  </p:transition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414922_belogolovyj-orlan_ptica_xishhnik_polyot_krylya_2048x1365_(www.GdeFon.ru).jpg"/>
          <p:cNvPicPr>
            <a:picLocks noGrp="1" noChangeAspect="1"/>
          </p:cNvPicPr>
          <p:nvPr>
            <p:ph idx="1"/>
          </p:nvPr>
        </p:nvPicPr>
        <p:blipFill>
          <a:blip r:embed="rId2"/>
          <a:srcRect r="6182"/>
          <a:stretch>
            <a:fillRect/>
          </a:stretch>
        </p:blipFill>
        <p:spPr>
          <a:xfrm>
            <a:off x="-1" y="0"/>
            <a:ext cx="9144001" cy="6858000"/>
          </a:xfrm>
        </p:spPr>
      </p:pic>
    </p:spTree>
  </p:cSld>
  <p:clrMapOvr>
    <a:masterClrMapping/>
  </p:clrMapOvr>
  <p:transition spd="slow" advTm="7000">
    <p:zoom dir="in"/>
  </p:transition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14020_nastroenie_schaste_radost_pryzhok_nebo_pesok_parni_1920x1200_(www.GdeFon.ru).jpg"/>
          <p:cNvPicPr>
            <a:picLocks noChangeAspect="1"/>
          </p:cNvPicPr>
          <p:nvPr/>
        </p:nvPicPr>
        <p:blipFill>
          <a:blip r:embed="rId2"/>
          <a:srcRect l="16667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7000">
    <p:zoom dir="in"/>
  </p:transition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414024_devushka_lug_trava_zelen_nebo_radost_oblaka_ruki_s_1920x1200_(www.GdeFon.ru).jpg"/>
          <p:cNvPicPr>
            <a:picLocks noChangeAspect="1"/>
          </p:cNvPicPr>
          <p:nvPr/>
        </p:nvPicPr>
        <p:blipFill>
          <a:blip r:embed="rId2"/>
          <a:srcRect l="16667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7000">
    <p:zoom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360264_makro_krasnye_zvezdy_more_plyazh_3109x2206_(www.GdeFon.ru)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CuadroTexto"/>
          <p:cNvSpPr txBox="1"/>
          <p:nvPr/>
        </p:nvSpPr>
        <p:spPr>
          <a:xfrm>
            <a:off x="3857620" y="6000768"/>
            <a:ext cx="4182299" cy="46166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Matura MT Script Capitals" pitchFamily="66" charset="0"/>
              </a:rPr>
              <a:t>Francisco del Olmo-Jazmín</a:t>
            </a:r>
            <a:endParaRPr lang="es-ES" sz="2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Matura MT Script Capitals" pitchFamily="66" charset="0"/>
            </a:endParaRPr>
          </a:p>
        </p:txBody>
      </p:sp>
    </p:spTree>
  </p:cSld>
  <p:clrMapOvr>
    <a:masterClrMapping/>
  </p:clrMapOvr>
  <p:transition spd="slow" advTm="12000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SUPER FOTOS -2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SUPER FOTOS -2-</Template>
  <TotalTime>0</TotalTime>
  <Words>45</Words>
  <Application>Microsoft Office PowerPoint</Application>
  <PresentationFormat>Presentación en pantalla (4:3)</PresentationFormat>
  <Paragraphs>18</Paragraphs>
  <Slides>59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59</vt:i4>
      </vt:variant>
    </vt:vector>
  </HeadingPairs>
  <TitlesOfParts>
    <vt:vector size="61" baseType="lpstr">
      <vt:lpstr>SUPER FOTOS -2-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2012-10-25T14:21:42Z</dcterms:created>
  <dcterms:modified xsi:type="dcterms:W3CDTF">2012-10-25T14:28:24Z</dcterms:modified>
</cp:coreProperties>
</file>