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303" r:id="rId3"/>
    <p:sldId id="308" r:id="rId4"/>
    <p:sldId id="274" r:id="rId5"/>
    <p:sldId id="309" r:id="rId6"/>
    <p:sldId id="261" r:id="rId7"/>
    <p:sldId id="311" r:id="rId8"/>
    <p:sldId id="259" r:id="rId9"/>
    <p:sldId id="262" r:id="rId10"/>
    <p:sldId id="265" r:id="rId11"/>
    <p:sldId id="260" r:id="rId12"/>
    <p:sldId id="263" r:id="rId13"/>
    <p:sldId id="258" r:id="rId14"/>
    <p:sldId id="267" r:id="rId15"/>
    <p:sldId id="264" r:id="rId16"/>
    <p:sldId id="257" r:id="rId17"/>
    <p:sldId id="266" r:id="rId18"/>
    <p:sldId id="268" r:id="rId19"/>
    <p:sldId id="269" r:id="rId20"/>
    <p:sldId id="271" r:id="rId21"/>
    <p:sldId id="273" r:id="rId22"/>
    <p:sldId id="270" r:id="rId23"/>
    <p:sldId id="272" r:id="rId24"/>
    <p:sldId id="275" r:id="rId25"/>
    <p:sldId id="279" r:id="rId26"/>
    <p:sldId id="276" r:id="rId27"/>
    <p:sldId id="278" r:id="rId28"/>
    <p:sldId id="280" r:id="rId29"/>
    <p:sldId id="284" r:id="rId30"/>
    <p:sldId id="283" r:id="rId31"/>
    <p:sldId id="285" r:id="rId32"/>
    <p:sldId id="295" r:id="rId33"/>
    <p:sldId id="286" r:id="rId34"/>
    <p:sldId id="288" r:id="rId35"/>
    <p:sldId id="296" r:id="rId36"/>
    <p:sldId id="298" r:id="rId37"/>
    <p:sldId id="299" r:id="rId38"/>
    <p:sldId id="302" r:id="rId39"/>
    <p:sldId id="301" r:id="rId40"/>
    <p:sldId id="306" r:id="rId41"/>
    <p:sldId id="277" r:id="rId42"/>
    <p:sldId id="310" r:id="rId43"/>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NKIZhuoqseDLYfYthfmUvg" hashData="VV3BEjEAqDY6omU8auL66r850T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20000"/>
    <a:srgbClr val="332015"/>
    <a:srgbClr val="933F25"/>
    <a:srgbClr val="BF814D"/>
    <a:srgbClr val="154715"/>
    <a:srgbClr val="267E26"/>
    <a:srgbClr val="5887C0"/>
    <a:srgbClr val="9BB7D9"/>
    <a:srgbClr val="963691"/>
    <a:srgbClr val="BF4DBA"/>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525" autoAdjust="0"/>
    <p:restoredTop sz="94660"/>
  </p:normalViewPr>
  <p:slideViewPr>
    <p:cSldViewPr>
      <p:cViewPr>
        <p:scale>
          <a:sx n="282" d="100"/>
          <a:sy n="282" d="100"/>
        </p:scale>
        <p:origin x="3390" y="223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AFC94BD6-00B0-4860-A6FD-897E1EA1E7E8}" type="datetimeFigureOut">
              <a:rPr lang="es-PE" smtClean="0"/>
              <a:pPr/>
              <a:t>31/08/2016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E4260107-5EFA-4956-B1A8-C0D598C46A43}" type="slidenum">
              <a:rPr lang="es-PE" smtClean="0"/>
              <a:pPr/>
              <a:t>‹Nº›</a:t>
            </a:fld>
            <a:endParaRPr lang="es-PE"/>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AFC94BD6-00B0-4860-A6FD-897E1EA1E7E8}" type="datetimeFigureOut">
              <a:rPr lang="es-PE" smtClean="0"/>
              <a:pPr/>
              <a:t>31/08/2016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E4260107-5EFA-4956-B1A8-C0D598C46A43}" type="slidenum">
              <a:rPr lang="es-PE" smtClean="0"/>
              <a:pPr/>
              <a:t>‹Nº›</a:t>
            </a:fld>
            <a:endParaRPr lang="es-PE"/>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FC94BD6-00B0-4860-A6FD-897E1EA1E7E8}" type="datetimeFigureOut">
              <a:rPr lang="es-PE" smtClean="0"/>
              <a:pPr/>
              <a:t>31/08/2016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E4260107-5EFA-4956-B1A8-C0D598C46A43}" type="slidenum">
              <a:rPr lang="es-PE" smtClean="0"/>
              <a:pPr/>
              <a:t>‹Nº›</a:t>
            </a:fld>
            <a:endParaRPr lang="es-PE"/>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AFC94BD6-00B0-4860-A6FD-897E1EA1E7E8}" type="datetimeFigureOut">
              <a:rPr lang="es-PE" smtClean="0"/>
              <a:pPr/>
              <a:t>31/08/2016</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E4260107-5EFA-4956-B1A8-C0D598C46A43}" type="slidenum">
              <a:rPr lang="es-PE" smtClean="0"/>
              <a:pPr/>
              <a:t>‹Nº›</a:t>
            </a:fld>
            <a:endParaRPr lang="es-PE"/>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AFC94BD6-00B0-4860-A6FD-897E1EA1E7E8}" type="datetimeFigureOut">
              <a:rPr lang="es-PE" smtClean="0"/>
              <a:pPr/>
              <a:t>31/08/2016</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E4260107-5EFA-4956-B1A8-C0D598C46A43}" type="slidenum">
              <a:rPr lang="es-PE" smtClean="0"/>
              <a:pPr/>
              <a:t>‹Nº›</a:t>
            </a:fld>
            <a:endParaRPr lang="es-PE"/>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AFC94BD6-00B0-4860-A6FD-897E1EA1E7E8}" type="datetimeFigureOut">
              <a:rPr lang="es-PE" smtClean="0"/>
              <a:pPr/>
              <a:t>31/08/2016</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E4260107-5EFA-4956-B1A8-C0D598C46A43}" type="slidenum">
              <a:rPr lang="es-PE" smtClean="0"/>
              <a:pPr/>
              <a:t>‹Nº›</a:t>
            </a:fld>
            <a:endParaRPr lang="es-PE"/>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FC94BD6-00B0-4860-A6FD-897E1EA1E7E8}" type="datetimeFigureOut">
              <a:rPr lang="es-PE" smtClean="0"/>
              <a:pPr/>
              <a:t>31/08/2016</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E4260107-5EFA-4956-B1A8-C0D598C46A43}" type="slidenum">
              <a:rPr lang="es-PE" smtClean="0"/>
              <a:pPr/>
              <a:t>‹Nº›</a:t>
            </a:fld>
            <a:endParaRPr lang="es-PE"/>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FC94BD6-00B0-4860-A6FD-897E1EA1E7E8}" type="datetimeFigureOut">
              <a:rPr lang="es-PE" smtClean="0"/>
              <a:pPr/>
              <a:t>31/08/2016</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E4260107-5EFA-4956-B1A8-C0D598C46A43}" type="slidenum">
              <a:rPr lang="es-PE" smtClean="0"/>
              <a:pPr/>
              <a:t>‹Nº›</a:t>
            </a:fld>
            <a:endParaRPr lang="es-PE"/>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FC94BD6-00B0-4860-A6FD-897E1EA1E7E8}" type="datetimeFigureOut">
              <a:rPr lang="es-PE" smtClean="0"/>
              <a:pPr/>
              <a:t>31/08/2016</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E4260107-5EFA-4956-B1A8-C0D598C46A43}" type="slidenum">
              <a:rPr lang="es-PE" smtClean="0"/>
              <a:pPr/>
              <a:t>‹Nº›</a:t>
            </a:fld>
            <a:endParaRPr lang="es-PE"/>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AFC94BD6-00B0-4860-A6FD-897E1EA1E7E8}" type="datetimeFigureOut">
              <a:rPr lang="es-PE" smtClean="0"/>
              <a:pPr/>
              <a:t>31/08/2016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E4260107-5EFA-4956-B1A8-C0D598C46A43}" type="slidenum">
              <a:rPr lang="es-PE" smtClean="0"/>
              <a:pPr/>
              <a:t>‹Nº›</a:t>
            </a:fld>
            <a:endParaRPr lang="es-PE"/>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AFC94BD6-00B0-4860-A6FD-897E1EA1E7E8}" type="datetimeFigureOut">
              <a:rPr lang="es-PE" smtClean="0"/>
              <a:pPr/>
              <a:t>31/08/2016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E4260107-5EFA-4956-B1A8-C0D598C46A43}" type="slidenum">
              <a:rPr lang="es-PE" smtClean="0"/>
              <a:pPr/>
              <a:t>‹Nº›</a:t>
            </a:fld>
            <a:endParaRPr lang="es-PE"/>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AFC94BD6-00B0-4860-A6FD-897E1EA1E7E8}" type="datetimeFigureOut">
              <a:rPr lang="es-PE" smtClean="0"/>
              <a:pPr/>
              <a:t>31/08/2016</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4260107-5EFA-4956-B1A8-C0D598C46A43}"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gif"/><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gif"/><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gif"/><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jpe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 Id="rId9" Type="http://schemas.openxmlformats.org/officeDocument/2006/relationships/image" Target="../media/image10.jpeg"/></Relationships>
</file>

<file path=ppt/slides/_rels/slide1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32.png"/></Relationships>
</file>

<file path=ppt/slides/_rels/slide1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5.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6.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7.jpe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32.png"/></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9.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0.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3.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29.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6.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9.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7.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4.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5.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6.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57.jpe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32.png"/></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8.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3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9.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3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0.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35.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61.jpe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 Id="rId9" Type="http://schemas.openxmlformats.org/officeDocument/2006/relationships/image" Target="../media/image10.jpe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2.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3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3.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3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64.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3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65.jpe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29.png"/></Relationships>
</file>

<file path=ppt/slides/_rels/slide4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6.jpe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67.png"/></Relationships>
</file>

<file path=ppt/slides/_rels/slide41.xml.rels><?xml version="1.0" encoding="UTF-8" standalone="yes"?>
<Relationships xmlns="http://schemas.openxmlformats.org/package/2006/relationships"><Relationship Id="rId8" Type="http://schemas.openxmlformats.org/officeDocument/2006/relationships/image" Target="../media/image70.png"/><Relationship Id="rId13" Type="http://schemas.openxmlformats.org/officeDocument/2006/relationships/image" Target="../media/image73.png"/><Relationship Id="rId18" Type="http://schemas.openxmlformats.org/officeDocument/2006/relationships/image" Target="../media/image76.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5.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9.png"/><Relationship Id="rId11" Type="http://schemas.openxmlformats.org/officeDocument/2006/relationships/image" Target="../media/image72.png"/><Relationship Id="rId5" Type="http://schemas.openxmlformats.org/officeDocument/2006/relationships/hyperlink" Target="http://www.mispps.com/" TargetMode="External"/><Relationship Id="rId15" Type="http://schemas.openxmlformats.org/officeDocument/2006/relationships/image" Target="../media/image74.png"/><Relationship Id="rId10" Type="http://schemas.openxmlformats.org/officeDocument/2006/relationships/hyperlink" Target="https://www.facebook.com/mispps" TargetMode="External"/><Relationship Id="rId4" Type="http://schemas.openxmlformats.org/officeDocument/2006/relationships/image" Target="../media/image68.png"/><Relationship Id="rId9" Type="http://schemas.openxmlformats.org/officeDocument/2006/relationships/image" Target="../media/image71.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933F25"/>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Violino_01_2000.jpg"/>
          <p:cNvPicPr>
            <a:picLocks noGrp="1" noChangeAspect="1"/>
          </p:cNvPicPr>
          <p:nvPr isPhoto="1"/>
        </p:nvPicPr>
        <p:blipFill>
          <a:blip r:embed="rId3">
            <a:lum/>
          </a:blip>
          <a:stretch>
            <a:fillRect/>
          </a:stretch>
        </p:blipFill>
        <p:spPr>
          <a:xfrm>
            <a:off x="-214346" y="-120570"/>
            <a:ext cx="9358346" cy="5264070"/>
          </a:xfrm>
          <a:prstGeom prst="rect">
            <a:avLst/>
          </a:prstGeom>
          <a:noFill/>
          <a:ln>
            <a:noFill/>
          </a:ln>
        </p:spPr>
      </p:pic>
      <p:pic>
        <p:nvPicPr>
          <p:cNvPr id="3" name="2 Imagen" descr="H25.png"/>
          <p:cNvPicPr>
            <a:picLocks noChangeAspect="1"/>
          </p:cNvPicPr>
          <p:nvPr/>
        </p:nvPicPr>
        <p:blipFill>
          <a:blip r:embed="rId4">
            <a:lum contrast="40000"/>
          </a:blip>
          <a:stretch>
            <a:fillRect/>
          </a:stretch>
        </p:blipFill>
        <p:spPr>
          <a:xfrm rot="19453889">
            <a:off x="3729855" y="-643081"/>
            <a:ext cx="1822554" cy="1862003"/>
          </a:xfrm>
          <a:prstGeom prst="rect">
            <a:avLst/>
          </a:prstGeom>
        </p:spPr>
      </p:pic>
      <p:pic>
        <p:nvPicPr>
          <p:cNvPr id="4" name="3 Imagen" descr="H25.png"/>
          <p:cNvPicPr>
            <a:picLocks noChangeAspect="1"/>
          </p:cNvPicPr>
          <p:nvPr/>
        </p:nvPicPr>
        <p:blipFill>
          <a:blip r:embed="rId4">
            <a:lum contrast="40000"/>
          </a:blip>
          <a:stretch>
            <a:fillRect/>
          </a:stretch>
        </p:blipFill>
        <p:spPr>
          <a:xfrm rot="5215310">
            <a:off x="5775694" y="2740723"/>
            <a:ext cx="1643074" cy="1678637"/>
          </a:xfrm>
          <a:prstGeom prst="rect">
            <a:avLst/>
          </a:prstGeom>
        </p:spPr>
      </p:pic>
      <p:pic>
        <p:nvPicPr>
          <p:cNvPr id="5" name="4 Imagen" descr="H25.png"/>
          <p:cNvPicPr>
            <a:picLocks noChangeAspect="1"/>
          </p:cNvPicPr>
          <p:nvPr/>
        </p:nvPicPr>
        <p:blipFill>
          <a:blip r:embed="rId4">
            <a:lum contrast="40000"/>
          </a:blip>
          <a:stretch>
            <a:fillRect/>
          </a:stretch>
        </p:blipFill>
        <p:spPr>
          <a:xfrm>
            <a:off x="4572000" y="-571528"/>
            <a:ext cx="1822554" cy="1862003"/>
          </a:xfrm>
          <a:prstGeom prst="rect">
            <a:avLst/>
          </a:prstGeom>
        </p:spPr>
      </p:pic>
      <p:pic>
        <p:nvPicPr>
          <p:cNvPr id="6" name="5 Imagen" descr="H25.png"/>
          <p:cNvPicPr>
            <a:picLocks noChangeAspect="1"/>
          </p:cNvPicPr>
          <p:nvPr/>
        </p:nvPicPr>
        <p:blipFill>
          <a:blip r:embed="rId4">
            <a:lum contrast="40000"/>
          </a:blip>
          <a:stretch>
            <a:fillRect/>
          </a:stretch>
        </p:blipFill>
        <p:spPr>
          <a:xfrm rot="1193626">
            <a:off x="5263047" y="-31247"/>
            <a:ext cx="1822554" cy="1862003"/>
          </a:xfrm>
          <a:prstGeom prst="rect">
            <a:avLst/>
          </a:prstGeom>
        </p:spPr>
      </p:pic>
      <p:pic>
        <p:nvPicPr>
          <p:cNvPr id="7" name="6 Imagen" descr="H25.png"/>
          <p:cNvPicPr>
            <a:picLocks noChangeAspect="1"/>
          </p:cNvPicPr>
          <p:nvPr/>
        </p:nvPicPr>
        <p:blipFill>
          <a:blip r:embed="rId4">
            <a:lum contrast="40000"/>
          </a:blip>
          <a:stretch>
            <a:fillRect/>
          </a:stretch>
        </p:blipFill>
        <p:spPr>
          <a:xfrm rot="2481124">
            <a:off x="5857884" y="785794"/>
            <a:ext cx="1822554" cy="1862003"/>
          </a:xfrm>
          <a:prstGeom prst="rect">
            <a:avLst/>
          </a:prstGeom>
        </p:spPr>
      </p:pic>
      <p:pic>
        <p:nvPicPr>
          <p:cNvPr id="8" name="7 Imagen" descr="H25.png"/>
          <p:cNvPicPr>
            <a:picLocks noChangeAspect="1"/>
          </p:cNvPicPr>
          <p:nvPr/>
        </p:nvPicPr>
        <p:blipFill>
          <a:blip r:embed="rId4">
            <a:lum contrast="40000"/>
          </a:blip>
          <a:stretch>
            <a:fillRect/>
          </a:stretch>
        </p:blipFill>
        <p:spPr>
          <a:xfrm rot="5400000">
            <a:off x="6020484" y="1694764"/>
            <a:ext cx="1822554" cy="1862003"/>
          </a:xfrm>
          <a:prstGeom prst="rect">
            <a:avLst/>
          </a:prstGeom>
        </p:spPr>
      </p:pic>
      <p:pic>
        <p:nvPicPr>
          <p:cNvPr id="9" name="8 Imagen" descr="H25.png"/>
          <p:cNvPicPr>
            <a:picLocks noChangeAspect="1"/>
          </p:cNvPicPr>
          <p:nvPr/>
        </p:nvPicPr>
        <p:blipFill>
          <a:blip r:embed="rId4">
            <a:lum contrast="40000"/>
          </a:blip>
          <a:stretch>
            <a:fillRect/>
          </a:stretch>
        </p:blipFill>
        <p:spPr>
          <a:xfrm rot="4599611">
            <a:off x="4991175" y="3456618"/>
            <a:ext cx="1822554" cy="1862003"/>
          </a:xfrm>
          <a:prstGeom prst="rect">
            <a:avLst/>
          </a:prstGeom>
        </p:spPr>
      </p:pic>
      <p:pic>
        <p:nvPicPr>
          <p:cNvPr id="10" name="9 Imagen" descr="H25.png"/>
          <p:cNvPicPr>
            <a:picLocks noChangeAspect="1"/>
          </p:cNvPicPr>
          <p:nvPr/>
        </p:nvPicPr>
        <p:blipFill>
          <a:blip r:embed="rId4">
            <a:lum contrast="40000"/>
          </a:blip>
          <a:stretch>
            <a:fillRect/>
          </a:stretch>
        </p:blipFill>
        <p:spPr>
          <a:xfrm rot="6711183">
            <a:off x="4133918" y="3825370"/>
            <a:ext cx="1822554" cy="1862003"/>
          </a:xfrm>
          <a:prstGeom prst="rect">
            <a:avLst/>
          </a:prstGeom>
        </p:spPr>
      </p:pic>
      <p:pic>
        <p:nvPicPr>
          <p:cNvPr id="11" name="10 Imagen" descr="H25.png"/>
          <p:cNvPicPr>
            <a:picLocks noChangeAspect="1"/>
          </p:cNvPicPr>
          <p:nvPr/>
        </p:nvPicPr>
        <p:blipFill>
          <a:blip r:embed="rId4">
            <a:lum contrast="40000"/>
          </a:blip>
          <a:stretch>
            <a:fillRect/>
          </a:stretch>
        </p:blipFill>
        <p:spPr>
          <a:xfrm rot="8550799">
            <a:off x="3521643" y="3862769"/>
            <a:ext cx="1822554" cy="1862003"/>
          </a:xfrm>
          <a:prstGeom prst="rect">
            <a:avLst/>
          </a:prstGeom>
        </p:spPr>
      </p:pic>
      <p:pic>
        <p:nvPicPr>
          <p:cNvPr id="12" name="11 Imagen" descr="H25.png"/>
          <p:cNvPicPr>
            <a:picLocks noChangeAspect="1"/>
          </p:cNvPicPr>
          <p:nvPr/>
        </p:nvPicPr>
        <p:blipFill>
          <a:blip r:embed="rId4">
            <a:lum contrast="40000"/>
          </a:blip>
          <a:stretch>
            <a:fillRect/>
          </a:stretch>
        </p:blipFill>
        <p:spPr>
          <a:xfrm rot="8372238">
            <a:off x="2600770" y="3627158"/>
            <a:ext cx="1822554" cy="1862003"/>
          </a:xfrm>
          <a:prstGeom prst="rect">
            <a:avLst/>
          </a:prstGeom>
        </p:spPr>
      </p:pic>
      <p:pic>
        <p:nvPicPr>
          <p:cNvPr id="13" name="12 Imagen" descr="H25.png"/>
          <p:cNvPicPr>
            <a:picLocks noChangeAspect="1"/>
          </p:cNvPicPr>
          <p:nvPr/>
        </p:nvPicPr>
        <p:blipFill>
          <a:blip r:embed="rId4">
            <a:lum contrast="40000"/>
          </a:blip>
          <a:stretch>
            <a:fillRect/>
          </a:stretch>
        </p:blipFill>
        <p:spPr>
          <a:xfrm rot="9047668">
            <a:off x="1957829" y="3083326"/>
            <a:ext cx="1822554" cy="1862003"/>
          </a:xfrm>
          <a:prstGeom prst="rect">
            <a:avLst/>
          </a:prstGeom>
        </p:spPr>
      </p:pic>
      <p:pic>
        <p:nvPicPr>
          <p:cNvPr id="14" name="13 Imagen" descr="H25.png"/>
          <p:cNvPicPr>
            <a:picLocks noChangeAspect="1"/>
          </p:cNvPicPr>
          <p:nvPr/>
        </p:nvPicPr>
        <p:blipFill>
          <a:blip r:embed="rId4">
            <a:lum contrast="40000"/>
          </a:blip>
          <a:stretch>
            <a:fillRect/>
          </a:stretch>
        </p:blipFill>
        <p:spPr>
          <a:xfrm rot="10800000">
            <a:off x="1481407" y="2397976"/>
            <a:ext cx="1822554" cy="1862003"/>
          </a:xfrm>
          <a:prstGeom prst="rect">
            <a:avLst/>
          </a:prstGeom>
        </p:spPr>
      </p:pic>
      <p:pic>
        <p:nvPicPr>
          <p:cNvPr id="15" name="14 Imagen" descr="H25.png"/>
          <p:cNvPicPr>
            <a:picLocks noChangeAspect="1"/>
          </p:cNvPicPr>
          <p:nvPr/>
        </p:nvPicPr>
        <p:blipFill>
          <a:blip r:embed="rId4">
            <a:lum contrast="40000"/>
          </a:blip>
          <a:stretch>
            <a:fillRect/>
          </a:stretch>
        </p:blipFill>
        <p:spPr>
          <a:xfrm rot="12571666">
            <a:off x="1285852" y="1357298"/>
            <a:ext cx="1822554" cy="1862003"/>
          </a:xfrm>
          <a:prstGeom prst="rect">
            <a:avLst/>
          </a:prstGeom>
        </p:spPr>
      </p:pic>
      <p:pic>
        <p:nvPicPr>
          <p:cNvPr id="16" name="15 Imagen" descr="H25.png"/>
          <p:cNvPicPr>
            <a:picLocks noChangeAspect="1"/>
          </p:cNvPicPr>
          <p:nvPr/>
        </p:nvPicPr>
        <p:blipFill>
          <a:blip r:embed="rId4">
            <a:lum contrast="40000"/>
          </a:blip>
          <a:stretch>
            <a:fillRect/>
          </a:stretch>
        </p:blipFill>
        <p:spPr>
          <a:xfrm rot="13680420">
            <a:off x="1604762" y="512012"/>
            <a:ext cx="1822554" cy="1862003"/>
          </a:xfrm>
          <a:prstGeom prst="rect">
            <a:avLst/>
          </a:prstGeom>
        </p:spPr>
      </p:pic>
      <p:pic>
        <p:nvPicPr>
          <p:cNvPr id="17" name="16 Imagen" descr="H25.png"/>
          <p:cNvPicPr>
            <a:picLocks noChangeAspect="1"/>
          </p:cNvPicPr>
          <p:nvPr/>
        </p:nvPicPr>
        <p:blipFill>
          <a:blip r:embed="rId4">
            <a:lum contrast="40000"/>
          </a:blip>
          <a:stretch>
            <a:fillRect/>
          </a:stretch>
        </p:blipFill>
        <p:spPr>
          <a:xfrm rot="15740840">
            <a:off x="2347331" y="-189638"/>
            <a:ext cx="1822554" cy="1862003"/>
          </a:xfrm>
          <a:prstGeom prst="rect">
            <a:avLst/>
          </a:prstGeom>
        </p:spPr>
      </p:pic>
      <p:pic>
        <p:nvPicPr>
          <p:cNvPr id="18" name="17 Imagen" descr="H25.png"/>
          <p:cNvPicPr>
            <a:picLocks noChangeAspect="1"/>
          </p:cNvPicPr>
          <p:nvPr/>
        </p:nvPicPr>
        <p:blipFill>
          <a:blip r:embed="rId4">
            <a:lum contrast="40000"/>
          </a:blip>
          <a:stretch>
            <a:fillRect/>
          </a:stretch>
        </p:blipFill>
        <p:spPr>
          <a:xfrm rot="17524664">
            <a:off x="2937148" y="-736746"/>
            <a:ext cx="1822554" cy="1862003"/>
          </a:xfrm>
          <a:prstGeom prst="rect">
            <a:avLst/>
          </a:prstGeom>
        </p:spPr>
      </p:pic>
      <p:pic>
        <p:nvPicPr>
          <p:cNvPr id="41986" name="Picture 2" descr="Rendered Image"/>
          <p:cNvPicPr>
            <a:picLocks noChangeAspect="1" noChangeArrowheads="1"/>
          </p:cNvPicPr>
          <p:nvPr/>
        </p:nvPicPr>
        <p:blipFill>
          <a:blip r:embed="rId5">
            <a:lum bright="-10000" contrast="10000"/>
          </a:blip>
          <a:srcRect/>
          <a:stretch>
            <a:fillRect/>
          </a:stretch>
        </p:blipFill>
        <p:spPr bwMode="auto">
          <a:xfrm>
            <a:off x="5286380" y="214296"/>
            <a:ext cx="2895600" cy="990601"/>
          </a:xfrm>
          <a:prstGeom prst="rect">
            <a:avLst/>
          </a:prstGeom>
          <a:noFill/>
        </p:spPr>
      </p:pic>
      <p:pic>
        <p:nvPicPr>
          <p:cNvPr id="41988" name="Picture 4" descr="Rendered Image"/>
          <p:cNvPicPr>
            <a:picLocks noChangeAspect="1" noChangeArrowheads="1"/>
          </p:cNvPicPr>
          <p:nvPr/>
        </p:nvPicPr>
        <p:blipFill>
          <a:blip r:embed="rId6">
            <a:lum bright="-10000" contrast="10000"/>
          </a:blip>
          <a:srcRect/>
          <a:stretch>
            <a:fillRect/>
          </a:stretch>
        </p:blipFill>
        <p:spPr bwMode="auto">
          <a:xfrm>
            <a:off x="571472" y="3000378"/>
            <a:ext cx="2590800" cy="990601"/>
          </a:xfrm>
          <a:prstGeom prst="rect">
            <a:avLst/>
          </a:prstGeom>
          <a:noFill/>
        </p:spPr>
      </p:pic>
      <p:pic>
        <p:nvPicPr>
          <p:cNvPr id="41990" name="Picture 6" descr="Rendered Image"/>
          <p:cNvPicPr>
            <a:picLocks noChangeAspect="1" noChangeArrowheads="1"/>
          </p:cNvPicPr>
          <p:nvPr/>
        </p:nvPicPr>
        <p:blipFill>
          <a:blip r:embed="rId7">
            <a:lum bright="-10000" contrast="10000"/>
          </a:blip>
          <a:srcRect/>
          <a:stretch>
            <a:fillRect/>
          </a:stretch>
        </p:blipFill>
        <p:spPr bwMode="auto">
          <a:xfrm>
            <a:off x="3500430" y="3000378"/>
            <a:ext cx="1276350" cy="923925"/>
          </a:xfrm>
          <a:prstGeom prst="rect">
            <a:avLst/>
          </a:prstGeom>
          <a:noFill/>
        </p:spPr>
      </p:pic>
      <p:pic>
        <p:nvPicPr>
          <p:cNvPr id="41992" name="Picture 8" descr="Rendered Image"/>
          <p:cNvPicPr>
            <a:picLocks noChangeAspect="1" noChangeArrowheads="1"/>
          </p:cNvPicPr>
          <p:nvPr/>
        </p:nvPicPr>
        <p:blipFill>
          <a:blip r:embed="rId8">
            <a:lum bright="-10000" contrast="10000"/>
          </a:blip>
          <a:srcRect/>
          <a:stretch>
            <a:fillRect/>
          </a:stretch>
        </p:blipFill>
        <p:spPr bwMode="auto">
          <a:xfrm>
            <a:off x="1785918" y="3929072"/>
            <a:ext cx="2143125" cy="819151"/>
          </a:xfrm>
          <a:prstGeom prst="rect">
            <a:avLst/>
          </a:prstGeom>
          <a:noFill/>
        </p:spPr>
      </p:pic>
      <p:pic>
        <p:nvPicPr>
          <p:cNvPr id="41994" name="Picture 10" descr="Rendered Image"/>
          <p:cNvPicPr>
            <a:picLocks noChangeAspect="1" noChangeArrowheads="1"/>
          </p:cNvPicPr>
          <p:nvPr/>
        </p:nvPicPr>
        <p:blipFill>
          <a:blip r:embed="rId9">
            <a:lum bright="-10000" contrast="40000"/>
          </a:blip>
          <a:srcRect/>
          <a:stretch>
            <a:fillRect/>
          </a:stretch>
        </p:blipFill>
        <p:spPr bwMode="auto">
          <a:xfrm>
            <a:off x="6072199" y="4429138"/>
            <a:ext cx="2357454" cy="390526"/>
          </a:xfrm>
          <a:prstGeom prst="rect">
            <a:avLst/>
          </a:prstGeom>
          <a:noFill/>
        </p:spPr>
      </p:pic>
      <p:pic>
        <p:nvPicPr>
          <p:cNvPr id="24" name="23 Imagen" descr="Violino_01_2000.jpg"/>
          <p:cNvPicPr>
            <a:picLocks noGrp="1" noChangeAspect="1"/>
          </p:cNvPicPr>
          <p:nvPr isPhoto="1"/>
        </p:nvPicPr>
        <p:blipFill>
          <a:blip r:embed="rId3">
            <a:lum/>
          </a:blip>
          <a:stretch>
            <a:fillRect/>
          </a:stretch>
        </p:blipFill>
        <p:spPr>
          <a:xfrm>
            <a:off x="-285784" y="-160754"/>
            <a:ext cx="9429784" cy="5304254"/>
          </a:xfrm>
          <a:prstGeom prst="rect">
            <a:avLst/>
          </a:prstGeom>
          <a:noFill/>
          <a:ln>
            <a:noFill/>
          </a:ln>
        </p:spPr>
      </p:pic>
    </p:spTree>
  </p:cSld>
  <p:clrMapOvr>
    <a:masterClrMapping/>
  </p:clrMapOvr>
  <p:transition advTm="23000">
    <p:sndAc>
      <p:stSnd loop="1">
        <p:snd r:embed="rId2" name="Paganini_La_Campanella_Vanessa_Mae_.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fltVal val="0"/>
                                          </p:val>
                                        </p:tav>
                                        <p:tav tm="100000">
                                          <p:val>
                                            <p:strVal val="#ppt_w"/>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anim calcmode="lin" valueType="num">
                                      <p:cBhvr>
                                        <p:cTn id="12" dur="2000" fill="hold"/>
                                        <p:tgtEl>
                                          <p:spTgt spid="3"/>
                                        </p:tgtEl>
                                        <p:attrNameLst>
                                          <p:attrName>ppt_x</p:attrName>
                                        </p:attrNameLst>
                                      </p:cBhvr>
                                      <p:tavLst>
                                        <p:tav tm="0">
                                          <p:val>
                                            <p:fltVal val="0.5"/>
                                          </p:val>
                                        </p:tav>
                                        <p:tav tm="100000">
                                          <p:val>
                                            <p:strVal val="#ppt_x"/>
                                          </p:val>
                                        </p:tav>
                                      </p:tavLst>
                                    </p:anim>
                                    <p:anim calcmode="lin" valueType="num">
                                      <p:cBhvr>
                                        <p:cTn id="13" dur="2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fltVal val="0"/>
                                          </p:val>
                                        </p:tav>
                                        <p:tav tm="100000">
                                          <p:val>
                                            <p:strVal val="#ppt_w"/>
                                          </p:val>
                                        </p:tav>
                                      </p:tavLst>
                                    </p:anim>
                                    <p:anim calcmode="lin" valueType="num">
                                      <p:cBhvr>
                                        <p:cTn id="17" dur="2000" fill="hold"/>
                                        <p:tgtEl>
                                          <p:spTgt spid="4"/>
                                        </p:tgtEl>
                                        <p:attrNameLst>
                                          <p:attrName>ppt_h</p:attrName>
                                        </p:attrNameLst>
                                      </p:cBhvr>
                                      <p:tavLst>
                                        <p:tav tm="0">
                                          <p:val>
                                            <p:fltVal val="0"/>
                                          </p:val>
                                        </p:tav>
                                        <p:tav tm="100000">
                                          <p:val>
                                            <p:strVal val="#ppt_h"/>
                                          </p:val>
                                        </p:tav>
                                      </p:tavLst>
                                    </p:anim>
                                    <p:anim calcmode="lin" valueType="num">
                                      <p:cBhvr>
                                        <p:cTn id="18" dur="2000" fill="hold"/>
                                        <p:tgtEl>
                                          <p:spTgt spid="4"/>
                                        </p:tgtEl>
                                        <p:attrNameLst>
                                          <p:attrName>ppt_x</p:attrName>
                                        </p:attrNameLst>
                                      </p:cBhvr>
                                      <p:tavLst>
                                        <p:tav tm="0">
                                          <p:val>
                                            <p:fltVal val="0.5"/>
                                          </p:val>
                                        </p:tav>
                                        <p:tav tm="100000">
                                          <p:val>
                                            <p:strVal val="#ppt_x"/>
                                          </p:val>
                                        </p:tav>
                                      </p:tavLst>
                                    </p:anim>
                                    <p:anim calcmode="lin" valueType="num">
                                      <p:cBhvr>
                                        <p:cTn id="19" dur="2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anim calcmode="lin" valueType="num">
                                      <p:cBhvr>
                                        <p:cTn id="24" dur="2000" fill="hold"/>
                                        <p:tgtEl>
                                          <p:spTgt spid="5"/>
                                        </p:tgtEl>
                                        <p:attrNameLst>
                                          <p:attrName>ppt_x</p:attrName>
                                        </p:attrNameLst>
                                      </p:cBhvr>
                                      <p:tavLst>
                                        <p:tav tm="0">
                                          <p:val>
                                            <p:fltVal val="0.5"/>
                                          </p:val>
                                        </p:tav>
                                        <p:tav tm="100000">
                                          <p:val>
                                            <p:strVal val="#ppt_x"/>
                                          </p:val>
                                        </p:tav>
                                      </p:tavLst>
                                    </p:anim>
                                    <p:anim calcmode="lin" valueType="num">
                                      <p:cBhvr>
                                        <p:cTn id="25" dur="2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2000" fill="hold"/>
                                        <p:tgtEl>
                                          <p:spTgt spid="6"/>
                                        </p:tgtEl>
                                        <p:attrNameLst>
                                          <p:attrName>ppt_w</p:attrName>
                                        </p:attrNameLst>
                                      </p:cBhvr>
                                      <p:tavLst>
                                        <p:tav tm="0">
                                          <p:val>
                                            <p:fltVal val="0"/>
                                          </p:val>
                                        </p:tav>
                                        <p:tav tm="100000">
                                          <p:val>
                                            <p:strVal val="#ppt_w"/>
                                          </p:val>
                                        </p:tav>
                                      </p:tavLst>
                                    </p:anim>
                                    <p:anim calcmode="lin" valueType="num">
                                      <p:cBhvr>
                                        <p:cTn id="29" dur="2000" fill="hold"/>
                                        <p:tgtEl>
                                          <p:spTgt spid="6"/>
                                        </p:tgtEl>
                                        <p:attrNameLst>
                                          <p:attrName>ppt_h</p:attrName>
                                        </p:attrNameLst>
                                      </p:cBhvr>
                                      <p:tavLst>
                                        <p:tav tm="0">
                                          <p:val>
                                            <p:fltVal val="0"/>
                                          </p:val>
                                        </p:tav>
                                        <p:tav tm="100000">
                                          <p:val>
                                            <p:strVal val="#ppt_h"/>
                                          </p:val>
                                        </p:tav>
                                      </p:tavLst>
                                    </p:anim>
                                    <p:anim calcmode="lin" valueType="num">
                                      <p:cBhvr>
                                        <p:cTn id="30" dur="2000" fill="hold"/>
                                        <p:tgtEl>
                                          <p:spTgt spid="6"/>
                                        </p:tgtEl>
                                        <p:attrNameLst>
                                          <p:attrName>ppt_x</p:attrName>
                                        </p:attrNameLst>
                                      </p:cBhvr>
                                      <p:tavLst>
                                        <p:tav tm="0">
                                          <p:val>
                                            <p:fltVal val="0.5"/>
                                          </p:val>
                                        </p:tav>
                                        <p:tav tm="100000">
                                          <p:val>
                                            <p:strVal val="#ppt_x"/>
                                          </p:val>
                                        </p:tav>
                                      </p:tavLst>
                                    </p:anim>
                                    <p:anim calcmode="lin" valueType="num">
                                      <p:cBhvr>
                                        <p:cTn id="31" dur="2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fltVal val="0"/>
                                          </p:val>
                                        </p:tav>
                                        <p:tav tm="100000">
                                          <p:val>
                                            <p:strVal val="#ppt_w"/>
                                          </p:val>
                                        </p:tav>
                                      </p:tavLst>
                                    </p:anim>
                                    <p:anim calcmode="lin" valueType="num">
                                      <p:cBhvr>
                                        <p:cTn id="35" dur="2000" fill="hold"/>
                                        <p:tgtEl>
                                          <p:spTgt spid="7"/>
                                        </p:tgtEl>
                                        <p:attrNameLst>
                                          <p:attrName>ppt_h</p:attrName>
                                        </p:attrNameLst>
                                      </p:cBhvr>
                                      <p:tavLst>
                                        <p:tav tm="0">
                                          <p:val>
                                            <p:fltVal val="0"/>
                                          </p:val>
                                        </p:tav>
                                        <p:tav tm="100000">
                                          <p:val>
                                            <p:strVal val="#ppt_h"/>
                                          </p:val>
                                        </p:tav>
                                      </p:tavLst>
                                    </p:anim>
                                    <p:anim calcmode="lin" valueType="num">
                                      <p:cBhvr>
                                        <p:cTn id="36" dur="2000" fill="hold"/>
                                        <p:tgtEl>
                                          <p:spTgt spid="7"/>
                                        </p:tgtEl>
                                        <p:attrNameLst>
                                          <p:attrName>ppt_x</p:attrName>
                                        </p:attrNameLst>
                                      </p:cBhvr>
                                      <p:tavLst>
                                        <p:tav tm="0">
                                          <p:val>
                                            <p:fltVal val="0.5"/>
                                          </p:val>
                                        </p:tav>
                                        <p:tav tm="100000">
                                          <p:val>
                                            <p:strVal val="#ppt_x"/>
                                          </p:val>
                                        </p:tav>
                                      </p:tavLst>
                                    </p:anim>
                                    <p:anim calcmode="lin" valueType="num">
                                      <p:cBhvr>
                                        <p:cTn id="37" dur="2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2000" fill="hold"/>
                                        <p:tgtEl>
                                          <p:spTgt spid="8"/>
                                        </p:tgtEl>
                                        <p:attrNameLst>
                                          <p:attrName>ppt_w</p:attrName>
                                        </p:attrNameLst>
                                      </p:cBhvr>
                                      <p:tavLst>
                                        <p:tav tm="0">
                                          <p:val>
                                            <p:fltVal val="0"/>
                                          </p:val>
                                        </p:tav>
                                        <p:tav tm="100000">
                                          <p:val>
                                            <p:strVal val="#ppt_w"/>
                                          </p:val>
                                        </p:tav>
                                      </p:tavLst>
                                    </p:anim>
                                    <p:anim calcmode="lin" valueType="num">
                                      <p:cBhvr>
                                        <p:cTn id="41" dur="2000" fill="hold"/>
                                        <p:tgtEl>
                                          <p:spTgt spid="8"/>
                                        </p:tgtEl>
                                        <p:attrNameLst>
                                          <p:attrName>ppt_h</p:attrName>
                                        </p:attrNameLst>
                                      </p:cBhvr>
                                      <p:tavLst>
                                        <p:tav tm="0">
                                          <p:val>
                                            <p:fltVal val="0"/>
                                          </p:val>
                                        </p:tav>
                                        <p:tav tm="100000">
                                          <p:val>
                                            <p:strVal val="#ppt_h"/>
                                          </p:val>
                                        </p:tav>
                                      </p:tavLst>
                                    </p:anim>
                                    <p:anim calcmode="lin" valueType="num">
                                      <p:cBhvr>
                                        <p:cTn id="42" dur="2000" fill="hold"/>
                                        <p:tgtEl>
                                          <p:spTgt spid="8"/>
                                        </p:tgtEl>
                                        <p:attrNameLst>
                                          <p:attrName>ppt_x</p:attrName>
                                        </p:attrNameLst>
                                      </p:cBhvr>
                                      <p:tavLst>
                                        <p:tav tm="0">
                                          <p:val>
                                            <p:fltVal val="0.5"/>
                                          </p:val>
                                        </p:tav>
                                        <p:tav tm="100000">
                                          <p:val>
                                            <p:strVal val="#ppt_x"/>
                                          </p:val>
                                        </p:tav>
                                      </p:tavLst>
                                    </p:anim>
                                    <p:anim calcmode="lin" valueType="num">
                                      <p:cBhvr>
                                        <p:cTn id="43" dur="2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2000" fill="hold"/>
                                        <p:tgtEl>
                                          <p:spTgt spid="9"/>
                                        </p:tgtEl>
                                        <p:attrNameLst>
                                          <p:attrName>ppt_w</p:attrName>
                                        </p:attrNameLst>
                                      </p:cBhvr>
                                      <p:tavLst>
                                        <p:tav tm="0">
                                          <p:val>
                                            <p:fltVal val="0"/>
                                          </p:val>
                                        </p:tav>
                                        <p:tav tm="100000">
                                          <p:val>
                                            <p:strVal val="#ppt_w"/>
                                          </p:val>
                                        </p:tav>
                                      </p:tavLst>
                                    </p:anim>
                                    <p:anim calcmode="lin" valueType="num">
                                      <p:cBhvr>
                                        <p:cTn id="47" dur="2000" fill="hold"/>
                                        <p:tgtEl>
                                          <p:spTgt spid="9"/>
                                        </p:tgtEl>
                                        <p:attrNameLst>
                                          <p:attrName>ppt_h</p:attrName>
                                        </p:attrNameLst>
                                      </p:cBhvr>
                                      <p:tavLst>
                                        <p:tav tm="0">
                                          <p:val>
                                            <p:fltVal val="0"/>
                                          </p:val>
                                        </p:tav>
                                        <p:tav tm="100000">
                                          <p:val>
                                            <p:strVal val="#ppt_h"/>
                                          </p:val>
                                        </p:tav>
                                      </p:tavLst>
                                    </p:anim>
                                    <p:anim calcmode="lin" valueType="num">
                                      <p:cBhvr>
                                        <p:cTn id="48" dur="2000" fill="hold"/>
                                        <p:tgtEl>
                                          <p:spTgt spid="9"/>
                                        </p:tgtEl>
                                        <p:attrNameLst>
                                          <p:attrName>ppt_x</p:attrName>
                                        </p:attrNameLst>
                                      </p:cBhvr>
                                      <p:tavLst>
                                        <p:tav tm="0">
                                          <p:val>
                                            <p:fltVal val="0.5"/>
                                          </p:val>
                                        </p:tav>
                                        <p:tav tm="100000">
                                          <p:val>
                                            <p:strVal val="#ppt_x"/>
                                          </p:val>
                                        </p:tav>
                                      </p:tavLst>
                                    </p:anim>
                                    <p:anim calcmode="lin" valueType="num">
                                      <p:cBhvr>
                                        <p:cTn id="49" dur="2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2000" fill="hold"/>
                                        <p:tgtEl>
                                          <p:spTgt spid="10"/>
                                        </p:tgtEl>
                                        <p:attrNameLst>
                                          <p:attrName>ppt_w</p:attrName>
                                        </p:attrNameLst>
                                      </p:cBhvr>
                                      <p:tavLst>
                                        <p:tav tm="0">
                                          <p:val>
                                            <p:fltVal val="0"/>
                                          </p:val>
                                        </p:tav>
                                        <p:tav tm="100000">
                                          <p:val>
                                            <p:strVal val="#ppt_w"/>
                                          </p:val>
                                        </p:tav>
                                      </p:tavLst>
                                    </p:anim>
                                    <p:anim calcmode="lin" valueType="num">
                                      <p:cBhvr>
                                        <p:cTn id="53" dur="2000" fill="hold"/>
                                        <p:tgtEl>
                                          <p:spTgt spid="10"/>
                                        </p:tgtEl>
                                        <p:attrNameLst>
                                          <p:attrName>ppt_h</p:attrName>
                                        </p:attrNameLst>
                                      </p:cBhvr>
                                      <p:tavLst>
                                        <p:tav tm="0">
                                          <p:val>
                                            <p:fltVal val="0"/>
                                          </p:val>
                                        </p:tav>
                                        <p:tav tm="100000">
                                          <p:val>
                                            <p:strVal val="#ppt_h"/>
                                          </p:val>
                                        </p:tav>
                                      </p:tavLst>
                                    </p:anim>
                                    <p:anim calcmode="lin" valueType="num">
                                      <p:cBhvr>
                                        <p:cTn id="54" dur="2000" fill="hold"/>
                                        <p:tgtEl>
                                          <p:spTgt spid="10"/>
                                        </p:tgtEl>
                                        <p:attrNameLst>
                                          <p:attrName>ppt_x</p:attrName>
                                        </p:attrNameLst>
                                      </p:cBhvr>
                                      <p:tavLst>
                                        <p:tav tm="0">
                                          <p:val>
                                            <p:fltVal val="0.5"/>
                                          </p:val>
                                        </p:tav>
                                        <p:tav tm="100000">
                                          <p:val>
                                            <p:strVal val="#ppt_x"/>
                                          </p:val>
                                        </p:tav>
                                      </p:tavLst>
                                    </p:anim>
                                    <p:anim calcmode="lin" valueType="num">
                                      <p:cBhvr>
                                        <p:cTn id="55" dur="2000" fill="hold"/>
                                        <p:tgtEl>
                                          <p:spTgt spid="10"/>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p:cTn id="58" dur="2000" fill="hold"/>
                                        <p:tgtEl>
                                          <p:spTgt spid="11"/>
                                        </p:tgtEl>
                                        <p:attrNameLst>
                                          <p:attrName>ppt_w</p:attrName>
                                        </p:attrNameLst>
                                      </p:cBhvr>
                                      <p:tavLst>
                                        <p:tav tm="0">
                                          <p:val>
                                            <p:fltVal val="0"/>
                                          </p:val>
                                        </p:tav>
                                        <p:tav tm="100000">
                                          <p:val>
                                            <p:strVal val="#ppt_w"/>
                                          </p:val>
                                        </p:tav>
                                      </p:tavLst>
                                    </p:anim>
                                    <p:anim calcmode="lin" valueType="num">
                                      <p:cBhvr>
                                        <p:cTn id="59" dur="2000" fill="hold"/>
                                        <p:tgtEl>
                                          <p:spTgt spid="11"/>
                                        </p:tgtEl>
                                        <p:attrNameLst>
                                          <p:attrName>ppt_h</p:attrName>
                                        </p:attrNameLst>
                                      </p:cBhvr>
                                      <p:tavLst>
                                        <p:tav tm="0">
                                          <p:val>
                                            <p:fltVal val="0"/>
                                          </p:val>
                                        </p:tav>
                                        <p:tav tm="100000">
                                          <p:val>
                                            <p:strVal val="#ppt_h"/>
                                          </p:val>
                                        </p:tav>
                                      </p:tavLst>
                                    </p:anim>
                                    <p:anim calcmode="lin" valueType="num">
                                      <p:cBhvr>
                                        <p:cTn id="60" dur="2000" fill="hold"/>
                                        <p:tgtEl>
                                          <p:spTgt spid="11"/>
                                        </p:tgtEl>
                                        <p:attrNameLst>
                                          <p:attrName>ppt_x</p:attrName>
                                        </p:attrNameLst>
                                      </p:cBhvr>
                                      <p:tavLst>
                                        <p:tav tm="0">
                                          <p:val>
                                            <p:fltVal val="0.5"/>
                                          </p:val>
                                        </p:tav>
                                        <p:tav tm="100000">
                                          <p:val>
                                            <p:strVal val="#ppt_x"/>
                                          </p:val>
                                        </p:tav>
                                      </p:tavLst>
                                    </p:anim>
                                    <p:anim calcmode="lin" valueType="num">
                                      <p:cBhvr>
                                        <p:cTn id="61" dur="2000" fill="hold"/>
                                        <p:tgtEl>
                                          <p:spTgt spid="11"/>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p:cTn id="64" dur="2000" fill="hold"/>
                                        <p:tgtEl>
                                          <p:spTgt spid="12"/>
                                        </p:tgtEl>
                                        <p:attrNameLst>
                                          <p:attrName>ppt_w</p:attrName>
                                        </p:attrNameLst>
                                      </p:cBhvr>
                                      <p:tavLst>
                                        <p:tav tm="0">
                                          <p:val>
                                            <p:fltVal val="0"/>
                                          </p:val>
                                        </p:tav>
                                        <p:tav tm="100000">
                                          <p:val>
                                            <p:strVal val="#ppt_w"/>
                                          </p:val>
                                        </p:tav>
                                      </p:tavLst>
                                    </p:anim>
                                    <p:anim calcmode="lin" valueType="num">
                                      <p:cBhvr>
                                        <p:cTn id="65" dur="2000" fill="hold"/>
                                        <p:tgtEl>
                                          <p:spTgt spid="12"/>
                                        </p:tgtEl>
                                        <p:attrNameLst>
                                          <p:attrName>ppt_h</p:attrName>
                                        </p:attrNameLst>
                                      </p:cBhvr>
                                      <p:tavLst>
                                        <p:tav tm="0">
                                          <p:val>
                                            <p:fltVal val="0"/>
                                          </p:val>
                                        </p:tav>
                                        <p:tav tm="100000">
                                          <p:val>
                                            <p:strVal val="#ppt_h"/>
                                          </p:val>
                                        </p:tav>
                                      </p:tavLst>
                                    </p:anim>
                                    <p:anim calcmode="lin" valueType="num">
                                      <p:cBhvr>
                                        <p:cTn id="66" dur="2000" fill="hold"/>
                                        <p:tgtEl>
                                          <p:spTgt spid="12"/>
                                        </p:tgtEl>
                                        <p:attrNameLst>
                                          <p:attrName>ppt_x</p:attrName>
                                        </p:attrNameLst>
                                      </p:cBhvr>
                                      <p:tavLst>
                                        <p:tav tm="0">
                                          <p:val>
                                            <p:fltVal val="0.5"/>
                                          </p:val>
                                        </p:tav>
                                        <p:tav tm="100000">
                                          <p:val>
                                            <p:strVal val="#ppt_x"/>
                                          </p:val>
                                        </p:tav>
                                      </p:tavLst>
                                    </p:anim>
                                    <p:anim calcmode="lin" valueType="num">
                                      <p:cBhvr>
                                        <p:cTn id="67" dur="2000" fill="hold"/>
                                        <p:tgtEl>
                                          <p:spTgt spid="12"/>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p:cTn id="70" dur="2000" fill="hold"/>
                                        <p:tgtEl>
                                          <p:spTgt spid="13"/>
                                        </p:tgtEl>
                                        <p:attrNameLst>
                                          <p:attrName>ppt_w</p:attrName>
                                        </p:attrNameLst>
                                      </p:cBhvr>
                                      <p:tavLst>
                                        <p:tav tm="0">
                                          <p:val>
                                            <p:fltVal val="0"/>
                                          </p:val>
                                        </p:tav>
                                        <p:tav tm="100000">
                                          <p:val>
                                            <p:strVal val="#ppt_w"/>
                                          </p:val>
                                        </p:tav>
                                      </p:tavLst>
                                    </p:anim>
                                    <p:anim calcmode="lin" valueType="num">
                                      <p:cBhvr>
                                        <p:cTn id="71" dur="2000" fill="hold"/>
                                        <p:tgtEl>
                                          <p:spTgt spid="13"/>
                                        </p:tgtEl>
                                        <p:attrNameLst>
                                          <p:attrName>ppt_h</p:attrName>
                                        </p:attrNameLst>
                                      </p:cBhvr>
                                      <p:tavLst>
                                        <p:tav tm="0">
                                          <p:val>
                                            <p:fltVal val="0"/>
                                          </p:val>
                                        </p:tav>
                                        <p:tav tm="100000">
                                          <p:val>
                                            <p:strVal val="#ppt_h"/>
                                          </p:val>
                                        </p:tav>
                                      </p:tavLst>
                                    </p:anim>
                                    <p:anim calcmode="lin" valueType="num">
                                      <p:cBhvr>
                                        <p:cTn id="72" dur="2000" fill="hold"/>
                                        <p:tgtEl>
                                          <p:spTgt spid="13"/>
                                        </p:tgtEl>
                                        <p:attrNameLst>
                                          <p:attrName>ppt_x</p:attrName>
                                        </p:attrNameLst>
                                      </p:cBhvr>
                                      <p:tavLst>
                                        <p:tav tm="0">
                                          <p:val>
                                            <p:fltVal val="0.5"/>
                                          </p:val>
                                        </p:tav>
                                        <p:tav tm="100000">
                                          <p:val>
                                            <p:strVal val="#ppt_x"/>
                                          </p:val>
                                        </p:tav>
                                      </p:tavLst>
                                    </p:anim>
                                    <p:anim calcmode="lin" valueType="num">
                                      <p:cBhvr>
                                        <p:cTn id="73" dur="2000" fill="hold"/>
                                        <p:tgtEl>
                                          <p:spTgt spid="13"/>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p:cTn id="76" dur="2000" fill="hold"/>
                                        <p:tgtEl>
                                          <p:spTgt spid="14"/>
                                        </p:tgtEl>
                                        <p:attrNameLst>
                                          <p:attrName>ppt_w</p:attrName>
                                        </p:attrNameLst>
                                      </p:cBhvr>
                                      <p:tavLst>
                                        <p:tav tm="0">
                                          <p:val>
                                            <p:fltVal val="0"/>
                                          </p:val>
                                        </p:tav>
                                        <p:tav tm="100000">
                                          <p:val>
                                            <p:strVal val="#ppt_w"/>
                                          </p:val>
                                        </p:tav>
                                      </p:tavLst>
                                    </p:anim>
                                    <p:anim calcmode="lin" valueType="num">
                                      <p:cBhvr>
                                        <p:cTn id="77" dur="2000" fill="hold"/>
                                        <p:tgtEl>
                                          <p:spTgt spid="14"/>
                                        </p:tgtEl>
                                        <p:attrNameLst>
                                          <p:attrName>ppt_h</p:attrName>
                                        </p:attrNameLst>
                                      </p:cBhvr>
                                      <p:tavLst>
                                        <p:tav tm="0">
                                          <p:val>
                                            <p:fltVal val="0"/>
                                          </p:val>
                                        </p:tav>
                                        <p:tav tm="100000">
                                          <p:val>
                                            <p:strVal val="#ppt_h"/>
                                          </p:val>
                                        </p:tav>
                                      </p:tavLst>
                                    </p:anim>
                                    <p:anim calcmode="lin" valueType="num">
                                      <p:cBhvr>
                                        <p:cTn id="78" dur="2000" fill="hold"/>
                                        <p:tgtEl>
                                          <p:spTgt spid="14"/>
                                        </p:tgtEl>
                                        <p:attrNameLst>
                                          <p:attrName>ppt_x</p:attrName>
                                        </p:attrNameLst>
                                      </p:cBhvr>
                                      <p:tavLst>
                                        <p:tav tm="0">
                                          <p:val>
                                            <p:fltVal val="0.5"/>
                                          </p:val>
                                        </p:tav>
                                        <p:tav tm="100000">
                                          <p:val>
                                            <p:strVal val="#ppt_x"/>
                                          </p:val>
                                        </p:tav>
                                      </p:tavLst>
                                    </p:anim>
                                    <p:anim calcmode="lin" valueType="num">
                                      <p:cBhvr>
                                        <p:cTn id="79" dur="2000" fill="hold"/>
                                        <p:tgtEl>
                                          <p:spTgt spid="14"/>
                                        </p:tgtEl>
                                        <p:attrNameLst>
                                          <p:attrName>ppt_y</p:attrName>
                                        </p:attrNameLst>
                                      </p:cBhvr>
                                      <p:tavLst>
                                        <p:tav tm="0">
                                          <p:val>
                                            <p:fltVal val="0.5"/>
                                          </p:val>
                                        </p:tav>
                                        <p:tav tm="100000">
                                          <p:val>
                                            <p:strVal val="#ppt_y"/>
                                          </p:val>
                                        </p:tav>
                                      </p:tavLst>
                                    </p:anim>
                                  </p:childTnLst>
                                </p:cTn>
                              </p:par>
                              <p:par>
                                <p:cTn id="80" presetID="23" presetClass="entr" presetSubtype="528" fill="hold" nodeType="withEffect">
                                  <p:stCondLst>
                                    <p:cond delay="0"/>
                                  </p:stCondLst>
                                  <p:childTnLst>
                                    <p:set>
                                      <p:cBhvr>
                                        <p:cTn id="81" dur="1" fill="hold">
                                          <p:stCondLst>
                                            <p:cond delay="0"/>
                                          </p:stCondLst>
                                        </p:cTn>
                                        <p:tgtEl>
                                          <p:spTgt spid="15"/>
                                        </p:tgtEl>
                                        <p:attrNameLst>
                                          <p:attrName>style.visibility</p:attrName>
                                        </p:attrNameLst>
                                      </p:cBhvr>
                                      <p:to>
                                        <p:strVal val="visible"/>
                                      </p:to>
                                    </p:set>
                                    <p:anim calcmode="lin" valueType="num">
                                      <p:cBhvr>
                                        <p:cTn id="82" dur="2000" fill="hold"/>
                                        <p:tgtEl>
                                          <p:spTgt spid="15"/>
                                        </p:tgtEl>
                                        <p:attrNameLst>
                                          <p:attrName>ppt_w</p:attrName>
                                        </p:attrNameLst>
                                      </p:cBhvr>
                                      <p:tavLst>
                                        <p:tav tm="0">
                                          <p:val>
                                            <p:fltVal val="0"/>
                                          </p:val>
                                        </p:tav>
                                        <p:tav tm="100000">
                                          <p:val>
                                            <p:strVal val="#ppt_w"/>
                                          </p:val>
                                        </p:tav>
                                      </p:tavLst>
                                    </p:anim>
                                    <p:anim calcmode="lin" valueType="num">
                                      <p:cBhvr>
                                        <p:cTn id="83" dur="2000" fill="hold"/>
                                        <p:tgtEl>
                                          <p:spTgt spid="15"/>
                                        </p:tgtEl>
                                        <p:attrNameLst>
                                          <p:attrName>ppt_h</p:attrName>
                                        </p:attrNameLst>
                                      </p:cBhvr>
                                      <p:tavLst>
                                        <p:tav tm="0">
                                          <p:val>
                                            <p:fltVal val="0"/>
                                          </p:val>
                                        </p:tav>
                                        <p:tav tm="100000">
                                          <p:val>
                                            <p:strVal val="#ppt_h"/>
                                          </p:val>
                                        </p:tav>
                                      </p:tavLst>
                                    </p:anim>
                                    <p:anim calcmode="lin" valueType="num">
                                      <p:cBhvr>
                                        <p:cTn id="84" dur="2000" fill="hold"/>
                                        <p:tgtEl>
                                          <p:spTgt spid="15"/>
                                        </p:tgtEl>
                                        <p:attrNameLst>
                                          <p:attrName>ppt_x</p:attrName>
                                        </p:attrNameLst>
                                      </p:cBhvr>
                                      <p:tavLst>
                                        <p:tav tm="0">
                                          <p:val>
                                            <p:fltVal val="0.5"/>
                                          </p:val>
                                        </p:tav>
                                        <p:tav tm="100000">
                                          <p:val>
                                            <p:strVal val="#ppt_x"/>
                                          </p:val>
                                        </p:tav>
                                      </p:tavLst>
                                    </p:anim>
                                    <p:anim calcmode="lin" valueType="num">
                                      <p:cBhvr>
                                        <p:cTn id="85" dur="2000" fill="hold"/>
                                        <p:tgtEl>
                                          <p:spTgt spid="15"/>
                                        </p:tgtEl>
                                        <p:attrNameLst>
                                          <p:attrName>ppt_y</p:attrName>
                                        </p:attrNameLst>
                                      </p:cBhvr>
                                      <p:tavLst>
                                        <p:tav tm="0">
                                          <p:val>
                                            <p:fltVal val="0.5"/>
                                          </p:val>
                                        </p:tav>
                                        <p:tav tm="100000">
                                          <p:val>
                                            <p:strVal val="#ppt_y"/>
                                          </p:val>
                                        </p:tav>
                                      </p:tavLst>
                                    </p:anim>
                                  </p:childTnLst>
                                </p:cTn>
                              </p:par>
                              <p:par>
                                <p:cTn id="86" presetID="23" presetClass="entr" presetSubtype="528" fill="hold" nodeType="withEffect">
                                  <p:stCondLst>
                                    <p:cond delay="0"/>
                                  </p:stCondLst>
                                  <p:childTnLst>
                                    <p:set>
                                      <p:cBhvr>
                                        <p:cTn id="87" dur="1" fill="hold">
                                          <p:stCondLst>
                                            <p:cond delay="0"/>
                                          </p:stCondLst>
                                        </p:cTn>
                                        <p:tgtEl>
                                          <p:spTgt spid="16"/>
                                        </p:tgtEl>
                                        <p:attrNameLst>
                                          <p:attrName>style.visibility</p:attrName>
                                        </p:attrNameLst>
                                      </p:cBhvr>
                                      <p:to>
                                        <p:strVal val="visible"/>
                                      </p:to>
                                    </p:set>
                                    <p:anim calcmode="lin" valueType="num">
                                      <p:cBhvr>
                                        <p:cTn id="88" dur="2000" fill="hold"/>
                                        <p:tgtEl>
                                          <p:spTgt spid="16"/>
                                        </p:tgtEl>
                                        <p:attrNameLst>
                                          <p:attrName>ppt_w</p:attrName>
                                        </p:attrNameLst>
                                      </p:cBhvr>
                                      <p:tavLst>
                                        <p:tav tm="0">
                                          <p:val>
                                            <p:fltVal val="0"/>
                                          </p:val>
                                        </p:tav>
                                        <p:tav tm="100000">
                                          <p:val>
                                            <p:strVal val="#ppt_w"/>
                                          </p:val>
                                        </p:tav>
                                      </p:tavLst>
                                    </p:anim>
                                    <p:anim calcmode="lin" valueType="num">
                                      <p:cBhvr>
                                        <p:cTn id="89" dur="2000" fill="hold"/>
                                        <p:tgtEl>
                                          <p:spTgt spid="16"/>
                                        </p:tgtEl>
                                        <p:attrNameLst>
                                          <p:attrName>ppt_h</p:attrName>
                                        </p:attrNameLst>
                                      </p:cBhvr>
                                      <p:tavLst>
                                        <p:tav tm="0">
                                          <p:val>
                                            <p:fltVal val="0"/>
                                          </p:val>
                                        </p:tav>
                                        <p:tav tm="100000">
                                          <p:val>
                                            <p:strVal val="#ppt_h"/>
                                          </p:val>
                                        </p:tav>
                                      </p:tavLst>
                                    </p:anim>
                                    <p:anim calcmode="lin" valueType="num">
                                      <p:cBhvr>
                                        <p:cTn id="90" dur="2000" fill="hold"/>
                                        <p:tgtEl>
                                          <p:spTgt spid="16"/>
                                        </p:tgtEl>
                                        <p:attrNameLst>
                                          <p:attrName>ppt_x</p:attrName>
                                        </p:attrNameLst>
                                      </p:cBhvr>
                                      <p:tavLst>
                                        <p:tav tm="0">
                                          <p:val>
                                            <p:fltVal val="0.5"/>
                                          </p:val>
                                        </p:tav>
                                        <p:tav tm="100000">
                                          <p:val>
                                            <p:strVal val="#ppt_x"/>
                                          </p:val>
                                        </p:tav>
                                      </p:tavLst>
                                    </p:anim>
                                    <p:anim calcmode="lin" valueType="num">
                                      <p:cBhvr>
                                        <p:cTn id="91" dur="2000" fill="hold"/>
                                        <p:tgtEl>
                                          <p:spTgt spid="16"/>
                                        </p:tgtEl>
                                        <p:attrNameLst>
                                          <p:attrName>ppt_y</p:attrName>
                                        </p:attrNameLst>
                                      </p:cBhvr>
                                      <p:tavLst>
                                        <p:tav tm="0">
                                          <p:val>
                                            <p:fltVal val="0.5"/>
                                          </p:val>
                                        </p:tav>
                                        <p:tav tm="100000">
                                          <p:val>
                                            <p:strVal val="#ppt_y"/>
                                          </p:val>
                                        </p:tav>
                                      </p:tavLst>
                                    </p:anim>
                                  </p:childTnLst>
                                </p:cTn>
                              </p:par>
                              <p:par>
                                <p:cTn id="92" presetID="23" presetClass="entr" presetSubtype="528" fill="hold" nodeType="withEffect">
                                  <p:stCondLst>
                                    <p:cond delay="0"/>
                                  </p:stCondLst>
                                  <p:childTnLst>
                                    <p:set>
                                      <p:cBhvr>
                                        <p:cTn id="93" dur="1" fill="hold">
                                          <p:stCondLst>
                                            <p:cond delay="0"/>
                                          </p:stCondLst>
                                        </p:cTn>
                                        <p:tgtEl>
                                          <p:spTgt spid="17"/>
                                        </p:tgtEl>
                                        <p:attrNameLst>
                                          <p:attrName>style.visibility</p:attrName>
                                        </p:attrNameLst>
                                      </p:cBhvr>
                                      <p:to>
                                        <p:strVal val="visible"/>
                                      </p:to>
                                    </p:set>
                                    <p:anim calcmode="lin" valueType="num">
                                      <p:cBhvr>
                                        <p:cTn id="94" dur="2000" fill="hold"/>
                                        <p:tgtEl>
                                          <p:spTgt spid="17"/>
                                        </p:tgtEl>
                                        <p:attrNameLst>
                                          <p:attrName>ppt_w</p:attrName>
                                        </p:attrNameLst>
                                      </p:cBhvr>
                                      <p:tavLst>
                                        <p:tav tm="0">
                                          <p:val>
                                            <p:fltVal val="0"/>
                                          </p:val>
                                        </p:tav>
                                        <p:tav tm="100000">
                                          <p:val>
                                            <p:strVal val="#ppt_w"/>
                                          </p:val>
                                        </p:tav>
                                      </p:tavLst>
                                    </p:anim>
                                    <p:anim calcmode="lin" valueType="num">
                                      <p:cBhvr>
                                        <p:cTn id="95" dur="2000" fill="hold"/>
                                        <p:tgtEl>
                                          <p:spTgt spid="17"/>
                                        </p:tgtEl>
                                        <p:attrNameLst>
                                          <p:attrName>ppt_h</p:attrName>
                                        </p:attrNameLst>
                                      </p:cBhvr>
                                      <p:tavLst>
                                        <p:tav tm="0">
                                          <p:val>
                                            <p:fltVal val="0"/>
                                          </p:val>
                                        </p:tav>
                                        <p:tav tm="100000">
                                          <p:val>
                                            <p:strVal val="#ppt_h"/>
                                          </p:val>
                                        </p:tav>
                                      </p:tavLst>
                                    </p:anim>
                                    <p:anim calcmode="lin" valueType="num">
                                      <p:cBhvr>
                                        <p:cTn id="96" dur="2000" fill="hold"/>
                                        <p:tgtEl>
                                          <p:spTgt spid="17"/>
                                        </p:tgtEl>
                                        <p:attrNameLst>
                                          <p:attrName>ppt_x</p:attrName>
                                        </p:attrNameLst>
                                      </p:cBhvr>
                                      <p:tavLst>
                                        <p:tav tm="0">
                                          <p:val>
                                            <p:fltVal val="0.5"/>
                                          </p:val>
                                        </p:tav>
                                        <p:tav tm="100000">
                                          <p:val>
                                            <p:strVal val="#ppt_x"/>
                                          </p:val>
                                        </p:tav>
                                      </p:tavLst>
                                    </p:anim>
                                    <p:anim calcmode="lin" valueType="num">
                                      <p:cBhvr>
                                        <p:cTn id="97" dur="2000" fill="hold"/>
                                        <p:tgtEl>
                                          <p:spTgt spid="17"/>
                                        </p:tgtEl>
                                        <p:attrNameLst>
                                          <p:attrName>ppt_y</p:attrName>
                                        </p:attrNameLst>
                                      </p:cBhvr>
                                      <p:tavLst>
                                        <p:tav tm="0">
                                          <p:val>
                                            <p:fltVal val="0.5"/>
                                          </p:val>
                                        </p:tav>
                                        <p:tav tm="100000">
                                          <p:val>
                                            <p:strVal val="#ppt_y"/>
                                          </p:val>
                                        </p:tav>
                                      </p:tavLst>
                                    </p:anim>
                                  </p:childTnLst>
                                </p:cTn>
                              </p:par>
                              <p:par>
                                <p:cTn id="98" presetID="23" presetClass="entr" presetSubtype="528" fill="hold" nodeType="withEffect">
                                  <p:stCondLst>
                                    <p:cond delay="0"/>
                                  </p:stCondLst>
                                  <p:childTnLst>
                                    <p:set>
                                      <p:cBhvr>
                                        <p:cTn id="99" dur="1" fill="hold">
                                          <p:stCondLst>
                                            <p:cond delay="0"/>
                                          </p:stCondLst>
                                        </p:cTn>
                                        <p:tgtEl>
                                          <p:spTgt spid="18"/>
                                        </p:tgtEl>
                                        <p:attrNameLst>
                                          <p:attrName>style.visibility</p:attrName>
                                        </p:attrNameLst>
                                      </p:cBhvr>
                                      <p:to>
                                        <p:strVal val="visible"/>
                                      </p:to>
                                    </p:set>
                                    <p:anim calcmode="lin" valueType="num">
                                      <p:cBhvr>
                                        <p:cTn id="100" dur="2000" fill="hold"/>
                                        <p:tgtEl>
                                          <p:spTgt spid="18"/>
                                        </p:tgtEl>
                                        <p:attrNameLst>
                                          <p:attrName>ppt_w</p:attrName>
                                        </p:attrNameLst>
                                      </p:cBhvr>
                                      <p:tavLst>
                                        <p:tav tm="0">
                                          <p:val>
                                            <p:fltVal val="0"/>
                                          </p:val>
                                        </p:tav>
                                        <p:tav tm="100000">
                                          <p:val>
                                            <p:strVal val="#ppt_w"/>
                                          </p:val>
                                        </p:tav>
                                      </p:tavLst>
                                    </p:anim>
                                    <p:anim calcmode="lin" valueType="num">
                                      <p:cBhvr>
                                        <p:cTn id="101" dur="2000" fill="hold"/>
                                        <p:tgtEl>
                                          <p:spTgt spid="18"/>
                                        </p:tgtEl>
                                        <p:attrNameLst>
                                          <p:attrName>ppt_h</p:attrName>
                                        </p:attrNameLst>
                                      </p:cBhvr>
                                      <p:tavLst>
                                        <p:tav tm="0">
                                          <p:val>
                                            <p:fltVal val="0"/>
                                          </p:val>
                                        </p:tav>
                                        <p:tav tm="100000">
                                          <p:val>
                                            <p:strVal val="#ppt_h"/>
                                          </p:val>
                                        </p:tav>
                                      </p:tavLst>
                                    </p:anim>
                                    <p:anim calcmode="lin" valueType="num">
                                      <p:cBhvr>
                                        <p:cTn id="102" dur="2000" fill="hold"/>
                                        <p:tgtEl>
                                          <p:spTgt spid="18"/>
                                        </p:tgtEl>
                                        <p:attrNameLst>
                                          <p:attrName>ppt_x</p:attrName>
                                        </p:attrNameLst>
                                      </p:cBhvr>
                                      <p:tavLst>
                                        <p:tav tm="0">
                                          <p:val>
                                            <p:fltVal val="0.5"/>
                                          </p:val>
                                        </p:tav>
                                        <p:tav tm="100000">
                                          <p:val>
                                            <p:strVal val="#ppt_x"/>
                                          </p:val>
                                        </p:tav>
                                      </p:tavLst>
                                    </p:anim>
                                    <p:anim calcmode="lin" valueType="num">
                                      <p:cBhvr>
                                        <p:cTn id="103" dur="2000" fill="hold"/>
                                        <p:tgtEl>
                                          <p:spTgt spid="18"/>
                                        </p:tgtEl>
                                        <p:attrNameLst>
                                          <p:attrName>ppt_y</p:attrName>
                                        </p:attrNameLst>
                                      </p:cBhvr>
                                      <p:tavLst>
                                        <p:tav tm="0">
                                          <p:val>
                                            <p:fltVal val="0.5"/>
                                          </p:val>
                                        </p:tav>
                                        <p:tav tm="100000">
                                          <p:val>
                                            <p:strVal val="#ppt_y"/>
                                          </p:val>
                                        </p:tav>
                                      </p:tavLst>
                                    </p:anim>
                                  </p:childTnLst>
                                </p:cTn>
                              </p:par>
                              <p:par>
                                <p:cTn id="104" presetID="8" presetClass="emph" presetSubtype="0" fill="hold" nodeType="withEffect">
                                  <p:stCondLst>
                                    <p:cond delay="0"/>
                                  </p:stCondLst>
                                  <p:childTnLst>
                                    <p:animRot by="21600000">
                                      <p:cBhvr>
                                        <p:cTn id="105" dur="2000" fill="hold"/>
                                        <p:tgtEl>
                                          <p:spTgt spid="3"/>
                                        </p:tgtEl>
                                        <p:attrNameLst>
                                          <p:attrName>r</p:attrName>
                                        </p:attrNameLst>
                                      </p:cBhvr>
                                    </p:animRot>
                                  </p:childTnLst>
                                </p:cTn>
                              </p:par>
                              <p:par>
                                <p:cTn id="106" presetID="8" presetClass="emph" presetSubtype="0" fill="hold" nodeType="withEffect">
                                  <p:stCondLst>
                                    <p:cond delay="0"/>
                                  </p:stCondLst>
                                  <p:childTnLst>
                                    <p:animRot by="21600000">
                                      <p:cBhvr>
                                        <p:cTn id="107" dur="2000" fill="hold"/>
                                        <p:tgtEl>
                                          <p:spTgt spid="4"/>
                                        </p:tgtEl>
                                        <p:attrNameLst>
                                          <p:attrName>r</p:attrName>
                                        </p:attrNameLst>
                                      </p:cBhvr>
                                    </p:animRot>
                                  </p:childTnLst>
                                </p:cTn>
                              </p:par>
                              <p:par>
                                <p:cTn id="108" presetID="8" presetClass="emph" presetSubtype="0" fill="hold" nodeType="withEffect">
                                  <p:stCondLst>
                                    <p:cond delay="0"/>
                                  </p:stCondLst>
                                  <p:childTnLst>
                                    <p:animRot by="21600000">
                                      <p:cBhvr>
                                        <p:cTn id="109" dur="2000" fill="hold"/>
                                        <p:tgtEl>
                                          <p:spTgt spid="5"/>
                                        </p:tgtEl>
                                        <p:attrNameLst>
                                          <p:attrName>r</p:attrName>
                                        </p:attrNameLst>
                                      </p:cBhvr>
                                    </p:animRot>
                                  </p:childTnLst>
                                </p:cTn>
                              </p:par>
                              <p:par>
                                <p:cTn id="110" presetID="8" presetClass="emph" presetSubtype="0" fill="hold" nodeType="withEffect">
                                  <p:stCondLst>
                                    <p:cond delay="0"/>
                                  </p:stCondLst>
                                  <p:childTnLst>
                                    <p:animRot by="21600000">
                                      <p:cBhvr>
                                        <p:cTn id="111" dur="2000" fill="hold"/>
                                        <p:tgtEl>
                                          <p:spTgt spid="6"/>
                                        </p:tgtEl>
                                        <p:attrNameLst>
                                          <p:attrName>r</p:attrName>
                                        </p:attrNameLst>
                                      </p:cBhvr>
                                    </p:animRot>
                                  </p:childTnLst>
                                </p:cTn>
                              </p:par>
                              <p:par>
                                <p:cTn id="112" presetID="8" presetClass="emph" presetSubtype="0" fill="hold" nodeType="withEffect">
                                  <p:stCondLst>
                                    <p:cond delay="0"/>
                                  </p:stCondLst>
                                  <p:childTnLst>
                                    <p:animRot by="21600000">
                                      <p:cBhvr>
                                        <p:cTn id="113" dur="2000" fill="hold"/>
                                        <p:tgtEl>
                                          <p:spTgt spid="7"/>
                                        </p:tgtEl>
                                        <p:attrNameLst>
                                          <p:attrName>r</p:attrName>
                                        </p:attrNameLst>
                                      </p:cBhvr>
                                    </p:animRot>
                                  </p:childTnLst>
                                </p:cTn>
                              </p:par>
                              <p:par>
                                <p:cTn id="114" presetID="8" presetClass="emph" presetSubtype="0" fill="hold" nodeType="withEffect">
                                  <p:stCondLst>
                                    <p:cond delay="0"/>
                                  </p:stCondLst>
                                  <p:childTnLst>
                                    <p:animRot by="21600000">
                                      <p:cBhvr>
                                        <p:cTn id="115" dur="2000" fill="hold"/>
                                        <p:tgtEl>
                                          <p:spTgt spid="8"/>
                                        </p:tgtEl>
                                        <p:attrNameLst>
                                          <p:attrName>r</p:attrName>
                                        </p:attrNameLst>
                                      </p:cBhvr>
                                    </p:animRot>
                                  </p:childTnLst>
                                </p:cTn>
                              </p:par>
                              <p:par>
                                <p:cTn id="116" presetID="8" presetClass="emph" presetSubtype="0" fill="hold" nodeType="withEffect">
                                  <p:stCondLst>
                                    <p:cond delay="0"/>
                                  </p:stCondLst>
                                  <p:childTnLst>
                                    <p:animRot by="21600000">
                                      <p:cBhvr>
                                        <p:cTn id="117" dur="2000" fill="hold"/>
                                        <p:tgtEl>
                                          <p:spTgt spid="9"/>
                                        </p:tgtEl>
                                        <p:attrNameLst>
                                          <p:attrName>r</p:attrName>
                                        </p:attrNameLst>
                                      </p:cBhvr>
                                    </p:animRot>
                                  </p:childTnLst>
                                </p:cTn>
                              </p:par>
                              <p:par>
                                <p:cTn id="118" presetID="8" presetClass="emph" presetSubtype="0" fill="hold" nodeType="withEffect">
                                  <p:stCondLst>
                                    <p:cond delay="0"/>
                                  </p:stCondLst>
                                  <p:childTnLst>
                                    <p:animRot by="21600000">
                                      <p:cBhvr>
                                        <p:cTn id="119" dur="2000" fill="hold"/>
                                        <p:tgtEl>
                                          <p:spTgt spid="10"/>
                                        </p:tgtEl>
                                        <p:attrNameLst>
                                          <p:attrName>r</p:attrName>
                                        </p:attrNameLst>
                                      </p:cBhvr>
                                    </p:animRot>
                                  </p:childTnLst>
                                </p:cTn>
                              </p:par>
                              <p:par>
                                <p:cTn id="120" presetID="8" presetClass="emph" presetSubtype="0" fill="hold" nodeType="withEffect">
                                  <p:stCondLst>
                                    <p:cond delay="0"/>
                                  </p:stCondLst>
                                  <p:childTnLst>
                                    <p:animRot by="21600000">
                                      <p:cBhvr>
                                        <p:cTn id="121" dur="2000" fill="hold"/>
                                        <p:tgtEl>
                                          <p:spTgt spid="11"/>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12"/>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13"/>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14"/>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15"/>
                                        </p:tgtEl>
                                        <p:attrNameLst>
                                          <p:attrName>r</p:attrName>
                                        </p:attrNameLst>
                                      </p:cBhvr>
                                    </p:animRot>
                                  </p:childTnLst>
                                </p:cTn>
                              </p:par>
                              <p:par>
                                <p:cTn id="130" presetID="8" presetClass="emph" presetSubtype="0" fill="hold" nodeType="withEffect">
                                  <p:stCondLst>
                                    <p:cond delay="0"/>
                                  </p:stCondLst>
                                  <p:childTnLst>
                                    <p:animRot by="21600000">
                                      <p:cBhvr>
                                        <p:cTn id="131" dur="2000" fill="hold"/>
                                        <p:tgtEl>
                                          <p:spTgt spid="16"/>
                                        </p:tgtEl>
                                        <p:attrNameLst>
                                          <p:attrName>r</p:attrName>
                                        </p:attrNameLst>
                                      </p:cBhvr>
                                    </p:animRot>
                                  </p:childTnLst>
                                </p:cTn>
                              </p:par>
                              <p:par>
                                <p:cTn id="132" presetID="8" presetClass="emph" presetSubtype="0" fill="hold" nodeType="withEffect">
                                  <p:stCondLst>
                                    <p:cond delay="0"/>
                                  </p:stCondLst>
                                  <p:childTnLst>
                                    <p:animRot by="21600000">
                                      <p:cBhvr>
                                        <p:cTn id="133" dur="2000" fill="hold"/>
                                        <p:tgtEl>
                                          <p:spTgt spid="17"/>
                                        </p:tgtEl>
                                        <p:attrNameLst>
                                          <p:attrName>r</p:attrName>
                                        </p:attrNameLst>
                                      </p:cBhvr>
                                    </p:animRot>
                                  </p:childTnLst>
                                </p:cTn>
                              </p:par>
                              <p:par>
                                <p:cTn id="134" presetID="8" presetClass="emph" presetSubtype="0" fill="hold" nodeType="withEffect">
                                  <p:stCondLst>
                                    <p:cond delay="0"/>
                                  </p:stCondLst>
                                  <p:childTnLst>
                                    <p:animRot by="21600000">
                                      <p:cBhvr>
                                        <p:cTn id="135" dur="2000" fill="hold"/>
                                        <p:tgtEl>
                                          <p:spTgt spid="18"/>
                                        </p:tgtEl>
                                        <p:attrNameLst>
                                          <p:attrName>r</p:attrName>
                                        </p:attrNameLst>
                                      </p:cBhvr>
                                    </p:animRot>
                                  </p:childTnLst>
                                </p:cTn>
                              </p:par>
                            </p:childTnLst>
                          </p:cTn>
                        </p:par>
                        <p:par>
                          <p:cTn id="136" fill="hold">
                            <p:stCondLst>
                              <p:cond delay="2000"/>
                            </p:stCondLst>
                            <p:childTnLst>
                              <p:par>
                                <p:cTn id="137" presetID="23" presetClass="exit" presetSubtype="544" fill="hold" nodeType="afterEffect">
                                  <p:stCondLst>
                                    <p:cond delay="0"/>
                                  </p:stCondLst>
                                  <p:childTnLst>
                                    <p:anim calcmode="lin" valueType="num">
                                      <p:cBhvr>
                                        <p:cTn id="138" dur="2000"/>
                                        <p:tgtEl>
                                          <p:spTgt spid="3"/>
                                        </p:tgtEl>
                                        <p:attrNameLst>
                                          <p:attrName>ppt_w</p:attrName>
                                        </p:attrNameLst>
                                      </p:cBhvr>
                                      <p:tavLst>
                                        <p:tav tm="0">
                                          <p:val>
                                            <p:strVal val="ppt_w"/>
                                          </p:val>
                                        </p:tav>
                                        <p:tav tm="100000">
                                          <p:val>
                                            <p:fltVal val="0"/>
                                          </p:val>
                                        </p:tav>
                                      </p:tavLst>
                                    </p:anim>
                                    <p:anim calcmode="lin" valueType="num">
                                      <p:cBhvr>
                                        <p:cTn id="139" dur="2000"/>
                                        <p:tgtEl>
                                          <p:spTgt spid="3"/>
                                        </p:tgtEl>
                                        <p:attrNameLst>
                                          <p:attrName>ppt_h</p:attrName>
                                        </p:attrNameLst>
                                      </p:cBhvr>
                                      <p:tavLst>
                                        <p:tav tm="0">
                                          <p:val>
                                            <p:strVal val="ppt_h"/>
                                          </p:val>
                                        </p:tav>
                                        <p:tav tm="100000">
                                          <p:val>
                                            <p:fltVal val="0"/>
                                          </p:val>
                                        </p:tav>
                                      </p:tavLst>
                                    </p:anim>
                                    <p:anim calcmode="lin" valueType="num">
                                      <p:cBhvr>
                                        <p:cTn id="140" dur="2000"/>
                                        <p:tgtEl>
                                          <p:spTgt spid="3"/>
                                        </p:tgtEl>
                                        <p:attrNameLst>
                                          <p:attrName>ppt_x</p:attrName>
                                        </p:attrNameLst>
                                      </p:cBhvr>
                                      <p:tavLst>
                                        <p:tav tm="0">
                                          <p:val>
                                            <p:strVal val="ppt_x"/>
                                          </p:val>
                                        </p:tav>
                                        <p:tav tm="100000">
                                          <p:val>
                                            <p:fltVal val="0.5"/>
                                          </p:val>
                                        </p:tav>
                                      </p:tavLst>
                                    </p:anim>
                                    <p:anim calcmode="lin" valueType="num">
                                      <p:cBhvr>
                                        <p:cTn id="141" dur="2000"/>
                                        <p:tgtEl>
                                          <p:spTgt spid="3"/>
                                        </p:tgtEl>
                                        <p:attrNameLst>
                                          <p:attrName>ppt_y</p:attrName>
                                        </p:attrNameLst>
                                      </p:cBhvr>
                                      <p:tavLst>
                                        <p:tav tm="0">
                                          <p:val>
                                            <p:strVal val="ppt_y"/>
                                          </p:val>
                                        </p:tav>
                                        <p:tav tm="100000">
                                          <p:val>
                                            <p:fltVal val="0.5"/>
                                          </p:val>
                                        </p:tav>
                                      </p:tavLst>
                                    </p:anim>
                                    <p:set>
                                      <p:cBhvr>
                                        <p:cTn id="142" dur="1" fill="hold">
                                          <p:stCondLst>
                                            <p:cond delay="1999"/>
                                          </p:stCondLst>
                                        </p:cTn>
                                        <p:tgtEl>
                                          <p:spTgt spid="3"/>
                                        </p:tgtEl>
                                        <p:attrNameLst>
                                          <p:attrName>style.visibility</p:attrName>
                                        </p:attrNameLst>
                                      </p:cBhvr>
                                      <p:to>
                                        <p:strVal val="hidden"/>
                                      </p:to>
                                    </p:set>
                                  </p:childTnLst>
                                </p:cTn>
                              </p:par>
                              <p:par>
                                <p:cTn id="143" presetID="23" presetClass="exit" presetSubtype="544" fill="hold" nodeType="withEffect">
                                  <p:stCondLst>
                                    <p:cond delay="0"/>
                                  </p:stCondLst>
                                  <p:childTnLst>
                                    <p:anim calcmode="lin" valueType="num">
                                      <p:cBhvr>
                                        <p:cTn id="144" dur="2000"/>
                                        <p:tgtEl>
                                          <p:spTgt spid="4"/>
                                        </p:tgtEl>
                                        <p:attrNameLst>
                                          <p:attrName>ppt_w</p:attrName>
                                        </p:attrNameLst>
                                      </p:cBhvr>
                                      <p:tavLst>
                                        <p:tav tm="0">
                                          <p:val>
                                            <p:strVal val="ppt_w"/>
                                          </p:val>
                                        </p:tav>
                                        <p:tav tm="100000">
                                          <p:val>
                                            <p:fltVal val="0"/>
                                          </p:val>
                                        </p:tav>
                                      </p:tavLst>
                                    </p:anim>
                                    <p:anim calcmode="lin" valueType="num">
                                      <p:cBhvr>
                                        <p:cTn id="145" dur="2000"/>
                                        <p:tgtEl>
                                          <p:spTgt spid="4"/>
                                        </p:tgtEl>
                                        <p:attrNameLst>
                                          <p:attrName>ppt_h</p:attrName>
                                        </p:attrNameLst>
                                      </p:cBhvr>
                                      <p:tavLst>
                                        <p:tav tm="0">
                                          <p:val>
                                            <p:strVal val="ppt_h"/>
                                          </p:val>
                                        </p:tav>
                                        <p:tav tm="100000">
                                          <p:val>
                                            <p:fltVal val="0"/>
                                          </p:val>
                                        </p:tav>
                                      </p:tavLst>
                                    </p:anim>
                                    <p:anim calcmode="lin" valueType="num">
                                      <p:cBhvr>
                                        <p:cTn id="146" dur="2000"/>
                                        <p:tgtEl>
                                          <p:spTgt spid="4"/>
                                        </p:tgtEl>
                                        <p:attrNameLst>
                                          <p:attrName>ppt_x</p:attrName>
                                        </p:attrNameLst>
                                      </p:cBhvr>
                                      <p:tavLst>
                                        <p:tav tm="0">
                                          <p:val>
                                            <p:strVal val="ppt_x"/>
                                          </p:val>
                                        </p:tav>
                                        <p:tav tm="100000">
                                          <p:val>
                                            <p:fltVal val="0.5"/>
                                          </p:val>
                                        </p:tav>
                                      </p:tavLst>
                                    </p:anim>
                                    <p:anim calcmode="lin" valueType="num">
                                      <p:cBhvr>
                                        <p:cTn id="147" dur="2000"/>
                                        <p:tgtEl>
                                          <p:spTgt spid="4"/>
                                        </p:tgtEl>
                                        <p:attrNameLst>
                                          <p:attrName>ppt_y</p:attrName>
                                        </p:attrNameLst>
                                      </p:cBhvr>
                                      <p:tavLst>
                                        <p:tav tm="0">
                                          <p:val>
                                            <p:strVal val="ppt_y"/>
                                          </p:val>
                                        </p:tav>
                                        <p:tav tm="100000">
                                          <p:val>
                                            <p:fltVal val="0.5"/>
                                          </p:val>
                                        </p:tav>
                                      </p:tavLst>
                                    </p:anim>
                                    <p:set>
                                      <p:cBhvr>
                                        <p:cTn id="148" dur="1" fill="hold">
                                          <p:stCondLst>
                                            <p:cond delay="1999"/>
                                          </p:stCondLst>
                                        </p:cTn>
                                        <p:tgtEl>
                                          <p:spTgt spid="4"/>
                                        </p:tgtEl>
                                        <p:attrNameLst>
                                          <p:attrName>style.visibility</p:attrName>
                                        </p:attrNameLst>
                                      </p:cBhvr>
                                      <p:to>
                                        <p:strVal val="hidden"/>
                                      </p:to>
                                    </p:set>
                                  </p:childTnLst>
                                </p:cTn>
                              </p:par>
                              <p:par>
                                <p:cTn id="149" presetID="23" presetClass="exit" presetSubtype="544" fill="hold" nodeType="withEffect">
                                  <p:stCondLst>
                                    <p:cond delay="0"/>
                                  </p:stCondLst>
                                  <p:childTnLst>
                                    <p:anim calcmode="lin" valueType="num">
                                      <p:cBhvr>
                                        <p:cTn id="150" dur="2000"/>
                                        <p:tgtEl>
                                          <p:spTgt spid="5"/>
                                        </p:tgtEl>
                                        <p:attrNameLst>
                                          <p:attrName>ppt_w</p:attrName>
                                        </p:attrNameLst>
                                      </p:cBhvr>
                                      <p:tavLst>
                                        <p:tav tm="0">
                                          <p:val>
                                            <p:strVal val="ppt_w"/>
                                          </p:val>
                                        </p:tav>
                                        <p:tav tm="100000">
                                          <p:val>
                                            <p:fltVal val="0"/>
                                          </p:val>
                                        </p:tav>
                                      </p:tavLst>
                                    </p:anim>
                                    <p:anim calcmode="lin" valueType="num">
                                      <p:cBhvr>
                                        <p:cTn id="151" dur="2000"/>
                                        <p:tgtEl>
                                          <p:spTgt spid="5"/>
                                        </p:tgtEl>
                                        <p:attrNameLst>
                                          <p:attrName>ppt_h</p:attrName>
                                        </p:attrNameLst>
                                      </p:cBhvr>
                                      <p:tavLst>
                                        <p:tav tm="0">
                                          <p:val>
                                            <p:strVal val="ppt_h"/>
                                          </p:val>
                                        </p:tav>
                                        <p:tav tm="100000">
                                          <p:val>
                                            <p:fltVal val="0"/>
                                          </p:val>
                                        </p:tav>
                                      </p:tavLst>
                                    </p:anim>
                                    <p:anim calcmode="lin" valueType="num">
                                      <p:cBhvr>
                                        <p:cTn id="152" dur="2000"/>
                                        <p:tgtEl>
                                          <p:spTgt spid="5"/>
                                        </p:tgtEl>
                                        <p:attrNameLst>
                                          <p:attrName>ppt_x</p:attrName>
                                        </p:attrNameLst>
                                      </p:cBhvr>
                                      <p:tavLst>
                                        <p:tav tm="0">
                                          <p:val>
                                            <p:strVal val="ppt_x"/>
                                          </p:val>
                                        </p:tav>
                                        <p:tav tm="100000">
                                          <p:val>
                                            <p:fltVal val="0.5"/>
                                          </p:val>
                                        </p:tav>
                                      </p:tavLst>
                                    </p:anim>
                                    <p:anim calcmode="lin" valueType="num">
                                      <p:cBhvr>
                                        <p:cTn id="153" dur="2000"/>
                                        <p:tgtEl>
                                          <p:spTgt spid="5"/>
                                        </p:tgtEl>
                                        <p:attrNameLst>
                                          <p:attrName>ppt_y</p:attrName>
                                        </p:attrNameLst>
                                      </p:cBhvr>
                                      <p:tavLst>
                                        <p:tav tm="0">
                                          <p:val>
                                            <p:strVal val="ppt_y"/>
                                          </p:val>
                                        </p:tav>
                                        <p:tav tm="100000">
                                          <p:val>
                                            <p:fltVal val="0.5"/>
                                          </p:val>
                                        </p:tav>
                                      </p:tavLst>
                                    </p:anim>
                                    <p:set>
                                      <p:cBhvr>
                                        <p:cTn id="154" dur="1" fill="hold">
                                          <p:stCondLst>
                                            <p:cond delay="1999"/>
                                          </p:stCondLst>
                                        </p:cTn>
                                        <p:tgtEl>
                                          <p:spTgt spid="5"/>
                                        </p:tgtEl>
                                        <p:attrNameLst>
                                          <p:attrName>style.visibility</p:attrName>
                                        </p:attrNameLst>
                                      </p:cBhvr>
                                      <p:to>
                                        <p:strVal val="hidden"/>
                                      </p:to>
                                    </p:set>
                                  </p:childTnLst>
                                </p:cTn>
                              </p:par>
                              <p:par>
                                <p:cTn id="155" presetID="23" presetClass="exit" presetSubtype="544" fill="hold" nodeType="withEffect">
                                  <p:stCondLst>
                                    <p:cond delay="0"/>
                                  </p:stCondLst>
                                  <p:childTnLst>
                                    <p:anim calcmode="lin" valueType="num">
                                      <p:cBhvr>
                                        <p:cTn id="156" dur="2000"/>
                                        <p:tgtEl>
                                          <p:spTgt spid="6"/>
                                        </p:tgtEl>
                                        <p:attrNameLst>
                                          <p:attrName>ppt_w</p:attrName>
                                        </p:attrNameLst>
                                      </p:cBhvr>
                                      <p:tavLst>
                                        <p:tav tm="0">
                                          <p:val>
                                            <p:strVal val="ppt_w"/>
                                          </p:val>
                                        </p:tav>
                                        <p:tav tm="100000">
                                          <p:val>
                                            <p:fltVal val="0"/>
                                          </p:val>
                                        </p:tav>
                                      </p:tavLst>
                                    </p:anim>
                                    <p:anim calcmode="lin" valueType="num">
                                      <p:cBhvr>
                                        <p:cTn id="157" dur="2000"/>
                                        <p:tgtEl>
                                          <p:spTgt spid="6"/>
                                        </p:tgtEl>
                                        <p:attrNameLst>
                                          <p:attrName>ppt_h</p:attrName>
                                        </p:attrNameLst>
                                      </p:cBhvr>
                                      <p:tavLst>
                                        <p:tav tm="0">
                                          <p:val>
                                            <p:strVal val="ppt_h"/>
                                          </p:val>
                                        </p:tav>
                                        <p:tav tm="100000">
                                          <p:val>
                                            <p:fltVal val="0"/>
                                          </p:val>
                                        </p:tav>
                                      </p:tavLst>
                                    </p:anim>
                                    <p:anim calcmode="lin" valueType="num">
                                      <p:cBhvr>
                                        <p:cTn id="158" dur="2000"/>
                                        <p:tgtEl>
                                          <p:spTgt spid="6"/>
                                        </p:tgtEl>
                                        <p:attrNameLst>
                                          <p:attrName>ppt_x</p:attrName>
                                        </p:attrNameLst>
                                      </p:cBhvr>
                                      <p:tavLst>
                                        <p:tav tm="0">
                                          <p:val>
                                            <p:strVal val="ppt_x"/>
                                          </p:val>
                                        </p:tav>
                                        <p:tav tm="100000">
                                          <p:val>
                                            <p:fltVal val="0.5"/>
                                          </p:val>
                                        </p:tav>
                                      </p:tavLst>
                                    </p:anim>
                                    <p:anim calcmode="lin" valueType="num">
                                      <p:cBhvr>
                                        <p:cTn id="159" dur="2000"/>
                                        <p:tgtEl>
                                          <p:spTgt spid="6"/>
                                        </p:tgtEl>
                                        <p:attrNameLst>
                                          <p:attrName>ppt_y</p:attrName>
                                        </p:attrNameLst>
                                      </p:cBhvr>
                                      <p:tavLst>
                                        <p:tav tm="0">
                                          <p:val>
                                            <p:strVal val="ppt_y"/>
                                          </p:val>
                                        </p:tav>
                                        <p:tav tm="100000">
                                          <p:val>
                                            <p:fltVal val="0.5"/>
                                          </p:val>
                                        </p:tav>
                                      </p:tavLst>
                                    </p:anim>
                                    <p:set>
                                      <p:cBhvr>
                                        <p:cTn id="160" dur="1" fill="hold">
                                          <p:stCondLst>
                                            <p:cond delay="1999"/>
                                          </p:stCondLst>
                                        </p:cTn>
                                        <p:tgtEl>
                                          <p:spTgt spid="6"/>
                                        </p:tgtEl>
                                        <p:attrNameLst>
                                          <p:attrName>style.visibility</p:attrName>
                                        </p:attrNameLst>
                                      </p:cBhvr>
                                      <p:to>
                                        <p:strVal val="hidden"/>
                                      </p:to>
                                    </p:set>
                                  </p:childTnLst>
                                </p:cTn>
                              </p:par>
                              <p:par>
                                <p:cTn id="161" presetID="23" presetClass="exit" presetSubtype="544" fill="hold" nodeType="withEffect">
                                  <p:stCondLst>
                                    <p:cond delay="0"/>
                                  </p:stCondLst>
                                  <p:childTnLst>
                                    <p:anim calcmode="lin" valueType="num">
                                      <p:cBhvr>
                                        <p:cTn id="162" dur="2000"/>
                                        <p:tgtEl>
                                          <p:spTgt spid="7"/>
                                        </p:tgtEl>
                                        <p:attrNameLst>
                                          <p:attrName>ppt_w</p:attrName>
                                        </p:attrNameLst>
                                      </p:cBhvr>
                                      <p:tavLst>
                                        <p:tav tm="0">
                                          <p:val>
                                            <p:strVal val="ppt_w"/>
                                          </p:val>
                                        </p:tav>
                                        <p:tav tm="100000">
                                          <p:val>
                                            <p:fltVal val="0"/>
                                          </p:val>
                                        </p:tav>
                                      </p:tavLst>
                                    </p:anim>
                                    <p:anim calcmode="lin" valueType="num">
                                      <p:cBhvr>
                                        <p:cTn id="163" dur="2000"/>
                                        <p:tgtEl>
                                          <p:spTgt spid="7"/>
                                        </p:tgtEl>
                                        <p:attrNameLst>
                                          <p:attrName>ppt_h</p:attrName>
                                        </p:attrNameLst>
                                      </p:cBhvr>
                                      <p:tavLst>
                                        <p:tav tm="0">
                                          <p:val>
                                            <p:strVal val="ppt_h"/>
                                          </p:val>
                                        </p:tav>
                                        <p:tav tm="100000">
                                          <p:val>
                                            <p:fltVal val="0"/>
                                          </p:val>
                                        </p:tav>
                                      </p:tavLst>
                                    </p:anim>
                                    <p:anim calcmode="lin" valueType="num">
                                      <p:cBhvr>
                                        <p:cTn id="164" dur="2000"/>
                                        <p:tgtEl>
                                          <p:spTgt spid="7"/>
                                        </p:tgtEl>
                                        <p:attrNameLst>
                                          <p:attrName>ppt_x</p:attrName>
                                        </p:attrNameLst>
                                      </p:cBhvr>
                                      <p:tavLst>
                                        <p:tav tm="0">
                                          <p:val>
                                            <p:strVal val="ppt_x"/>
                                          </p:val>
                                        </p:tav>
                                        <p:tav tm="100000">
                                          <p:val>
                                            <p:fltVal val="0.5"/>
                                          </p:val>
                                        </p:tav>
                                      </p:tavLst>
                                    </p:anim>
                                    <p:anim calcmode="lin" valueType="num">
                                      <p:cBhvr>
                                        <p:cTn id="165" dur="2000"/>
                                        <p:tgtEl>
                                          <p:spTgt spid="7"/>
                                        </p:tgtEl>
                                        <p:attrNameLst>
                                          <p:attrName>ppt_y</p:attrName>
                                        </p:attrNameLst>
                                      </p:cBhvr>
                                      <p:tavLst>
                                        <p:tav tm="0">
                                          <p:val>
                                            <p:strVal val="ppt_y"/>
                                          </p:val>
                                        </p:tav>
                                        <p:tav tm="100000">
                                          <p:val>
                                            <p:fltVal val="0.5"/>
                                          </p:val>
                                        </p:tav>
                                      </p:tavLst>
                                    </p:anim>
                                    <p:set>
                                      <p:cBhvr>
                                        <p:cTn id="166" dur="1" fill="hold">
                                          <p:stCondLst>
                                            <p:cond delay="1999"/>
                                          </p:stCondLst>
                                        </p:cTn>
                                        <p:tgtEl>
                                          <p:spTgt spid="7"/>
                                        </p:tgtEl>
                                        <p:attrNameLst>
                                          <p:attrName>style.visibility</p:attrName>
                                        </p:attrNameLst>
                                      </p:cBhvr>
                                      <p:to>
                                        <p:strVal val="hidden"/>
                                      </p:to>
                                    </p:set>
                                  </p:childTnLst>
                                </p:cTn>
                              </p:par>
                              <p:par>
                                <p:cTn id="167" presetID="23" presetClass="exit" presetSubtype="544" fill="hold" nodeType="withEffect">
                                  <p:stCondLst>
                                    <p:cond delay="0"/>
                                  </p:stCondLst>
                                  <p:childTnLst>
                                    <p:anim calcmode="lin" valueType="num">
                                      <p:cBhvr>
                                        <p:cTn id="168" dur="2000"/>
                                        <p:tgtEl>
                                          <p:spTgt spid="8"/>
                                        </p:tgtEl>
                                        <p:attrNameLst>
                                          <p:attrName>ppt_w</p:attrName>
                                        </p:attrNameLst>
                                      </p:cBhvr>
                                      <p:tavLst>
                                        <p:tav tm="0">
                                          <p:val>
                                            <p:strVal val="ppt_w"/>
                                          </p:val>
                                        </p:tav>
                                        <p:tav tm="100000">
                                          <p:val>
                                            <p:fltVal val="0"/>
                                          </p:val>
                                        </p:tav>
                                      </p:tavLst>
                                    </p:anim>
                                    <p:anim calcmode="lin" valueType="num">
                                      <p:cBhvr>
                                        <p:cTn id="169" dur="2000"/>
                                        <p:tgtEl>
                                          <p:spTgt spid="8"/>
                                        </p:tgtEl>
                                        <p:attrNameLst>
                                          <p:attrName>ppt_h</p:attrName>
                                        </p:attrNameLst>
                                      </p:cBhvr>
                                      <p:tavLst>
                                        <p:tav tm="0">
                                          <p:val>
                                            <p:strVal val="ppt_h"/>
                                          </p:val>
                                        </p:tav>
                                        <p:tav tm="100000">
                                          <p:val>
                                            <p:fltVal val="0"/>
                                          </p:val>
                                        </p:tav>
                                      </p:tavLst>
                                    </p:anim>
                                    <p:anim calcmode="lin" valueType="num">
                                      <p:cBhvr>
                                        <p:cTn id="170" dur="2000"/>
                                        <p:tgtEl>
                                          <p:spTgt spid="8"/>
                                        </p:tgtEl>
                                        <p:attrNameLst>
                                          <p:attrName>ppt_x</p:attrName>
                                        </p:attrNameLst>
                                      </p:cBhvr>
                                      <p:tavLst>
                                        <p:tav tm="0">
                                          <p:val>
                                            <p:strVal val="ppt_x"/>
                                          </p:val>
                                        </p:tav>
                                        <p:tav tm="100000">
                                          <p:val>
                                            <p:fltVal val="0.5"/>
                                          </p:val>
                                        </p:tav>
                                      </p:tavLst>
                                    </p:anim>
                                    <p:anim calcmode="lin" valueType="num">
                                      <p:cBhvr>
                                        <p:cTn id="171" dur="2000"/>
                                        <p:tgtEl>
                                          <p:spTgt spid="8"/>
                                        </p:tgtEl>
                                        <p:attrNameLst>
                                          <p:attrName>ppt_y</p:attrName>
                                        </p:attrNameLst>
                                      </p:cBhvr>
                                      <p:tavLst>
                                        <p:tav tm="0">
                                          <p:val>
                                            <p:strVal val="ppt_y"/>
                                          </p:val>
                                        </p:tav>
                                        <p:tav tm="100000">
                                          <p:val>
                                            <p:fltVal val="0.5"/>
                                          </p:val>
                                        </p:tav>
                                      </p:tavLst>
                                    </p:anim>
                                    <p:set>
                                      <p:cBhvr>
                                        <p:cTn id="172" dur="1" fill="hold">
                                          <p:stCondLst>
                                            <p:cond delay="1999"/>
                                          </p:stCondLst>
                                        </p:cTn>
                                        <p:tgtEl>
                                          <p:spTgt spid="8"/>
                                        </p:tgtEl>
                                        <p:attrNameLst>
                                          <p:attrName>style.visibility</p:attrName>
                                        </p:attrNameLst>
                                      </p:cBhvr>
                                      <p:to>
                                        <p:strVal val="hidden"/>
                                      </p:to>
                                    </p:set>
                                  </p:childTnLst>
                                </p:cTn>
                              </p:par>
                              <p:par>
                                <p:cTn id="173" presetID="23" presetClass="exit" presetSubtype="544" fill="hold" nodeType="withEffect">
                                  <p:stCondLst>
                                    <p:cond delay="0"/>
                                  </p:stCondLst>
                                  <p:childTnLst>
                                    <p:anim calcmode="lin" valueType="num">
                                      <p:cBhvr>
                                        <p:cTn id="174" dur="2000"/>
                                        <p:tgtEl>
                                          <p:spTgt spid="9"/>
                                        </p:tgtEl>
                                        <p:attrNameLst>
                                          <p:attrName>ppt_w</p:attrName>
                                        </p:attrNameLst>
                                      </p:cBhvr>
                                      <p:tavLst>
                                        <p:tav tm="0">
                                          <p:val>
                                            <p:strVal val="ppt_w"/>
                                          </p:val>
                                        </p:tav>
                                        <p:tav tm="100000">
                                          <p:val>
                                            <p:fltVal val="0"/>
                                          </p:val>
                                        </p:tav>
                                      </p:tavLst>
                                    </p:anim>
                                    <p:anim calcmode="lin" valueType="num">
                                      <p:cBhvr>
                                        <p:cTn id="175" dur="2000"/>
                                        <p:tgtEl>
                                          <p:spTgt spid="9"/>
                                        </p:tgtEl>
                                        <p:attrNameLst>
                                          <p:attrName>ppt_h</p:attrName>
                                        </p:attrNameLst>
                                      </p:cBhvr>
                                      <p:tavLst>
                                        <p:tav tm="0">
                                          <p:val>
                                            <p:strVal val="ppt_h"/>
                                          </p:val>
                                        </p:tav>
                                        <p:tav tm="100000">
                                          <p:val>
                                            <p:fltVal val="0"/>
                                          </p:val>
                                        </p:tav>
                                      </p:tavLst>
                                    </p:anim>
                                    <p:anim calcmode="lin" valueType="num">
                                      <p:cBhvr>
                                        <p:cTn id="176" dur="2000"/>
                                        <p:tgtEl>
                                          <p:spTgt spid="9"/>
                                        </p:tgtEl>
                                        <p:attrNameLst>
                                          <p:attrName>ppt_x</p:attrName>
                                        </p:attrNameLst>
                                      </p:cBhvr>
                                      <p:tavLst>
                                        <p:tav tm="0">
                                          <p:val>
                                            <p:strVal val="ppt_x"/>
                                          </p:val>
                                        </p:tav>
                                        <p:tav tm="100000">
                                          <p:val>
                                            <p:fltVal val="0.5"/>
                                          </p:val>
                                        </p:tav>
                                      </p:tavLst>
                                    </p:anim>
                                    <p:anim calcmode="lin" valueType="num">
                                      <p:cBhvr>
                                        <p:cTn id="177" dur="2000"/>
                                        <p:tgtEl>
                                          <p:spTgt spid="9"/>
                                        </p:tgtEl>
                                        <p:attrNameLst>
                                          <p:attrName>ppt_y</p:attrName>
                                        </p:attrNameLst>
                                      </p:cBhvr>
                                      <p:tavLst>
                                        <p:tav tm="0">
                                          <p:val>
                                            <p:strVal val="ppt_y"/>
                                          </p:val>
                                        </p:tav>
                                        <p:tav tm="100000">
                                          <p:val>
                                            <p:fltVal val="0.5"/>
                                          </p:val>
                                        </p:tav>
                                      </p:tavLst>
                                    </p:anim>
                                    <p:set>
                                      <p:cBhvr>
                                        <p:cTn id="178" dur="1" fill="hold">
                                          <p:stCondLst>
                                            <p:cond delay="1999"/>
                                          </p:stCondLst>
                                        </p:cTn>
                                        <p:tgtEl>
                                          <p:spTgt spid="9"/>
                                        </p:tgtEl>
                                        <p:attrNameLst>
                                          <p:attrName>style.visibility</p:attrName>
                                        </p:attrNameLst>
                                      </p:cBhvr>
                                      <p:to>
                                        <p:strVal val="hidden"/>
                                      </p:to>
                                    </p:set>
                                  </p:childTnLst>
                                </p:cTn>
                              </p:par>
                              <p:par>
                                <p:cTn id="179" presetID="23" presetClass="exit" presetSubtype="544" fill="hold" nodeType="withEffect">
                                  <p:stCondLst>
                                    <p:cond delay="0"/>
                                  </p:stCondLst>
                                  <p:childTnLst>
                                    <p:anim calcmode="lin" valueType="num">
                                      <p:cBhvr>
                                        <p:cTn id="180" dur="2000"/>
                                        <p:tgtEl>
                                          <p:spTgt spid="10"/>
                                        </p:tgtEl>
                                        <p:attrNameLst>
                                          <p:attrName>ppt_w</p:attrName>
                                        </p:attrNameLst>
                                      </p:cBhvr>
                                      <p:tavLst>
                                        <p:tav tm="0">
                                          <p:val>
                                            <p:strVal val="ppt_w"/>
                                          </p:val>
                                        </p:tav>
                                        <p:tav tm="100000">
                                          <p:val>
                                            <p:fltVal val="0"/>
                                          </p:val>
                                        </p:tav>
                                      </p:tavLst>
                                    </p:anim>
                                    <p:anim calcmode="lin" valueType="num">
                                      <p:cBhvr>
                                        <p:cTn id="181" dur="2000"/>
                                        <p:tgtEl>
                                          <p:spTgt spid="10"/>
                                        </p:tgtEl>
                                        <p:attrNameLst>
                                          <p:attrName>ppt_h</p:attrName>
                                        </p:attrNameLst>
                                      </p:cBhvr>
                                      <p:tavLst>
                                        <p:tav tm="0">
                                          <p:val>
                                            <p:strVal val="ppt_h"/>
                                          </p:val>
                                        </p:tav>
                                        <p:tav tm="100000">
                                          <p:val>
                                            <p:fltVal val="0"/>
                                          </p:val>
                                        </p:tav>
                                      </p:tavLst>
                                    </p:anim>
                                    <p:anim calcmode="lin" valueType="num">
                                      <p:cBhvr>
                                        <p:cTn id="182" dur="2000"/>
                                        <p:tgtEl>
                                          <p:spTgt spid="10"/>
                                        </p:tgtEl>
                                        <p:attrNameLst>
                                          <p:attrName>ppt_x</p:attrName>
                                        </p:attrNameLst>
                                      </p:cBhvr>
                                      <p:tavLst>
                                        <p:tav tm="0">
                                          <p:val>
                                            <p:strVal val="ppt_x"/>
                                          </p:val>
                                        </p:tav>
                                        <p:tav tm="100000">
                                          <p:val>
                                            <p:fltVal val="0.5"/>
                                          </p:val>
                                        </p:tav>
                                      </p:tavLst>
                                    </p:anim>
                                    <p:anim calcmode="lin" valueType="num">
                                      <p:cBhvr>
                                        <p:cTn id="183" dur="2000"/>
                                        <p:tgtEl>
                                          <p:spTgt spid="10"/>
                                        </p:tgtEl>
                                        <p:attrNameLst>
                                          <p:attrName>ppt_y</p:attrName>
                                        </p:attrNameLst>
                                      </p:cBhvr>
                                      <p:tavLst>
                                        <p:tav tm="0">
                                          <p:val>
                                            <p:strVal val="ppt_y"/>
                                          </p:val>
                                        </p:tav>
                                        <p:tav tm="100000">
                                          <p:val>
                                            <p:fltVal val="0.5"/>
                                          </p:val>
                                        </p:tav>
                                      </p:tavLst>
                                    </p:anim>
                                    <p:set>
                                      <p:cBhvr>
                                        <p:cTn id="184" dur="1" fill="hold">
                                          <p:stCondLst>
                                            <p:cond delay="1999"/>
                                          </p:stCondLst>
                                        </p:cTn>
                                        <p:tgtEl>
                                          <p:spTgt spid="10"/>
                                        </p:tgtEl>
                                        <p:attrNameLst>
                                          <p:attrName>style.visibility</p:attrName>
                                        </p:attrNameLst>
                                      </p:cBhvr>
                                      <p:to>
                                        <p:strVal val="hidden"/>
                                      </p:to>
                                    </p:set>
                                  </p:childTnLst>
                                </p:cTn>
                              </p:par>
                              <p:par>
                                <p:cTn id="185" presetID="23" presetClass="exit" presetSubtype="544" fill="hold" nodeType="withEffect">
                                  <p:stCondLst>
                                    <p:cond delay="0"/>
                                  </p:stCondLst>
                                  <p:childTnLst>
                                    <p:anim calcmode="lin" valueType="num">
                                      <p:cBhvr>
                                        <p:cTn id="186" dur="2000"/>
                                        <p:tgtEl>
                                          <p:spTgt spid="11"/>
                                        </p:tgtEl>
                                        <p:attrNameLst>
                                          <p:attrName>ppt_w</p:attrName>
                                        </p:attrNameLst>
                                      </p:cBhvr>
                                      <p:tavLst>
                                        <p:tav tm="0">
                                          <p:val>
                                            <p:strVal val="ppt_w"/>
                                          </p:val>
                                        </p:tav>
                                        <p:tav tm="100000">
                                          <p:val>
                                            <p:fltVal val="0"/>
                                          </p:val>
                                        </p:tav>
                                      </p:tavLst>
                                    </p:anim>
                                    <p:anim calcmode="lin" valueType="num">
                                      <p:cBhvr>
                                        <p:cTn id="187" dur="2000"/>
                                        <p:tgtEl>
                                          <p:spTgt spid="11"/>
                                        </p:tgtEl>
                                        <p:attrNameLst>
                                          <p:attrName>ppt_h</p:attrName>
                                        </p:attrNameLst>
                                      </p:cBhvr>
                                      <p:tavLst>
                                        <p:tav tm="0">
                                          <p:val>
                                            <p:strVal val="ppt_h"/>
                                          </p:val>
                                        </p:tav>
                                        <p:tav tm="100000">
                                          <p:val>
                                            <p:fltVal val="0"/>
                                          </p:val>
                                        </p:tav>
                                      </p:tavLst>
                                    </p:anim>
                                    <p:anim calcmode="lin" valueType="num">
                                      <p:cBhvr>
                                        <p:cTn id="188" dur="2000"/>
                                        <p:tgtEl>
                                          <p:spTgt spid="11"/>
                                        </p:tgtEl>
                                        <p:attrNameLst>
                                          <p:attrName>ppt_x</p:attrName>
                                        </p:attrNameLst>
                                      </p:cBhvr>
                                      <p:tavLst>
                                        <p:tav tm="0">
                                          <p:val>
                                            <p:strVal val="ppt_x"/>
                                          </p:val>
                                        </p:tav>
                                        <p:tav tm="100000">
                                          <p:val>
                                            <p:fltVal val="0.5"/>
                                          </p:val>
                                        </p:tav>
                                      </p:tavLst>
                                    </p:anim>
                                    <p:anim calcmode="lin" valueType="num">
                                      <p:cBhvr>
                                        <p:cTn id="189" dur="2000"/>
                                        <p:tgtEl>
                                          <p:spTgt spid="11"/>
                                        </p:tgtEl>
                                        <p:attrNameLst>
                                          <p:attrName>ppt_y</p:attrName>
                                        </p:attrNameLst>
                                      </p:cBhvr>
                                      <p:tavLst>
                                        <p:tav tm="0">
                                          <p:val>
                                            <p:strVal val="ppt_y"/>
                                          </p:val>
                                        </p:tav>
                                        <p:tav tm="100000">
                                          <p:val>
                                            <p:fltVal val="0.5"/>
                                          </p:val>
                                        </p:tav>
                                      </p:tavLst>
                                    </p:anim>
                                    <p:set>
                                      <p:cBhvr>
                                        <p:cTn id="190" dur="1" fill="hold">
                                          <p:stCondLst>
                                            <p:cond delay="1999"/>
                                          </p:stCondLst>
                                        </p:cTn>
                                        <p:tgtEl>
                                          <p:spTgt spid="11"/>
                                        </p:tgtEl>
                                        <p:attrNameLst>
                                          <p:attrName>style.visibility</p:attrName>
                                        </p:attrNameLst>
                                      </p:cBhvr>
                                      <p:to>
                                        <p:strVal val="hidden"/>
                                      </p:to>
                                    </p:set>
                                  </p:childTnLst>
                                </p:cTn>
                              </p:par>
                              <p:par>
                                <p:cTn id="191" presetID="23" presetClass="exit" presetSubtype="544" fill="hold" nodeType="withEffect">
                                  <p:stCondLst>
                                    <p:cond delay="0"/>
                                  </p:stCondLst>
                                  <p:childTnLst>
                                    <p:anim calcmode="lin" valueType="num">
                                      <p:cBhvr>
                                        <p:cTn id="192" dur="2000"/>
                                        <p:tgtEl>
                                          <p:spTgt spid="12"/>
                                        </p:tgtEl>
                                        <p:attrNameLst>
                                          <p:attrName>ppt_w</p:attrName>
                                        </p:attrNameLst>
                                      </p:cBhvr>
                                      <p:tavLst>
                                        <p:tav tm="0">
                                          <p:val>
                                            <p:strVal val="ppt_w"/>
                                          </p:val>
                                        </p:tav>
                                        <p:tav tm="100000">
                                          <p:val>
                                            <p:fltVal val="0"/>
                                          </p:val>
                                        </p:tav>
                                      </p:tavLst>
                                    </p:anim>
                                    <p:anim calcmode="lin" valueType="num">
                                      <p:cBhvr>
                                        <p:cTn id="193" dur="2000"/>
                                        <p:tgtEl>
                                          <p:spTgt spid="12"/>
                                        </p:tgtEl>
                                        <p:attrNameLst>
                                          <p:attrName>ppt_h</p:attrName>
                                        </p:attrNameLst>
                                      </p:cBhvr>
                                      <p:tavLst>
                                        <p:tav tm="0">
                                          <p:val>
                                            <p:strVal val="ppt_h"/>
                                          </p:val>
                                        </p:tav>
                                        <p:tav tm="100000">
                                          <p:val>
                                            <p:fltVal val="0"/>
                                          </p:val>
                                        </p:tav>
                                      </p:tavLst>
                                    </p:anim>
                                    <p:anim calcmode="lin" valueType="num">
                                      <p:cBhvr>
                                        <p:cTn id="194" dur="2000"/>
                                        <p:tgtEl>
                                          <p:spTgt spid="12"/>
                                        </p:tgtEl>
                                        <p:attrNameLst>
                                          <p:attrName>ppt_x</p:attrName>
                                        </p:attrNameLst>
                                      </p:cBhvr>
                                      <p:tavLst>
                                        <p:tav tm="0">
                                          <p:val>
                                            <p:strVal val="ppt_x"/>
                                          </p:val>
                                        </p:tav>
                                        <p:tav tm="100000">
                                          <p:val>
                                            <p:fltVal val="0.5"/>
                                          </p:val>
                                        </p:tav>
                                      </p:tavLst>
                                    </p:anim>
                                    <p:anim calcmode="lin" valueType="num">
                                      <p:cBhvr>
                                        <p:cTn id="195" dur="2000"/>
                                        <p:tgtEl>
                                          <p:spTgt spid="12"/>
                                        </p:tgtEl>
                                        <p:attrNameLst>
                                          <p:attrName>ppt_y</p:attrName>
                                        </p:attrNameLst>
                                      </p:cBhvr>
                                      <p:tavLst>
                                        <p:tav tm="0">
                                          <p:val>
                                            <p:strVal val="ppt_y"/>
                                          </p:val>
                                        </p:tav>
                                        <p:tav tm="100000">
                                          <p:val>
                                            <p:fltVal val="0.5"/>
                                          </p:val>
                                        </p:tav>
                                      </p:tavLst>
                                    </p:anim>
                                    <p:set>
                                      <p:cBhvr>
                                        <p:cTn id="196" dur="1" fill="hold">
                                          <p:stCondLst>
                                            <p:cond delay="1999"/>
                                          </p:stCondLst>
                                        </p:cTn>
                                        <p:tgtEl>
                                          <p:spTgt spid="12"/>
                                        </p:tgtEl>
                                        <p:attrNameLst>
                                          <p:attrName>style.visibility</p:attrName>
                                        </p:attrNameLst>
                                      </p:cBhvr>
                                      <p:to>
                                        <p:strVal val="hidden"/>
                                      </p:to>
                                    </p:set>
                                  </p:childTnLst>
                                </p:cTn>
                              </p:par>
                              <p:par>
                                <p:cTn id="197" presetID="23" presetClass="exit" presetSubtype="544" fill="hold" nodeType="withEffect">
                                  <p:stCondLst>
                                    <p:cond delay="0"/>
                                  </p:stCondLst>
                                  <p:childTnLst>
                                    <p:anim calcmode="lin" valueType="num">
                                      <p:cBhvr>
                                        <p:cTn id="198" dur="2000"/>
                                        <p:tgtEl>
                                          <p:spTgt spid="13"/>
                                        </p:tgtEl>
                                        <p:attrNameLst>
                                          <p:attrName>ppt_w</p:attrName>
                                        </p:attrNameLst>
                                      </p:cBhvr>
                                      <p:tavLst>
                                        <p:tav tm="0">
                                          <p:val>
                                            <p:strVal val="ppt_w"/>
                                          </p:val>
                                        </p:tav>
                                        <p:tav tm="100000">
                                          <p:val>
                                            <p:fltVal val="0"/>
                                          </p:val>
                                        </p:tav>
                                      </p:tavLst>
                                    </p:anim>
                                    <p:anim calcmode="lin" valueType="num">
                                      <p:cBhvr>
                                        <p:cTn id="199" dur="2000"/>
                                        <p:tgtEl>
                                          <p:spTgt spid="13"/>
                                        </p:tgtEl>
                                        <p:attrNameLst>
                                          <p:attrName>ppt_h</p:attrName>
                                        </p:attrNameLst>
                                      </p:cBhvr>
                                      <p:tavLst>
                                        <p:tav tm="0">
                                          <p:val>
                                            <p:strVal val="ppt_h"/>
                                          </p:val>
                                        </p:tav>
                                        <p:tav tm="100000">
                                          <p:val>
                                            <p:fltVal val="0"/>
                                          </p:val>
                                        </p:tav>
                                      </p:tavLst>
                                    </p:anim>
                                    <p:anim calcmode="lin" valueType="num">
                                      <p:cBhvr>
                                        <p:cTn id="200" dur="2000"/>
                                        <p:tgtEl>
                                          <p:spTgt spid="13"/>
                                        </p:tgtEl>
                                        <p:attrNameLst>
                                          <p:attrName>ppt_x</p:attrName>
                                        </p:attrNameLst>
                                      </p:cBhvr>
                                      <p:tavLst>
                                        <p:tav tm="0">
                                          <p:val>
                                            <p:strVal val="ppt_x"/>
                                          </p:val>
                                        </p:tav>
                                        <p:tav tm="100000">
                                          <p:val>
                                            <p:fltVal val="0.5"/>
                                          </p:val>
                                        </p:tav>
                                      </p:tavLst>
                                    </p:anim>
                                    <p:anim calcmode="lin" valueType="num">
                                      <p:cBhvr>
                                        <p:cTn id="201" dur="2000"/>
                                        <p:tgtEl>
                                          <p:spTgt spid="13"/>
                                        </p:tgtEl>
                                        <p:attrNameLst>
                                          <p:attrName>ppt_y</p:attrName>
                                        </p:attrNameLst>
                                      </p:cBhvr>
                                      <p:tavLst>
                                        <p:tav tm="0">
                                          <p:val>
                                            <p:strVal val="ppt_y"/>
                                          </p:val>
                                        </p:tav>
                                        <p:tav tm="100000">
                                          <p:val>
                                            <p:fltVal val="0.5"/>
                                          </p:val>
                                        </p:tav>
                                      </p:tavLst>
                                    </p:anim>
                                    <p:set>
                                      <p:cBhvr>
                                        <p:cTn id="202" dur="1" fill="hold">
                                          <p:stCondLst>
                                            <p:cond delay="1999"/>
                                          </p:stCondLst>
                                        </p:cTn>
                                        <p:tgtEl>
                                          <p:spTgt spid="13"/>
                                        </p:tgtEl>
                                        <p:attrNameLst>
                                          <p:attrName>style.visibility</p:attrName>
                                        </p:attrNameLst>
                                      </p:cBhvr>
                                      <p:to>
                                        <p:strVal val="hidden"/>
                                      </p:to>
                                    </p:set>
                                  </p:childTnLst>
                                </p:cTn>
                              </p:par>
                              <p:par>
                                <p:cTn id="203" presetID="23" presetClass="exit" presetSubtype="544" fill="hold" nodeType="withEffect">
                                  <p:stCondLst>
                                    <p:cond delay="0"/>
                                  </p:stCondLst>
                                  <p:childTnLst>
                                    <p:anim calcmode="lin" valueType="num">
                                      <p:cBhvr>
                                        <p:cTn id="204" dur="2000"/>
                                        <p:tgtEl>
                                          <p:spTgt spid="14"/>
                                        </p:tgtEl>
                                        <p:attrNameLst>
                                          <p:attrName>ppt_w</p:attrName>
                                        </p:attrNameLst>
                                      </p:cBhvr>
                                      <p:tavLst>
                                        <p:tav tm="0">
                                          <p:val>
                                            <p:strVal val="ppt_w"/>
                                          </p:val>
                                        </p:tav>
                                        <p:tav tm="100000">
                                          <p:val>
                                            <p:fltVal val="0"/>
                                          </p:val>
                                        </p:tav>
                                      </p:tavLst>
                                    </p:anim>
                                    <p:anim calcmode="lin" valueType="num">
                                      <p:cBhvr>
                                        <p:cTn id="205" dur="2000"/>
                                        <p:tgtEl>
                                          <p:spTgt spid="14"/>
                                        </p:tgtEl>
                                        <p:attrNameLst>
                                          <p:attrName>ppt_h</p:attrName>
                                        </p:attrNameLst>
                                      </p:cBhvr>
                                      <p:tavLst>
                                        <p:tav tm="0">
                                          <p:val>
                                            <p:strVal val="ppt_h"/>
                                          </p:val>
                                        </p:tav>
                                        <p:tav tm="100000">
                                          <p:val>
                                            <p:fltVal val="0"/>
                                          </p:val>
                                        </p:tav>
                                      </p:tavLst>
                                    </p:anim>
                                    <p:anim calcmode="lin" valueType="num">
                                      <p:cBhvr>
                                        <p:cTn id="206" dur="2000"/>
                                        <p:tgtEl>
                                          <p:spTgt spid="14"/>
                                        </p:tgtEl>
                                        <p:attrNameLst>
                                          <p:attrName>ppt_x</p:attrName>
                                        </p:attrNameLst>
                                      </p:cBhvr>
                                      <p:tavLst>
                                        <p:tav tm="0">
                                          <p:val>
                                            <p:strVal val="ppt_x"/>
                                          </p:val>
                                        </p:tav>
                                        <p:tav tm="100000">
                                          <p:val>
                                            <p:fltVal val="0.5"/>
                                          </p:val>
                                        </p:tav>
                                      </p:tavLst>
                                    </p:anim>
                                    <p:anim calcmode="lin" valueType="num">
                                      <p:cBhvr>
                                        <p:cTn id="207" dur="2000"/>
                                        <p:tgtEl>
                                          <p:spTgt spid="14"/>
                                        </p:tgtEl>
                                        <p:attrNameLst>
                                          <p:attrName>ppt_y</p:attrName>
                                        </p:attrNameLst>
                                      </p:cBhvr>
                                      <p:tavLst>
                                        <p:tav tm="0">
                                          <p:val>
                                            <p:strVal val="ppt_y"/>
                                          </p:val>
                                        </p:tav>
                                        <p:tav tm="100000">
                                          <p:val>
                                            <p:fltVal val="0.5"/>
                                          </p:val>
                                        </p:tav>
                                      </p:tavLst>
                                    </p:anim>
                                    <p:set>
                                      <p:cBhvr>
                                        <p:cTn id="208" dur="1" fill="hold">
                                          <p:stCondLst>
                                            <p:cond delay="1999"/>
                                          </p:stCondLst>
                                        </p:cTn>
                                        <p:tgtEl>
                                          <p:spTgt spid="14"/>
                                        </p:tgtEl>
                                        <p:attrNameLst>
                                          <p:attrName>style.visibility</p:attrName>
                                        </p:attrNameLst>
                                      </p:cBhvr>
                                      <p:to>
                                        <p:strVal val="hidden"/>
                                      </p:to>
                                    </p:set>
                                  </p:childTnLst>
                                </p:cTn>
                              </p:par>
                              <p:par>
                                <p:cTn id="209" presetID="23" presetClass="exit" presetSubtype="544" fill="hold" nodeType="withEffect">
                                  <p:stCondLst>
                                    <p:cond delay="0"/>
                                  </p:stCondLst>
                                  <p:childTnLst>
                                    <p:anim calcmode="lin" valueType="num">
                                      <p:cBhvr>
                                        <p:cTn id="210" dur="2000"/>
                                        <p:tgtEl>
                                          <p:spTgt spid="15"/>
                                        </p:tgtEl>
                                        <p:attrNameLst>
                                          <p:attrName>ppt_w</p:attrName>
                                        </p:attrNameLst>
                                      </p:cBhvr>
                                      <p:tavLst>
                                        <p:tav tm="0">
                                          <p:val>
                                            <p:strVal val="ppt_w"/>
                                          </p:val>
                                        </p:tav>
                                        <p:tav tm="100000">
                                          <p:val>
                                            <p:fltVal val="0"/>
                                          </p:val>
                                        </p:tav>
                                      </p:tavLst>
                                    </p:anim>
                                    <p:anim calcmode="lin" valueType="num">
                                      <p:cBhvr>
                                        <p:cTn id="211" dur="2000"/>
                                        <p:tgtEl>
                                          <p:spTgt spid="15"/>
                                        </p:tgtEl>
                                        <p:attrNameLst>
                                          <p:attrName>ppt_h</p:attrName>
                                        </p:attrNameLst>
                                      </p:cBhvr>
                                      <p:tavLst>
                                        <p:tav tm="0">
                                          <p:val>
                                            <p:strVal val="ppt_h"/>
                                          </p:val>
                                        </p:tav>
                                        <p:tav tm="100000">
                                          <p:val>
                                            <p:fltVal val="0"/>
                                          </p:val>
                                        </p:tav>
                                      </p:tavLst>
                                    </p:anim>
                                    <p:anim calcmode="lin" valueType="num">
                                      <p:cBhvr>
                                        <p:cTn id="212" dur="2000"/>
                                        <p:tgtEl>
                                          <p:spTgt spid="15"/>
                                        </p:tgtEl>
                                        <p:attrNameLst>
                                          <p:attrName>ppt_x</p:attrName>
                                        </p:attrNameLst>
                                      </p:cBhvr>
                                      <p:tavLst>
                                        <p:tav tm="0">
                                          <p:val>
                                            <p:strVal val="ppt_x"/>
                                          </p:val>
                                        </p:tav>
                                        <p:tav tm="100000">
                                          <p:val>
                                            <p:fltVal val="0.5"/>
                                          </p:val>
                                        </p:tav>
                                      </p:tavLst>
                                    </p:anim>
                                    <p:anim calcmode="lin" valueType="num">
                                      <p:cBhvr>
                                        <p:cTn id="213" dur="2000"/>
                                        <p:tgtEl>
                                          <p:spTgt spid="15"/>
                                        </p:tgtEl>
                                        <p:attrNameLst>
                                          <p:attrName>ppt_y</p:attrName>
                                        </p:attrNameLst>
                                      </p:cBhvr>
                                      <p:tavLst>
                                        <p:tav tm="0">
                                          <p:val>
                                            <p:strVal val="ppt_y"/>
                                          </p:val>
                                        </p:tav>
                                        <p:tav tm="100000">
                                          <p:val>
                                            <p:fltVal val="0.5"/>
                                          </p:val>
                                        </p:tav>
                                      </p:tavLst>
                                    </p:anim>
                                    <p:set>
                                      <p:cBhvr>
                                        <p:cTn id="214" dur="1" fill="hold">
                                          <p:stCondLst>
                                            <p:cond delay="1999"/>
                                          </p:stCondLst>
                                        </p:cTn>
                                        <p:tgtEl>
                                          <p:spTgt spid="15"/>
                                        </p:tgtEl>
                                        <p:attrNameLst>
                                          <p:attrName>style.visibility</p:attrName>
                                        </p:attrNameLst>
                                      </p:cBhvr>
                                      <p:to>
                                        <p:strVal val="hidden"/>
                                      </p:to>
                                    </p:set>
                                  </p:childTnLst>
                                </p:cTn>
                              </p:par>
                              <p:par>
                                <p:cTn id="215" presetID="23" presetClass="exit" presetSubtype="544" fill="hold" nodeType="withEffect">
                                  <p:stCondLst>
                                    <p:cond delay="0"/>
                                  </p:stCondLst>
                                  <p:childTnLst>
                                    <p:anim calcmode="lin" valueType="num">
                                      <p:cBhvr>
                                        <p:cTn id="216" dur="2000"/>
                                        <p:tgtEl>
                                          <p:spTgt spid="16"/>
                                        </p:tgtEl>
                                        <p:attrNameLst>
                                          <p:attrName>ppt_w</p:attrName>
                                        </p:attrNameLst>
                                      </p:cBhvr>
                                      <p:tavLst>
                                        <p:tav tm="0">
                                          <p:val>
                                            <p:strVal val="ppt_w"/>
                                          </p:val>
                                        </p:tav>
                                        <p:tav tm="100000">
                                          <p:val>
                                            <p:fltVal val="0"/>
                                          </p:val>
                                        </p:tav>
                                      </p:tavLst>
                                    </p:anim>
                                    <p:anim calcmode="lin" valueType="num">
                                      <p:cBhvr>
                                        <p:cTn id="217" dur="2000"/>
                                        <p:tgtEl>
                                          <p:spTgt spid="16"/>
                                        </p:tgtEl>
                                        <p:attrNameLst>
                                          <p:attrName>ppt_h</p:attrName>
                                        </p:attrNameLst>
                                      </p:cBhvr>
                                      <p:tavLst>
                                        <p:tav tm="0">
                                          <p:val>
                                            <p:strVal val="ppt_h"/>
                                          </p:val>
                                        </p:tav>
                                        <p:tav tm="100000">
                                          <p:val>
                                            <p:fltVal val="0"/>
                                          </p:val>
                                        </p:tav>
                                      </p:tavLst>
                                    </p:anim>
                                    <p:anim calcmode="lin" valueType="num">
                                      <p:cBhvr>
                                        <p:cTn id="218" dur="2000"/>
                                        <p:tgtEl>
                                          <p:spTgt spid="16"/>
                                        </p:tgtEl>
                                        <p:attrNameLst>
                                          <p:attrName>ppt_x</p:attrName>
                                        </p:attrNameLst>
                                      </p:cBhvr>
                                      <p:tavLst>
                                        <p:tav tm="0">
                                          <p:val>
                                            <p:strVal val="ppt_x"/>
                                          </p:val>
                                        </p:tav>
                                        <p:tav tm="100000">
                                          <p:val>
                                            <p:fltVal val="0.5"/>
                                          </p:val>
                                        </p:tav>
                                      </p:tavLst>
                                    </p:anim>
                                    <p:anim calcmode="lin" valueType="num">
                                      <p:cBhvr>
                                        <p:cTn id="219" dur="2000"/>
                                        <p:tgtEl>
                                          <p:spTgt spid="16"/>
                                        </p:tgtEl>
                                        <p:attrNameLst>
                                          <p:attrName>ppt_y</p:attrName>
                                        </p:attrNameLst>
                                      </p:cBhvr>
                                      <p:tavLst>
                                        <p:tav tm="0">
                                          <p:val>
                                            <p:strVal val="ppt_y"/>
                                          </p:val>
                                        </p:tav>
                                        <p:tav tm="100000">
                                          <p:val>
                                            <p:fltVal val="0.5"/>
                                          </p:val>
                                        </p:tav>
                                      </p:tavLst>
                                    </p:anim>
                                    <p:set>
                                      <p:cBhvr>
                                        <p:cTn id="220" dur="1" fill="hold">
                                          <p:stCondLst>
                                            <p:cond delay="1999"/>
                                          </p:stCondLst>
                                        </p:cTn>
                                        <p:tgtEl>
                                          <p:spTgt spid="16"/>
                                        </p:tgtEl>
                                        <p:attrNameLst>
                                          <p:attrName>style.visibility</p:attrName>
                                        </p:attrNameLst>
                                      </p:cBhvr>
                                      <p:to>
                                        <p:strVal val="hidden"/>
                                      </p:to>
                                    </p:set>
                                  </p:childTnLst>
                                </p:cTn>
                              </p:par>
                              <p:par>
                                <p:cTn id="221" presetID="23" presetClass="exit" presetSubtype="544" fill="hold" nodeType="withEffect">
                                  <p:stCondLst>
                                    <p:cond delay="0"/>
                                  </p:stCondLst>
                                  <p:childTnLst>
                                    <p:anim calcmode="lin" valueType="num">
                                      <p:cBhvr>
                                        <p:cTn id="222" dur="2000"/>
                                        <p:tgtEl>
                                          <p:spTgt spid="17"/>
                                        </p:tgtEl>
                                        <p:attrNameLst>
                                          <p:attrName>ppt_w</p:attrName>
                                        </p:attrNameLst>
                                      </p:cBhvr>
                                      <p:tavLst>
                                        <p:tav tm="0">
                                          <p:val>
                                            <p:strVal val="ppt_w"/>
                                          </p:val>
                                        </p:tav>
                                        <p:tav tm="100000">
                                          <p:val>
                                            <p:fltVal val="0"/>
                                          </p:val>
                                        </p:tav>
                                      </p:tavLst>
                                    </p:anim>
                                    <p:anim calcmode="lin" valueType="num">
                                      <p:cBhvr>
                                        <p:cTn id="223" dur="2000"/>
                                        <p:tgtEl>
                                          <p:spTgt spid="17"/>
                                        </p:tgtEl>
                                        <p:attrNameLst>
                                          <p:attrName>ppt_h</p:attrName>
                                        </p:attrNameLst>
                                      </p:cBhvr>
                                      <p:tavLst>
                                        <p:tav tm="0">
                                          <p:val>
                                            <p:strVal val="ppt_h"/>
                                          </p:val>
                                        </p:tav>
                                        <p:tav tm="100000">
                                          <p:val>
                                            <p:fltVal val="0"/>
                                          </p:val>
                                        </p:tav>
                                      </p:tavLst>
                                    </p:anim>
                                    <p:anim calcmode="lin" valueType="num">
                                      <p:cBhvr>
                                        <p:cTn id="224" dur="2000"/>
                                        <p:tgtEl>
                                          <p:spTgt spid="17"/>
                                        </p:tgtEl>
                                        <p:attrNameLst>
                                          <p:attrName>ppt_x</p:attrName>
                                        </p:attrNameLst>
                                      </p:cBhvr>
                                      <p:tavLst>
                                        <p:tav tm="0">
                                          <p:val>
                                            <p:strVal val="ppt_x"/>
                                          </p:val>
                                        </p:tav>
                                        <p:tav tm="100000">
                                          <p:val>
                                            <p:fltVal val="0.5"/>
                                          </p:val>
                                        </p:tav>
                                      </p:tavLst>
                                    </p:anim>
                                    <p:anim calcmode="lin" valueType="num">
                                      <p:cBhvr>
                                        <p:cTn id="225" dur="2000"/>
                                        <p:tgtEl>
                                          <p:spTgt spid="17"/>
                                        </p:tgtEl>
                                        <p:attrNameLst>
                                          <p:attrName>ppt_y</p:attrName>
                                        </p:attrNameLst>
                                      </p:cBhvr>
                                      <p:tavLst>
                                        <p:tav tm="0">
                                          <p:val>
                                            <p:strVal val="ppt_y"/>
                                          </p:val>
                                        </p:tav>
                                        <p:tav tm="100000">
                                          <p:val>
                                            <p:fltVal val="0.5"/>
                                          </p:val>
                                        </p:tav>
                                      </p:tavLst>
                                    </p:anim>
                                    <p:set>
                                      <p:cBhvr>
                                        <p:cTn id="226" dur="1" fill="hold">
                                          <p:stCondLst>
                                            <p:cond delay="1999"/>
                                          </p:stCondLst>
                                        </p:cTn>
                                        <p:tgtEl>
                                          <p:spTgt spid="17"/>
                                        </p:tgtEl>
                                        <p:attrNameLst>
                                          <p:attrName>style.visibility</p:attrName>
                                        </p:attrNameLst>
                                      </p:cBhvr>
                                      <p:to>
                                        <p:strVal val="hidden"/>
                                      </p:to>
                                    </p:set>
                                  </p:childTnLst>
                                </p:cTn>
                              </p:par>
                              <p:par>
                                <p:cTn id="227" presetID="23" presetClass="exit" presetSubtype="544" fill="hold" nodeType="withEffect">
                                  <p:stCondLst>
                                    <p:cond delay="0"/>
                                  </p:stCondLst>
                                  <p:childTnLst>
                                    <p:anim calcmode="lin" valueType="num">
                                      <p:cBhvr>
                                        <p:cTn id="228" dur="2000"/>
                                        <p:tgtEl>
                                          <p:spTgt spid="18"/>
                                        </p:tgtEl>
                                        <p:attrNameLst>
                                          <p:attrName>ppt_w</p:attrName>
                                        </p:attrNameLst>
                                      </p:cBhvr>
                                      <p:tavLst>
                                        <p:tav tm="0">
                                          <p:val>
                                            <p:strVal val="ppt_w"/>
                                          </p:val>
                                        </p:tav>
                                        <p:tav tm="100000">
                                          <p:val>
                                            <p:fltVal val="0"/>
                                          </p:val>
                                        </p:tav>
                                      </p:tavLst>
                                    </p:anim>
                                    <p:anim calcmode="lin" valueType="num">
                                      <p:cBhvr>
                                        <p:cTn id="229" dur="2000"/>
                                        <p:tgtEl>
                                          <p:spTgt spid="18"/>
                                        </p:tgtEl>
                                        <p:attrNameLst>
                                          <p:attrName>ppt_h</p:attrName>
                                        </p:attrNameLst>
                                      </p:cBhvr>
                                      <p:tavLst>
                                        <p:tav tm="0">
                                          <p:val>
                                            <p:strVal val="ppt_h"/>
                                          </p:val>
                                        </p:tav>
                                        <p:tav tm="100000">
                                          <p:val>
                                            <p:fltVal val="0"/>
                                          </p:val>
                                        </p:tav>
                                      </p:tavLst>
                                    </p:anim>
                                    <p:anim calcmode="lin" valueType="num">
                                      <p:cBhvr>
                                        <p:cTn id="230" dur="2000"/>
                                        <p:tgtEl>
                                          <p:spTgt spid="18"/>
                                        </p:tgtEl>
                                        <p:attrNameLst>
                                          <p:attrName>ppt_x</p:attrName>
                                        </p:attrNameLst>
                                      </p:cBhvr>
                                      <p:tavLst>
                                        <p:tav tm="0">
                                          <p:val>
                                            <p:strVal val="ppt_x"/>
                                          </p:val>
                                        </p:tav>
                                        <p:tav tm="100000">
                                          <p:val>
                                            <p:fltVal val="0.5"/>
                                          </p:val>
                                        </p:tav>
                                      </p:tavLst>
                                    </p:anim>
                                    <p:anim calcmode="lin" valueType="num">
                                      <p:cBhvr>
                                        <p:cTn id="231" dur="2000"/>
                                        <p:tgtEl>
                                          <p:spTgt spid="18"/>
                                        </p:tgtEl>
                                        <p:attrNameLst>
                                          <p:attrName>ppt_y</p:attrName>
                                        </p:attrNameLst>
                                      </p:cBhvr>
                                      <p:tavLst>
                                        <p:tav tm="0">
                                          <p:val>
                                            <p:strVal val="ppt_y"/>
                                          </p:val>
                                        </p:tav>
                                        <p:tav tm="100000">
                                          <p:val>
                                            <p:fltVal val="0.5"/>
                                          </p:val>
                                        </p:tav>
                                      </p:tavLst>
                                    </p:anim>
                                    <p:set>
                                      <p:cBhvr>
                                        <p:cTn id="232" dur="1" fill="hold">
                                          <p:stCondLst>
                                            <p:cond delay="1999"/>
                                          </p:stCondLst>
                                        </p:cTn>
                                        <p:tgtEl>
                                          <p:spTgt spid="18"/>
                                        </p:tgtEl>
                                        <p:attrNameLst>
                                          <p:attrName>style.visibility</p:attrName>
                                        </p:attrNameLst>
                                      </p:cBhvr>
                                      <p:to>
                                        <p:strVal val="hidden"/>
                                      </p:to>
                                    </p:set>
                                  </p:childTnLst>
                                </p:cTn>
                              </p:par>
                              <p:par>
                                <p:cTn id="233" presetID="8" presetClass="emph" presetSubtype="0" fill="hold" nodeType="withEffect">
                                  <p:stCondLst>
                                    <p:cond delay="0"/>
                                  </p:stCondLst>
                                  <p:childTnLst>
                                    <p:animRot by="-21600000">
                                      <p:cBhvr>
                                        <p:cTn id="234" dur="2000" fill="hold"/>
                                        <p:tgtEl>
                                          <p:spTgt spid="3"/>
                                        </p:tgtEl>
                                        <p:attrNameLst>
                                          <p:attrName>r</p:attrName>
                                        </p:attrNameLst>
                                      </p:cBhvr>
                                    </p:animRot>
                                  </p:childTnLst>
                                </p:cTn>
                              </p:par>
                              <p:par>
                                <p:cTn id="235" presetID="8" presetClass="emph" presetSubtype="0" fill="hold" nodeType="withEffect">
                                  <p:stCondLst>
                                    <p:cond delay="0"/>
                                  </p:stCondLst>
                                  <p:childTnLst>
                                    <p:animRot by="-21600000">
                                      <p:cBhvr>
                                        <p:cTn id="236" dur="2000" fill="hold"/>
                                        <p:tgtEl>
                                          <p:spTgt spid="4"/>
                                        </p:tgtEl>
                                        <p:attrNameLst>
                                          <p:attrName>r</p:attrName>
                                        </p:attrNameLst>
                                      </p:cBhvr>
                                    </p:animRot>
                                  </p:childTnLst>
                                </p:cTn>
                              </p:par>
                              <p:par>
                                <p:cTn id="237" presetID="8" presetClass="emph" presetSubtype="0" fill="hold" nodeType="withEffect">
                                  <p:stCondLst>
                                    <p:cond delay="0"/>
                                  </p:stCondLst>
                                  <p:childTnLst>
                                    <p:animRot by="-21600000">
                                      <p:cBhvr>
                                        <p:cTn id="238" dur="2000" fill="hold"/>
                                        <p:tgtEl>
                                          <p:spTgt spid="5"/>
                                        </p:tgtEl>
                                        <p:attrNameLst>
                                          <p:attrName>r</p:attrName>
                                        </p:attrNameLst>
                                      </p:cBhvr>
                                    </p:animRot>
                                  </p:childTnLst>
                                </p:cTn>
                              </p:par>
                              <p:par>
                                <p:cTn id="239" presetID="8" presetClass="emph" presetSubtype="0" fill="hold" nodeType="withEffect">
                                  <p:stCondLst>
                                    <p:cond delay="0"/>
                                  </p:stCondLst>
                                  <p:childTnLst>
                                    <p:animRot by="-21600000">
                                      <p:cBhvr>
                                        <p:cTn id="240" dur="2000" fill="hold"/>
                                        <p:tgtEl>
                                          <p:spTgt spid="6"/>
                                        </p:tgtEl>
                                        <p:attrNameLst>
                                          <p:attrName>r</p:attrName>
                                        </p:attrNameLst>
                                      </p:cBhvr>
                                    </p:animRot>
                                  </p:childTnLst>
                                </p:cTn>
                              </p:par>
                              <p:par>
                                <p:cTn id="241" presetID="8" presetClass="emph" presetSubtype="0" fill="hold" nodeType="withEffect">
                                  <p:stCondLst>
                                    <p:cond delay="0"/>
                                  </p:stCondLst>
                                  <p:childTnLst>
                                    <p:animRot by="-21600000">
                                      <p:cBhvr>
                                        <p:cTn id="242" dur="2000" fill="hold"/>
                                        <p:tgtEl>
                                          <p:spTgt spid="7"/>
                                        </p:tgtEl>
                                        <p:attrNameLst>
                                          <p:attrName>r</p:attrName>
                                        </p:attrNameLst>
                                      </p:cBhvr>
                                    </p:animRot>
                                  </p:childTnLst>
                                </p:cTn>
                              </p:par>
                              <p:par>
                                <p:cTn id="243" presetID="8" presetClass="emph" presetSubtype="0" fill="hold" nodeType="withEffect">
                                  <p:stCondLst>
                                    <p:cond delay="0"/>
                                  </p:stCondLst>
                                  <p:childTnLst>
                                    <p:animRot by="-21600000">
                                      <p:cBhvr>
                                        <p:cTn id="244" dur="2000" fill="hold"/>
                                        <p:tgtEl>
                                          <p:spTgt spid="8"/>
                                        </p:tgtEl>
                                        <p:attrNameLst>
                                          <p:attrName>r</p:attrName>
                                        </p:attrNameLst>
                                      </p:cBhvr>
                                    </p:animRot>
                                  </p:childTnLst>
                                </p:cTn>
                              </p:par>
                              <p:par>
                                <p:cTn id="245" presetID="8" presetClass="emph" presetSubtype="0" fill="hold" nodeType="withEffect">
                                  <p:stCondLst>
                                    <p:cond delay="0"/>
                                  </p:stCondLst>
                                  <p:childTnLst>
                                    <p:animRot by="-21600000">
                                      <p:cBhvr>
                                        <p:cTn id="246" dur="2000" fill="hold"/>
                                        <p:tgtEl>
                                          <p:spTgt spid="9"/>
                                        </p:tgtEl>
                                        <p:attrNameLst>
                                          <p:attrName>r</p:attrName>
                                        </p:attrNameLst>
                                      </p:cBhvr>
                                    </p:animRot>
                                  </p:childTnLst>
                                </p:cTn>
                              </p:par>
                              <p:par>
                                <p:cTn id="247" presetID="8" presetClass="emph" presetSubtype="0" fill="hold" nodeType="withEffect">
                                  <p:stCondLst>
                                    <p:cond delay="0"/>
                                  </p:stCondLst>
                                  <p:childTnLst>
                                    <p:animRot by="-21600000">
                                      <p:cBhvr>
                                        <p:cTn id="248" dur="2000" fill="hold"/>
                                        <p:tgtEl>
                                          <p:spTgt spid="10"/>
                                        </p:tgtEl>
                                        <p:attrNameLst>
                                          <p:attrName>r</p:attrName>
                                        </p:attrNameLst>
                                      </p:cBhvr>
                                    </p:animRot>
                                  </p:childTnLst>
                                </p:cTn>
                              </p:par>
                              <p:par>
                                <p:cTn id="249" presetID="8" presetClass="emph" presetSubtype="0" fill="hold" nodeType="withEffect">
                                  <p:stCondLst>
                                    <p:cond delay="0"/>
                                  </p:stCondLst>
                                  <p:childTnLst>
                                    <p:animRot by="-21600000">
                                      <p:cBhvr>
                                        <p:cTn id="250" dur="2000" fill="hold"/>
                                        <p:tgtEl>
                                          <p:spTgt spid="11"/>
                                        </p:tgtEl>
                                        <p:attrNameLst>
                                          <p:attrName>r</p:attrName>
                                        </p:attrNameLst>
                                      </p:cBhvr>
                                    </p:animRot>
                                  </p:childTnLst>
                                </p:cTn>
                              </p:par>
                              <p:par>
                                <p:cTn id="251" presetID="8" presetClass="emph" presetSubtype="0" fill="hold" nodeType="withEffect">
                                  <p:stCondLst>
                                    <p:cond delay="0"/>
                                  </p:stCondLst>
                                  <p:childTnLst>
                                    <p:animRot by="-21600000">
                                      <p:cBhvr>
                                        <p:cTn id="252" dur="2000" fill="hold"/>
                                        <p:tgtEl>
                                          <p:spTgt spid="12"/>
                                        </p:tgtEl>
                                        <p:attrNameLst>
                                          <p:attrName>r</p:attrName>
                                        </p:attrNameLst>
                                      </p:cBhvr>
                                    </p:animRot>
                                  </p:childTnLst>
                                </p:cTn>
                              </p:par>
                              <p:par>
                                <p:cTn id="253" presetID="8" presetClass="emph" presetSubtype="0" fill="hold" nodeType="withEffect">
                                  <p:stCondLst>
                                    <p:cond delay="0"/>
                                  </p:stCondLst>
                                  <p:childTnLst>
                                    <p:animRot by="-21600000">
                                      <p:cBhvr>
                                        <p:cTn id="254" dur="2000" fill="hold"/>
                                        <p:tgtEl>
                                          <p:spTgt spid="13"/>
                                        </p:tgtEl>
                                        <p:attrNameLst>
                                          <p:attrName>r</p:attrName>
                                        </p:attrNameLst>
                                      </p:cBhvr>
                                    </p:animRot>
                                  </p:childTnLst>
                                </p:cTn>
                              </p:par>
                              <p:par>
                                <p:cTn id="255" presetID="8" presetClass="emph" presetSubtype="0" fill="hold" nodeType="withEffect">
                                  <p:stCondLst>
                                    <p:cond delay="0"/>
                                  </p:stCondLst>
                                  <p:childTnLst>
                                    <p:animRot by="-21600000">
                                      <p:cBhvr>
                                        <p:cTn id="256" dur="2000" fill="hold"/>
                                        <p:tgtEl>
                                          <p:spTgt spid="14"/>
                                        </p:tgtEl>
                                        <p:attrNameLst>
                                          <p:attrName>r</p:attrName>
                                        </p:attrNameLst>
                                      </p:cBhvr>
                                    </p:animRot>
                                  </p:childTnLst>
                                </p:cTn>
                              </p:par>
                              <p:par>
                                <p:cTn id="257" presetID="8" presetClass="emph" presetSubtype="0" fill="hold" nodeType="withEffect">
                                  <p:stCondLst>
                                    <p:cond delay="0"/>
                                  </p:stCondLst>
                                  <p:childTnLst>
                                    <p:animRot by="-21600000">
                                      <p:cBhvr>
                                        <p:cTn id="258" dur="2000" fill="hold"/>
                                        <p:tgtEl>
                                          <p:spTgt spid="15"/>
                                        </p:tgtEl>
                                        <p:attrNameLst>
                                          <p:attrName>r</p:attrName>
                                        </p:attrNameLst>
                                      </p:cBhvr>
                                    </p:animRot>
                                  </p:childTnLst>
                                </p:cTn>
                              </p:par>
                              <p:par>
                                <p:cTn id="259" presetID="8" presetClass="emph" presetSubtype="0" fill="hold" nodeType="withEffect">
                                  <p:stCondLst>
                                    <p:cond delay="0"/>
                                  </p:stCondLst>
                                  <p:childTnLst>
                                    <p:animRot by="-21600000">
                                      <p:cBhvr>
                                        <p:cTn id="260" dur="2000" fill="hold"/>
                                        <p:tgtEl>
                                          <p:spTgt spid="16"/>
                                        </p:tgtEl>
                                        <p:attrNameLst>
                                          <p:attrName>r</p:attrName>
                                        </p:attrNameLst>
                                      </p:cBhvr>
                                    </p:animRot>
                                  </p:childTnLst>
                                </p:cTn>
                              </p:par>
                              <p:par>
                                <p:cTn id="261" presetID="8" presetClass="emph" presetSubtype="0" fill="hold" nodeType="withEffect">
                                  <p:stCondLst>
                                    <p:cond delay="0"/>
                                  </p:stCondLst>
                                  <p:childTnLst>
                                    <p:animRot by="-21600000">
                                      <p:cBhvr>
                                        <p:cTn id="262" dur="2000" fill="hold"/>
                                        <p:tgtEl>
                                          <p:spTgt spid="17"/>
                                        </p:tgtEl>
                                        <p:attrNameLst>
                                          <p:attrName>r</p:attrName>
                                        </p:attrNameLst>
                                      </p:cBhvr>
                                    </p:animRot>
                                  </p:childTnLst>
                                </p:cTn>
                              </p:par>
                              <p:par>
                                <p:cTn id="263" presetID="8" presetClass="emph" presetSubtype="0" fill="hold" nodeType="withEffect">
                                  <p:stCondLst>
                                    <p:cond delay="0"/>
                                  </p:stCondLst>
                                  <p:childTnLst>
                                    <p:animRot by="-21600000">
                                      <p:cBhvr>
                                        <p:cTn id="264" dur="2000" fill="hold"/>
                                        <p:tgtEl>
                                          <p:spTgt spid="18"/>
                                        </p:tgtEl>
                                        <p:attrNameLst>
                                          <p:attrName>r</p:attrName>
                                        </p:attrNameLst>
                                      </p:cBhvr>
                                    </p:animRot>
                                  </p:childTnLst>
                                </p:cTn>
                              </p:par>
                              <p:par>
                                <p:cTn id="265" presetID="23" presetClass="entr" presetSubtype="288" fill="hold" nodeType="withEffect">
                                  <p:stCondLst>
                                    <p:cond delay="0"/>
                                  </p:stCondLst>
                                  <p:childTnLst>
                                    <p:set>
                                      <p:cBhvr>
                                        <p:cTn id="266" dur="1" fill="hold">
                                          <p:stCondLst>
                                            <p:cond delay="0"/>
                                          </p:stCondLst>
                                        </p:cTn>
                                        <p:tgtEl>
                                          <p:spTgt spid="2"/>
                                        </p:tgtEl>
                                        <p:attrNameLst>
                                          <p:attrName>style.visibility</p:attrName>
                                        </p:attrNameLst>
                                      </p:cBhvr>
                                      <p:to>
                                        <p:strVal val="visible"/>
                                      </p:to>
                                    </p:set>
                                    <p:anim calcmode="lin" valueType="num">
                                      <p:cBhvr>
                                        <p:cTn id="267" dur="2000" fill="hold"/>
                                        <p:tgtEl>
                                          <p:spTgt spid="2"/>
                                        </p:tgtEl>
                                        <p:attrNameLst>
                                          <p:attrName>ppt_w</p:attrName>
                                        </p:attrNameLst>
                                      </p:cBhvr>
                                      <p:tavLst>
                                        <p:tav tm="0">
                                          <p:val>
                                            <p:strVal val="4/3*#ppt_w"/>
                                          </p:val>
                                        </p:tav>
                                        <p:tav tm="100000">
                                          <p:val>
                                            <p:strVal val="#ppt_w"/>
                                          </p:val>
                                        </p:tav>
                                      </p:tavLst>
                                    </p:anim>
                                    <p:anim calcmode="lin" valueType="num">
                                      <p:cBhvr>
                                        <p:cTn id="268" dur="2000" fill="hold"/>
                                        <p:tgtEl>
                                          <p:spTgt spid="2"/>
                                        </p:tgtEl>
                                        <p:attrNameLst>
                                          <p:attrName>ppt_h</p:attrName>
                                        </p:attrNameLst>
                                      </p:cBhvr>
                                      <p:tavLst>
                                        <p:tav tm="0">
                                          <p:val>
                                            <p:strVal val="4/3*#ppt_h"/>
                                          </p:val>
                                        </p:tav>
                                        <p:tav tm="100000">
                                          <p:val>
                                            <p:strVal val="#ppt_h"/>
                                          </p:val>
                                        </p:tav>
                                      </p:tavLst>
                                    </p:anim>
                                  </p:childTnLst>
                                </p:cTn>
                              </p:par>
                              <p:par>
                                <p:cTn id="269" presetID="21" presetClass="entr" presetSubtype="8" fill="hold" nodeType="withEffect">
                                  <p:stCondLst>
                                    <p:cond delay="0"/>
                                  </p:stCondLst>
                                  <p:childTnLst>
                                    <p:set>
                                      <p:cBhvr>
                                        <p:cTn id="270" dur="1" fill="hold">
                                          <p:stCondLst>
                                            <p:cond delay="0"/>
                                          </p:stCondLst>
                                        </p:cTn>
                                        <p:tgtEl>
                                          <p:spTgt spid="2"/>
                                        </p:tgtEl>
                                        <p:attrNameLst>
                                          <p:attrName>style.visibility</p:attrName>
                                        </p:attrNameLst>
                                      </p:cBhvr>
                                      <p:to>
                                        <p:strVal val="visible"/>
                                      </p:to>
                                    </p:set>
                                    <p:animEffect transition="in" filter="wheel(8)">
                                      <p:cBhvr>
                                        <p:cTn id="271" dur="2000"/>
                                        <p:tgtEl>
                                          <p:spTgt spid="2"/>
                                        </p:tgtEl>
                                      </p:cBhvr>
                                    </p:animEffect>
                                  </p:childTnLst>
                                </p:cTn>
                              </p:par>
                            </p:childTnLst>
                          </p:cTn>
                        </p:par>
                        <p:par>
                          <p:cTn id="272" fill="hold">
                            <p:stCondLst>
                              <p:cond delay="4000"/>
                            </p:stCondLst>
                            <p:childTnLst>
                              <p:par>
                                <p:cTn id="273" presetID="31" presetClass="entr" presetSubtype="0" fill="hold" nodeType="afterEffect">
                                  <p:stCondLst>
                                    <p:cond delay="0"/>
                                  </p:stCondLst>
                                  <p:iterate type="lt">
                                    <p:tmPct val="5000"/>
                                  </p:iterate>
                                  <p:childTnLst>
                                    <p:set>
                                      <p:cBhvr>
                                        <p:cTn id="274" dur="1" fill="hold">
                                          <p:stCondLst>
                                            <p:cond delay="0"/>
                                          </p:stCondLst>
                                        </p:cTn>
                                        <p:tgtEl>
                                          <p:spTgt spid="41986"/>
                                        </p:tgtEl>
                                        <p:attrNameLst>
                                          <p:attrName>style.visibility</p:attrName>
                                        </p:attrNameLst>
                                      </p:cBhvr>
                                      <p:to>
                                        <p:strVal val="visible"/>
                                      </p:to>
                                    </p:set>
                                    <p:anim calcmode="lin" valueType="num">
                                      <p:cBhvr>
                                        <p:cTn id="275" dur="2000" fill="hold"/>
                                        <p:tgtEl>
                                          <p:spTgt spid="41986"/>
                                        </p:tgtEl>
                                        <p:attrNameLst>
                                          <p:attrName>ppt_w</p:attrName>
                                        </p:attrNameLst>
                                      </p:cBhvr>
                                      <p:tavLst>
                                        <p:tav tm="0">
                                          <p:val>
                                            <p:fltVal val="0"/>
                                          </p:val>
                                        </p:tav>
                                        <p:tav tm="100000">
                                          <p:val>
                                            <p:strVal val="#ppt_w"/>
                                          </p:val>
                                        </p:tav>
                                      </p:tavLst>
                                    </p:anim>
                                    <p:anim calcmode="lin" valueType="num">
                                      <p:cBhvr>
                                        <p:cTn id="276" dur="2000" fill="hold"/>
                                        <p:tgtEl>
                                          <p:spTgt spid="41986"/>
                                        </p:tgtEl>
                                        <p:attrNameLst>
                                          <p:attrName>ppt_h</p:attrName>
                                        </p:attrNameLst>
                                      </p:cBhvr>
                                      <p:tavLst>
                                        <p:tav tm="0">
                                          <p:val>
                                            <p:fltVal val="0"/>
                                          </p:val>
                                        </p:tav>
                                        <p:tav tm="100000">
                                          <p:val>
                                            <p:strVal val="#ppt_h"/>
                                          </p:val>
                                        </p:tav>
                                      </p:tavLst>
                                    </p:anim>
                                    <p:anim calcmode="lin" valueType="num">
                                      <p:cBhvr>
                                        <p:cTn id="277" dur="2000" fill="hold"/>
                                        <p:tgtEl>
                                          <p:spTgt spid="41986"/>
                                        </p:tgtEl>
                                        <p:attrNameLst>
                                          <p:attrName>style.rotation</p:attrName>
                                        </p:attrNameLst>
                                      </p:cBhvr>
                                      <p:tavLst>
                                        <p:tav tm="0">
                                          <p:val>
                                            <p:fltVal val="90"/>
                                          </p:val>
                                        </p:tav>
                                        <p:tav tm="100000">
                                          <p:val>
                                            <p:fltVal val="0"/>
                                          </p:val>
                                        </p:tav>
                                      </p:tavLst>
                                    </p:anim>
                                    <p:animEffect transition="in" filter="fade">
                                      <p:cBhvr>
                                        <p:cTn id="278" dur="2000"/>
                                        <p:tgtEl>
                                          <p:spTgt spid="41986"/>
                                        </p:tgtEl>
                                      </p:cBhvr>
                                    </p:animEffect>
                                  </p:childTnLst>
                                </p:cTn>
                              </p:par>
                            </p:childTnLst>
                          </p:cTn>
                        </p:par>
                        <p:par>
                          <p:cTn id="279" fill="hold">
                            <p:stCondLst>
                              <p:cond delay="6000"/>
                            </p:stCondLst>
                            <p:childTnLst>
                              <p:par>
                                <p:cTn id="280" presetID="31" presetClass="entr" presetSubtype="0" fill="hold" nodeType="afterEffect">
                                  <p:stCondLst>
                                    <p:cond delay="0"/>
                                  </p:stCondLst>
                                  <p:iterate type="lt">
                                    <p:tmPct val="5000"/>
                                  </p:iterate>
                                  <p:childTnLst>
                                    <p:set>
                                      <p:cBhvr>
                                        <p:cTn id="281" dur="1" fill="hold">
                                          <p:stCondLst>
                                            <p:cond delay="0"/>
                                          </p:stCondLst>
                                        </p:cTn>
                                        <p:tgtEl>
                                          <p:spTgt spid="41988"/>
                                        </p:tgtEl>
                                        <p:attrNameLst>
                                          <p:attrName>style.visibility</p:attrName>
                                        </p:attrNameLst>
                                      </p:cBhvr>
                                      <p:to>
                                        <p:strVal val="visible"/>
                                      </p:to>
                                    </p:set>
                                    <p:anim calcmode="lin" valueType="num">
                                      <p:cBhvr>
                                        <p:cTn id="282" dur="2000" fill="hold"/>
                                        <p:tgtEl>
                                          <p:spTgt spid="41988"/>
                                        </p:tgtEl>
                                        <p:attrNameLst>
                                          <p:attrName>ppt_w</p:attrName>
                                        </p:attrNameLst>
                                      </p:cBhvr>
                                      <p:tavLst>
                                        <p:tav tm="0">
                                          <p:val>
                                            <p:fltVal val="0"/>
                                          </p:val>
                                        </p:tav>
                                        <p:tav tm="100000">
                                          <p:val>
                                            <p:strVal val="#ppt_w"/>
                                          </p:val>
                                        </p:tav>
                                      </p:tavLst>
                                    </p:anim>
                                    <p:anim calcmode="lin" valueType="num">
                                      <p:cBhvr>
                                        <p:cTn id="283" dur="2000" fill="hold"/>
                                        <p:tgtEl>
                                          <p:spTgt spid="41988"/>
                                        </p:tgtEl>
                                        <p:attrNameLst>
                                          <p:attrName>ppt_h</p:attrName>
                                        </p:attrNameLst>
                                      </p:cBhvr>
                                      <p:tavLst>
                                        <p:tav tm="0">
                                          <p:val>
                                            <p:fltVal val="0"/>
                                          </p:val>
                                        </p:tav>
                                        <p:tav tm="100000">
                                          <p:val>
                                            <p:strVal val="#ppt_h"/>
                                          </p:val>
                                        </p:tav>
                                      </p:tavLst>
                                    </p:anim>
                                    <p:anim calcmode="lin" valueType="num">
                                      <p:cBhvr>
                                        <p:cTn id="284" dur="2000" fill="hold"/>
                                        <p:tgtEl>
                                          <p:spTgt spid="41988"/>
                                        </p:tgtEl>
                                        <p:attrNameLst>
                                          <p:attrName>style.rotation</p:attrName>
                                        </p:attrNameLst>
                                      </p:cBhvr>
                                      <p:tavLst>
                                        <p:tav tm="0">
                                          <p:val>
                                            <p:fltVal val="90"/>
                                          </p:val>
                                        </p:tav>
                                        <p:tav tm="100000">
                                          <p:val>
                                            <p:fltVal val="0"/>
                                          </p:val>
                                        </p:tav>
                                      </p:tavLst>
                                    </p:anim>
                                    <p:animEffect transition="in" filter="fade">
                                      <p:cBhvr>
                                        <p:cTn id="285" dur="2000"/>
                                        <p:tgtEl>
                                          <p:spTgt spid="41988"/>
                                        </p:tgtEl>
                                      </p:cBhvr>
                                    </p:animEffect>
                                  </p:childTnLst>
                                </p:cTn>
                              </p:par>
                            </p:childTnLst>
                          </p:cTn>
                        </p:par>
                        <p:par>
                          <p:cTn id="286" fill="hold">
                            <p:stCondLst>
                              <p:cond delay="8000"/>
                            </p:stCondLst>
                            <p:childTnLst>
                              <p:par>
                                <p:cTn id="287" presetID="31" presetClass="entr" presetSubtype="0" fill="hold" nodeType="afterEffect">
                                  <p:stCondLst>
                                    <p:cond delay="0"/>
                                  </p:stCondLst>
                                  <p:iterate type="lt">
                                    <p:tmPct val="5000"/>
                                  </p:iterate>
                                  <p:childTnLst>
                                    <p:set>
                                      <p:cBhvr>
                                        <p:cTn id="288" dur="1" fill="hold">
                                          <p:stCondLst>
                                            <p:cond delay="0"/>
                                          </p:stCondLst>
                                        </p:cTn>
                                        <p:tgtEl>
                                          <p:spTgt spid="41990"/>
                                        </p:tgtEl>
                                        <p:attrNameLst>
                                          <p:attrName>style.visibility</p:attrName>
                                        </p:attrNameLst>
                                      </p:cBhvr>
                                      <p:to>
                                        <p:strVal val="visible"/>
                                      </p:to>
                                    </p:set>
                                    <p:anim calcmode="lin" valueType="num">
                                      <p:cBhvr>
                                        <p:cTn id="289" dur="2000" fill="hold"/>
                                        <p:tgtEl>
                                          <p:spTgt spid="41990"/>
                                        </p:tgtEl>
                                        <p:attrNameLst>
                                          <p:attrName>ppt_w</p:attrName>
                                        </p:attrNameLst>
                                      </p:cBhvr>
                                      <p:tavLst>
                                        <p:tav tm="0">
                                          <p:val>
                                            <p:fltVal val="0"/>
                                          </p:val>
                                        </p:tav>
                                        <p:tav tm="100000">
                                          <p:val>
                                            <p:strVal val="#ppt_w"/>
                                          </p:val>
                                        </p:tav>
                                      </p:tavLst>
                                    </p:anim>
                                    <p:anim calcmode="lin" valueType="num">
                                      <p:cBhvr>
                                        <p:cTn id="290" dur="2000" fill="hold"/>
                                        <p:tgtEl>
                                          <p:spTgt spid="41990"/>
                                        </p:tgtEl>
                                        <p:attrNameLst>
                                          <p:attrName>ppt_h</p:attrName>
                                        </p:attrNameLst>
                                      </p:cBhvr>
                                      <p:tavLst>
                                        <p:tav tm="0">
                                          <p:val>
                                            <p:fltVal val="0"/>
                                          </p:val>
                                        </p:tav>
                                        <p:tav tm="100000">
                                          <p:val>
                                            <p:strVal val="#ppt_h"/>
                                          </p:val>
                                        </p:tav>
                                      </p:tavLst>
                                    </p:anim>
                                    <p:anim calcmode="lin" valueType="num">
                                      <p:cBhvr>
                                        <p:cTn id="291" dur="2000" fill="hold"/>
                                        <p:tgtEl>
                                          <p:spTgt spid="41990"/>
                                        </p:tgtEl>
                                        <p:attrNameLst>
                                          <p:attrName>style.rotation</p:attrName>
                                        </p:attrNameLst>
                                      </p:cBhvr>
                                      <p:tavLst>
                                        <p:tav tm="0">
                                          <p:val>
                                            <p:fltVal val="90"/>
                                          </p:val>
                                        </p:tav>
                                        <p:tav tm="100000">
                                          <p:val>
                                            <p:fltVal val="0"/>
                                          </p:val>
                                        </p:tav>
                                      </p:tavLst>
                                    </p:anim>
                                    <p:animEffect transition="in" filter="fade">
                                      <p:cBhvr>
                                        <p:cTn id="292" dur="2000"/>
                                        <p:tgtEl>
                                          <p:spTgt spid="41990"/>
                                        </p:tgtEl>
                                      </p:cBhvr>
                                    </p:animEffect>
                                  </p:childTnLst>
                                </p:cTn>
                              </p:par>
                            </p:childTnLst>
                          </p:cTn>
                        </p:par>
                        <p:par>
                          <p:cTn id="293" fill="hold">
                            <p:stCondLst>
                              <p:cond delay="10000"/>
                            </p:stCondLst>
                            <p:childTnLst>
                              <p:par>
                                <p:cTn id="294" presetID="31" presetClass="entr" presetSubtype="0" fill="hold" nodeType="afterEffect">
                                  <p:stCondLst>
                                    <p:cond delay="0"/>
                                  </p:stCondLst>
                                  <p:iterate type="lt">
                                    <p:tmPct val="5000"/>
                                  </p:iterate>
                                  <p:childTnLst>
                                    <p:set>
                                      <p:cBhvr>
                                        <p:cTn id="295" dur="1" fill="hold">
                                          <p:stCondLst>
                                            <p:cond delay="0"/>
                                          </p:stCondLst>
                                        </p:cTn>
                                        <p:tgtEl>
                                          <p:spTgt spid="41992"/>
                                        </p:tgtEl>
                                        <p:attrNameLst>
                                          <p:attrName>style.visibility</p:attrName>
                                        </p:attrNameLst>
                                      </p:cBhvr>
                                      <p:to>
                                        <p:strVal val="visible"/>
                                      </p:to>
                                    </p:set>
                                    <p:anim calcmode="lin" valueType="num">
                                      <p:cBhvr>
                                        <p:cTn id="296" dur="1000" fill="hold"/>
                                        <p:tgtEl>
                                          <p:spTgt spid="41992"/>
                                        </p:tgtEl>
                                        <p:attrNameLst>
                                          <p:attrName>ppt_w</p:attrName>
                                        </p:attrNameLst>
                                      </p:cBhvr>
                                      <p:tavLst>
                                        <p:tav tm="0">
                                          <p:val>
                                            <p:fltVal val="0"/>
                                          </p:val>
                                        </p:tav>
                                        <p:tav tm="100000">
                                          <p:val>
                                            <p:strVal val="#ppt_w"/>
                                          </p:val>
                                        </p:tav>
                                      </p:tavLst>
                                    </p:anim>
                                    <p:anim calcmode="lin" valueType="num">
                                      <p:cBhvr>
                                        <p:cTn id="297" dur="1000" fill="hold"/>
                                        <p:tgtEl>
                                          <p:spTgt spid="41992"/>
                                        </p:tgtEl>
                                        <p:attrNameLst>
                                          <p:attrName>ppt_h</p:attrName>
                                        </p:attrNameLst>
                                      </p:cBhvr>
                                      <p:tavLst>
                                        <p:tav tm="0">
                                          <p:val>
                                            <p:fltVal val="0"/>
                                          </p:val>
                                        </p:tav>
                                        <p:tav tm="100000">
                                          <p:val>
                                            <p:strVal val="#ppt_h"/>
                                          </p:val>
                                        </p:tav>
                                      </p:tavLst>
                                    </p:anim>
                                    <p:anim calcmode="lin" valueType="num">
                                      <p:cBhvr>
                                        <p:cTn id="298" dur="1000" fill="hold"/>
                                        <p:tgtEl>
                                          <p:spTgt spid="41992"/>
                                        </p:tgtEl>
                                        <p:attrNameLst>
                                          <p:attrName>style.rotation</p:attrName>
                                        </p:attrNameLst>
                                      </p:cBhvr>
                                      <p:tavLst>
                                        <p:tav tm="0">
                                          <p:val>
                                            <p:fltVal val="90"/>
                                          </p:val>
                                        </p:tav>
                                        <p:tav tm="100000">
                                          <p:val>
                                            <p:fltVal val="0"/>
                                          </p:val>
                                        </p:tav>
                                      </p:tavLst>
                                    </p:anim>
                                    <p:animEffect transition="in" filter="fade">
                                      <p:cBhvr>
                                        <p:cTn id="299" dur="1000"/>
                                        <p:tgtEl>
                                          <p:spTgt spid="41992"/>
                                        </p:tgtEl>
                                      </p:cBhvr>
                                    </p:animEffect>
                                  </p:childTnLst>
                                </p:cTn>
                              </p:par>
                            </p:childTnLst>
                          </p:cTn>
                        </p:par>
                        <p:par>
                          <p:cTn id="300" fill="hold">
                            <p:stCondLst>
                              <p:cond delay="11000"/>
                            </p:stCondLst>
                            <p:childTnLst>
                              <p:par>
                                <p:cTn id="301" presetID="12" presetClass="entr" presetSubtype="8" fill="hold" nodeType="afterEffect">
                                  <p:stCondLst>
                                    <p:cond delay="0"/>
                                  </p:stCondLst>
                                  <p:childTnLst>
                                    <p:set>
                                      <p:cBhvr>
                                        <p:cTn id="302" dur="1" fill="hold">
                                          <p:stCondLst>
                                            <p:cond delay="0"/>
                                          </p:stCondLst>
                                        </p:cTn>
                                        <p:tgtEl>
                                          <p:spTgt spid="41994"/>
                                        </p:tgtEl>
                                        <p:attrNameLst>
                                          <p:attrName>style.visibility</p:attrName>
                                        </p:attrNameLst>
                                      </p:cBhvr>
                                      <p:to>
                                        <p:strVal val="visible"/>
                                      </p:to>
                                    </p:set>
                                    <p:animEffect transition="in" filter="slide(fromLeft)">
                                      <p:cBhvr>
                                        <p:cTn id="303" dur="2000"/>
                                        <p:tgtEl>
                                          <p:spTgt spid="419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5143500"/>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5" name="4 Marco"/>
          <p:cNvSpPr/>
          <p:nvPr/>
        </p:nvSpPr>
        <p:spPr>
          <a:xfrm>
            <a:off x="285720" y="214296"/>
            <a:ext cx="8572560" cy="4643488"/>
          </a:xfrm>
          <a:prstGeom prst="frame">
            <a:avLst>
              <a:gd name="adj1" fmla="val 4724"/>
            </a:avLst>
          </a:prstGeom>
          <a:blipFill dpi="0" rotWithShape="1">
            <a:blip r:embed="rId2">
              <a:duotone>
                <a:schemeClr val="accent6">
                  <a:shade val="45000"/>
                  <a:satMod val="135000"/>
                </a:schemeClr>
                <a:prstClr val="white"/>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6" name="5 Imagen" descr="violoniste.png"/>
          <p:cNvPicPr>
            <a:picLocks noChangeAspect="1"/>
          </p:cNvPicPr>
          <p:nvPr/>
        </p:nvPicPr>
        <p:blipFill>
          <a:blip r:embed="rId3"/>
          <a:stretch>
            <a:fillRect/>
          </a:stretch>
        </p:blipFill>
        <p:spPr>
          <a:xfrm>
            <a:off x="357158" y="428610"/>
            <a:ext cx="3606035" cy="4714890"/>
          </a:xfrm>
          <a:prstGeom prst="rect">
            <a:avLst/>
          </a:prstGeom>
        </p:spPr>
      </p:pic>
      <p:sp>
        <p:nvSpPr>
          <p:cNvPr id="7" name="6 CuadroTexto"/>
          <p:cNvSpPr txBox="1"/>
          <p:nvPr/>
        </p:nvSpPr>
        <p:spPr>
          <a:xfrm>
            <a:off x="3643306" y="1000114"/>
            <a:ext cx="4714907" cy="3293209"/>
          </a:xfrm>
          <a:prstGeom prst="rect">
            <a:avLst/>
          </a:prstGeom>
          <a:noFill/>
        </p:spPr>
        <p:txBody>
          <a:bodyPr wrap="square" rtlCol="0">
            <a:spAutoFit/>
          </a:bodyPr>
          <a:lstStyle/>
          <a:p>
            <a:pPr algn="ctr"/>
            <a:r>
              <a:rPr lang="es-PE" sz="1600" dirty="0" smtClean="0">
                <a:solidFill>
                  <a:schemeClr val="bg2">
                    <a:lumMod val="90000"/>
                  </a:schemeClr>
                </a:solidFill>
              </a:rPr>
              <a:t>Todo el mundo ha oído hablar del maravilloso sonido de los violines de Cremona (es un municipio italiano capital de la provincia homónima), en especial los Stradivarius, manufacturados por geniales artesanos en el siglo XVIII, y de los presuntos secretos para lograr ese sonido. </a:t>
            </a:r>
          </a:p>
          <a:p>
            <a:pPr algn="ctr"/>
            <a:r>
              <a:rPr lang="es-PE" sz="1600" dirty="0" smtClean="0">
                <a:solidFill>
                  <a:schemeClr val="bg2">
                    <a:lumMod val="90000"/>
                  </a:schemeClr>
                </a:solidFill>
              </a:rPr>
              <a:t>Aunque aparentemente el secreto resultó no ser tal, ya que científicos que analizaron las diferentes posibilidades llegaron a la conclusión que ese sonido lo causaba la madera de los árboles que crecían alrededor de Cremona, ahora informan de un nuevo golpe que han dado a la leyenda de los violines de ese origen</a:t>
            </a:r>
            <a:endParaRPr lang="es-PE" sz="1600" dirty="0">
              <a:solidFill>
                <a:schemeClr val="bg2">
                  <a:lumMod val="90000"/>
                </a:schemeClr>
              </a:solidFill>
            </a:endParaRPr>
          </a:p>
        </p:txBody>
      </p:sp>
      <p:sp>
        <p:nvSpPr>
          <p:cNvPr id="8" name="7 Rectángulo"/>
          <p:cNvSpPr/>
          <p:nvPr/>
        </p:nvSpPr>
        <p:spPr>
          <a:xfrm>
            <a:off x="-571536" y="-214332"/>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3000"/>
                                        <p:tgtEl>
                                          <p:spTgt spid="6"/>
                                        </p:tgtEl>
                                      </p:cBhvr>
                                    </p:animEffect>
                                  </p:childTnLst>
                                </p:cTn>
                              </p:par>
                              <p:par>
                                <p:cTn id="8" presetID="9" presetClass="emph" presetSubtype="0" grpId="0" nodeType="withEffect">
                                  <p:stCondLst>
                                    <p:cond delay="0"/>
                                  </p:stCondLst>
                                  <p:childTnLst>
                                    <p:set>
                                      <p:cBhvr rctx="PPT">
                                        <p:cTn id="9" dur="indefinite"/>
                                        <p:tgtEl>
                                          <p:spTgt spid="8"/>
                                        </p:tgtEl>
                                        <p:attrNameLst>
                                          <p:attrName>style.opacity</p:attrName>
                                        </p:attrNameLst>
                                      </p:cBhvr>
                                      <p:to>
                                        <p:strVal val="0"/>
                                      </p:to>
                                    </p:set>
                                    <p:animEffect filter="image" prLst="opacity: 0">
                                      <p:cBhvr rctx="IE">
                                        <p:cTn id="10"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CC6600">
                <a:shade val="67500"/>
                <a:satMod val="115000"/>
              </a:srgbClr>
            </a:gs>
            <a:gs pos="100000">
              <a:srgbClr val="CC66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artleo.com-18503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Notas_musicais_Verde_Turquesa_03_011.png"/>
          <p:cNvPicPr>
            <a:picLocks noChangeAspect="1"/>
          </p:cNvPicPr>
          <p:nvPr/>
        </p:nvPicPr>
        <p:blipFill>
          <a:blip r:embed="rId3">
            <a:grayscl/>
            <a:lum bright="-40000" contrast="40000"/>
          </a:blip>
          <a:stretch>
            <a:fillRect/>
          </a:stretch>
        </p:blipFill>
        <p:spPr>
          <a:xfrm>
            <a:off x="2357422" y="-661296"/>
            <a:ext cx="2714644" cy="2179775"/>
          </a:xfrm>
          <a:prstGeom prst="rect">
            <a:avLst/>
          </a:prstGeom>
          <a:effectLst/>
        </p:spPr>
      </p:pic>
      <p:pic>
        <p:nvPicPr>
          <p:cNvPr id="6" name="5 Imagen" descr="Notas_musicais_Verde_Turquesa_03_011.png"/>
          <p:cNvPicPr>
            <a:picLocks noChangeAspect="1"/>
          </p:cNvPicPr>
          <p:nvPr/>
        </p:nvPicPr>
        <p:blipFill>
          <a:blip r:embed="rId3">
            <a:grayscl/>
            <a:lum bright="-40000" contrast="40000"/>
          </a:blip>
          <a:stretch>
            <a:fillRect/>
          </a:stretch>
        </p:blipFill>
        <p:spPr>
          <a:xfrm flipH="1">
            <a:off x="4357686" y="-661296"/>
            <a:ext cx="2847996" cy="2179775"/>
          </a:xfrm>
          <a:prstGeom prst="rect">
            <a:avLst/>
          </a:prstGeom>
          <a:effectLst/>
        </p:spPr>
      </p:pic>
      <p:pic>
        <p:nvPicPr>
          <p:cNvPr id="7" name="6 Imagen" descr="Notas_musicais_Verde_Turquesa_03_011.png"/>
          <p:cNvPicPr>
            <a:picLocks noChangeAspect="1"/>
          </p:cNvPicPr>
          <p:nvPr/>
        </p:nvPicPr>
        <p:blipFill>
          <a:blip r:embed="rId3">
            <a:grayscl/>
            <a:lum bright="-40000" contrast="40000"/>
          </a:blip>
          <a:stretch>
            <a:fillRect/>
          </a:stretch>
        </p:blipFill>
        <p:spPr>
          <a:xfrm>
            <a:off x="2357422" y="338836"/>
            <a:ext cx="2714644" cy="2179775"/>
          </a:xfrm>
          <a:prstGeom prst="rect">
            <a:avLst/>
          </a:prstGeom>
          <a:effectLst/>
        </p:spPr>
      </p:pic>
      <p:pic>
        <p:nvPicPr>
          <p:cNvPr id="8" name="7 Imagen" descr="Notas_musicais_Verde_Turquesa_03_011.png"/>
          <p:cNvPicPr>
            <a:picLocks noChangeAspect="1"/>
          </p:cNvPicPr>
          <p:nvPr/>
        </p:nvPicPr>
        <p:blipFill>
          <a:blip r:embed="rId3">
            <a:grayscl/>
            <a:lum bright="-40000" contrast="40000"/>
          </a:blip>
          <a:stretch>
            <a:fillRect/>
          </a:stretch>
        </p:blipFill>
        <p:spPr>
          <a:xfrm flipH="1">
            <a:off x="4357686" y="338836"/>
            <a:ext cx="2847996" cy="2179775"/>
          </a:xfrm>
          <a:prstGeom prst="rect">
            <a:avLst/>
          </a:prstGeom>
          <a:effectLst/>
        </p:spPr>
      </p:pic>
      <p:pic>
        <p:nvPicPr>
          <p:cNvPr id="9" name="8 Imagen" descr="Notas_musicais_Verde_Turquesa_03_011.png"/>
          <p:cNvPicPr>
            <a:picLocks noChangeAspect="1"/>
          </p:cNvPicPr>
          <p:nvPr/>
        </p:nvPicPr>
        <p:blipFill>
          <a:blip r:embed="rId3">
            <a:grayscl/>
            <a:lum bright="-40000" contrast="40000"/>
          </a:blip>
          <a:stretch>
            <a:fillRect/>
          </a:stretch>
        </p:blipFill>
        <p:spPr>
          <a:xfrm>
            <a:off x="2357422" y="1338968"/>
            <a:ext cx="2714644" cy="2179775"/>
          </a:xfrm>
          <a:prstGeom prst="rect">
            <a:avLst/>
          </a:prstGeom>
          <a:effectLst/>
        </p:spPr>
      </p:pic>
      <p:pic>
        <p:nvPicPr>
          <p:cNvPr id="10" name="9 Imagen" descr="Notas_musicais_Verde_Turquesa_03_011.png"/>
          <p:cNvPicPr>
            <a:picLocks noChangeAspect="1"/>
          </p:cNvPicPr>
          <p:nvPr/>
        </p:nvPicPr>
        <p:blipFill>
          <a:blip r:embed="rId3">
            <a:grayscl/>
            <a:lum bright="-40000" contrast="40000"/>
          </a:blip>
          <a:stretch>
            <a:fillRect/>
          </a:stretch>
        </p:blipFill>
        <p:spPr>
          <a:xfrm flipH="1">
            <a:off x="4357686" y="1338968"/>
            <a:ext cx="2847996" cy="2179775"/>
          </a:xfrm>
          <a:prstGeom prst="rect">
            <a:avLst/>
          </a:prstGeom>
          <a:effectLst/>
        </p:spPr>
      </p:pic>
      <p:pic>
        <p:nvPicPr>
          <p:cNvPr id="11" name="10 Imagen" descr="Notas_musicais_Verde_Turquesa_03_011.png"/>
          <p:cNvPicPr>
            <a:picLocks noChangeAspect="1"/>
          </p:cNvPicPr>
          <p:nvPr/>
        </p:nvPicPr>
        <p:blipFill>
          <a:blip r:embed="rId3">
            <a:grayscl/>
            <a:lum bright="-40000" contrast="40000"/>
          </a:blip>
          <a:stretch>
            <a:fillRect/>
          </a:stretch>
        </p:blipFill>
        <p:spPr>
          <a:xfrm>
            <a:off x="2357422" y="2053348"/>
            <a:ext cx="2714644" cy="2179775"/>
          </a:xfrm>
          <a:prstGeom prst="rect">
            <a:avLst/>
          </a:prstGeom>
          <a:effectLst/>
        </p:spPr>
      </p:pic>
      <p:pic>
        <p:nvPicPr>
          <p:cNvPr id="12" name="11 Imagen" descr="Notas_musicais_Verde_Turquesa_03_011.png"/>
          <p:cNvPicPr>
            <a:picLocks noChangeAspect="1"/>
          </p:cNvPicPr>
          <p:nvPr/>
        </p:nvPicPr>
        <p:blipFill>
          <a:blip r:embed="rId3">
            <a:grayscl/>
            <a:lum bright="-40000" contrast="40000"/>
          </a:blip>
          <a:stretch>
            <a:fillRect/>
          </a:stretch>
        </p:blipFill>
        <p:spPr>
          <a:xfrm flipH="1">
            <a:off x="4357686" y="2053348"/>
            <a:ext cx="2847996" cy="2179775"/>
          </a:xfrm>
          <a:prstGeom prst="rect">
            <a:avLst/>
          </a:prstGeom>
          <a:effectLst/>
        </p:spPr>
      </p:pic>
      <p:pic>
        <p:nvPicPr>
          <p:cNvPr id="13" name="12 Imagen" descr="Notas_musicais_Verde_Turquesa_03_011.png"/>
          <p:cNvPicPr>
            <a:picLocks noChangeAspect="1"/>
          </p:cNvPicPr>
          <p:nvPr/>
        </p:nvPicPr>
        <p:blipFill>
          <a:blip r:embed="rId3">
            <a:grayscl/>
            <a:lum bright="-40000" contrast="40000"/>
          </a:blip>
          <a:stretch>
            <a:fillRect/>
          </a:stretch>
        </p:blipFill>
        <p:spPr>
          <a:xfrm>
            <a:off x="2357422" y="3053480"/>
            <a:ext cx="2714644" cy="2179775"/>
          </a:xfrm>
          <a:prstGeom prst="rect">
            <a:avLst/>
          </a:prstGeom>
          <a:effectLst/>
        </p:spPr>
      </p:pic>
      <p:pic>
        <p:nvPicPr>
          <p:cNvPr id="14" name="13 Imagen" descr="Notas_musicais_Verde_Turquesa_03_011.png"/>
          <p:cNvPicPr>
            <a:picLocks noChangeAspect="1"/>
          </p:cNvPicPr>
          <p:nvPr/>
        </p:nvPicPr>
        <p:blipFill>
          <a:blip r:embed="rId3">
            <a:grayscl/>
            <a:lum bright="-40000" contrast="40000"/>
          </a:blip>
          <a:stretch>
            <a:fillRect/>
          </a:stretch>
        </p:blipFill>
        <p:spPr>
          <a:xfrm flipH="1">
            <a:off x="4357686" y="3053480"/>
            <a:ext cx="2847996" cy="2179775"/>
          </a:xfrm>
          <a:prstGeom prst="rect">
            <a:avLst/>
          </a:prstGeom>
          <a:effectLst/>
        </p:spPr>
      </p:pic>
      <p:pic>
        <p:nvPicPr>
          <p:cNvPr id="15" name="14 Imagen" descr="Notas_musicais_Verde_Turquesa_03_011.png"/>
          <p:cNvPicPr>
            <a:picLocks noChangeAspect="1"/>
          </p:cNvPicPr>
          <p:nvPr/>
        </p:nvPicPr>
        <p:blipFill>
          <a:blip r:embed="rId3">
            <a:grayscl/>
            <a:lum bright="-40000" contrast="40000"/>
          </a:blip>
          <a:stretch>
            <a:fillRect/>
          </a:stretch>
        </p:blipFill>
        <p:spPr>
          <a:xfrm>
            <a:off x="2285984" y="4053612"/>
            <a:ext cx="2714644" cy="2179775"/>
          </a:xfrm>
          <a:prstGeom prst="rect">
            <a:avLst/>
          </a:prstGeom>
          <a:effectLst/>
        </p:spPr>
      </p:pic>
      <p:pic>
        <p:nvPicPr>
          <p:cNvPr id="16" name="15 Imagen" descr="Notas_musicais_Verde_Turquesa_03_011.png"/>
          <p:cNvPicPr>
            <a:picLocks noChangeAspect="1"/>
          </p:cNvPicPr>
          <p:nvPr/>
        </p:nvPicPr>
        <p:blipFill>
          <a:blip r:embed="rId3">
            <a:grayscl/>
            <a:lum bright="-40000" contrast="40000"/>
          </a:blip>
          <a:stretch>
            <a:fillRect/>
          </a:stretch>
        </p:blipFill>
        <p:spPr>
          <a:xfrm flipH="1">
            <a:off x="4500562" y="4053612"/>
            <a:ext cx="2847996" cy="2179775"/>
          </a:xfrm>
          <a:prstGeom prst="rect">
            <a:avLst/>
          </a:prstGeom>
          <a:effectLst/>
        </p:spPr>
      </p:pic>
      <p:sp>
        <p:nvSpPr>
          <p:cNvPr id="17" name="16 Rectángulo"/>
          <p:cNvSpPr/>
          <p:nvPr/>
        </p:nvSpPr>
        <p:spPr>
          <a:xfrm>
            <a:off x="-571536" y="-214332"/>
            <a:ext cx="9858444" cy="600079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0-#ppt_w/2"/>
                                          </p:val>
                                        </p:tav>
                                        <p:tav tm="100000">
                                          <p:val>
                                            <p:strVal val="#ppt_x"/>
                                          </p:val>
                                        </p:tav>
                                      </p:tavLst>
                                    </p:anim>
                                    <p:anim calcmode="lin" valueType="num">
                                      <p:cBhvr additive="base">
                                        <p:cTn id="15" dur="2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0-#ppt_w/2"/>
                                          </p:val>
                                        </p:tav>
                                        <p:tav tm="100000">
                                          <p:val>
                                            <p:strVal val="#ppt_x"/>
                                          </p:val>
                                        </p:tav>
                                      </p:tavLst>
                                    </p:anim>
                                    <p:anim calcmode="lin" valueType="num">
                                      <p:cBhvr additive="base">
                                        <p:cTn id="19" dur="2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0-#ppt_w/2"/>
                                          </p:val>
                                        </p:tav>
                                        <p:tav tm="100000">
                                          <p:val>
                                            <p:strVal val="#ppt_x"/>
                                          </p:val>
                                        </p:tav>
                                      </p:tavLst>
                                    </p:anim>
                                    <p:anim calcmode="lin" valueType="num">
                                      <p:cBhvr additive="base">
                                        <p:cTn id="23" dur="2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0-#ppt_w/2"/>
                                          </p:val>
                                        </p:tav>
                                        <p:tav tm="100000">
                                          <p:val>
                                            <p:strVal val="#ppt_x"/>
                                          </p:val>
                                        </p:tav>
                                      </p:tavLst>
                                    </p:anim>
                                    <p:anim calcmode="lin" valueType="num">
                                      <p:cBhvr additive="base">
                                        <p:cTn id="27" dur="2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2000" fill="hold"/>
                                        <p:tgtEl>
                                          <p:spTgt spid="15"/>
                                        </p:tgtEl>
                                        <p:attrNameLst>
                                          <p:attrName>ppt_x</p:attrName>
                                        </p:attrNameLst>
                                      </p:cBhvr>
                                      <p:tavLst>
                                        <p:tav tm="0">
                                          <p:val>
                                            <p:strVal val="0-#ppt_w/2"/>
                                          </p:val>
                                        </p:tav>
                                        <p:tav tm="100000">
                                          <p:val>
                                            <p:strVal val="#ppt_x"/>
                                          </p:val>
                                        </p:tav>
                                      </p:tavLst>
                                    </p:anim>
                                    <p:anim calcmode="lin" valueType="num">
                                      <p:cBhvr additive="base">
                                        <p:cTn id="31" dur="2000" fill="hold"/>
                                        <p:tgtEl>
                                          <p:spTgt spid="15"/>
                                        </p:tgtEl>
                                        <p:attrNameLst>
                                          <p:attrName>ppt_y</p:attrName>
                                        </p:attrNameLst>
                                      </p:cBhvr>
                                      <p:tavLst>
                                        <p:tav tm="0">
                                          <p:val>
                                            <p:strVal val="#ppt_y"/>
                                          </p:val>
                                        </p:tav>
                                        <p:tav tm="100000">
                                          <p:val>
                                            <p:strVal val="#ppt_y"/>
                                          </p:val>
                                        </p:tav>
                                      </p:tavLst>
                                    </p:anim>
                                  </p:childTnLst>
                                </p:cTn>
                              </p:par>
                              <p:par>
                                <p:cTn id="32" presetID="19" presetClass="entr" presetSubtype="5"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2000" fill="hold"/>
                                        <p:tgtEl>
                                          <p:spTgt spid="5"/>
                                        </p:tgtEl>
                                        <p:attrNameLst>
                                          <p:attrName>ppt_w</p:attrName>
                                        </p:attrNameLst>
                                      </p:cBhvr>
                                      <p:tavLst>
                                        <p:tav tm="0">
                                          <p:val>
                                            <p:strVal val="#ppt_w"/>
                                          </p:val>
                                        </p:tav>
                                        <p:tav tm="100000">
                                          <p:val>
                                            <p:strVal val="#ppt_w"/>
                                          </p:val>
                                        </p:tav>
                                      </p:tavLst>
                                    </p:anim>
                                    <p:anim calcmode="lin" valueType="num">
                                      <p:cBhvr>
                                        <p:cTn id="35" dur="2000" fill="hold"/>
                                        <p:tgtEl>
                                          <p:spTgt spid="5"/>
                                        </p:tgtEl>
                                        <p:attrNameLst>
                                          <p:attrName>ppt_h</p:attrName>
                                        </p:attrNameLst>
                                      </p:cBhvr>
                                      <p:tavLst>
                                        <p:tav tm="0" fmla="#ppt_h*sin(2.5*pi*$)">
                                          <p:val>
                                            <p:fltVal val="0"/>
                                          </p:val>
                                        </p:tav>
                                        <p:tav tm="100000">
                                          <p:val>
                                            <p:fltVal val="1"/>
                                          </p:val>
                                        </p:tav>
                                      </p:tavLst>
                                    </p:anim>
                                  </p:childTnLst>
                                </p:cTn>
                              </p:par>
                              <p:par>
                                <p:cTn id="36" presetID="19" presetClass="entr" presetSubtype="5" fill="hold"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p:cTn id="38" dur="2000" fill="hold"/>
                                        <p:tgtEl>
                                          <p:spTgt spid="7"/>
                                        </p:tgtEl>
                                        <p:attrNameLst>
                                          <p:attrName>ppt_w</p:attrName>
                                        </p:attrNameLst>
                                      </p:cBhvr>
                                      <p:tavLst>
                                        <p:tav tm="0">
                                          <p:val>
                                            <p:strVal val="#ppt_w"/>
                                          </p:val>
                                        </p:tav>
                                        <p:tav tm="100000">
                                          <p:val>
                                            <p:strVal val="#ppt_w"/>
                                          </p:val>
                                        </p:tav>
                                      </p:tavLst>
                                    </p:anim>
                                    <p:anim calcmode="lin" valueType="num">
                                      <p:cBhvr>
                                        <p:cTn id="39" dur="2000" fill="hold"/>
                                        <p:tgtEl>
                                          <p:spTgt spid="7"/>
                                        </p:tgtEl>
                                        <p:attrNameLst>
                                          <p:attrName>ppt_h</p:attrName>
                                        </p:attrNameLst>
                                      </p:cBhvr>
                                      <p:tavLst>
                                        <p:tav tm="0" fmla="#ppt_h*sin(2.5*pi*$)">
                                          <p:val>
                                            <p:fltVal val="0"/>
                                          </p:val>
                                        </p:tav>
                                        <p:tav tm="100000">
                                          <p:val>
                                            <p:fltVal val="1"/>
                                          </p:val>
                                        </p:tav>
                                      </p:tavLst>
                                    </p:anim>
                                  </p:childTnLst>
                                </p:cTn>
                              </p:par>
                              <p:par>
                                <p:cTn id="40" presetID="19" presetClass="entr" presetSubtype="5"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2000" fill="hold"/>
                                        <p:tgtEl>
                                          <p:spTgt spid="9"/>
                                        </p:tgtEl>
                                        <p:attrNameLst>
                                          <p:attrName>ppt_w</p:attrName>
                                        </p:attrNameLst>
                                      </p:cBhvr>
                                      <p:tavLst>
                                        <p:tav tm="0">
                                          <p:val>
                                            <p:strVal val="#ppt_w"/>
                                          </p:val>
                                        </p:tav>
                                        <p:tav tm="100000">
                                          <p:val>
                                            <p:strVal val="#ppt_w"/>
                                          </p:val>
                                        </p:tav>
                                      </p:tavLst>
                                    </p:anim>
                                    <p:anim calcmode="lin" valueType="num">
                                      <p:cBhvr>
                                        <p:cTn id="43" dur="2000" fill="hold"/>
                                        <p:tgtEl>
                                          <p:spTgt spid="9"/>
                                        </p:tgtEl>
                                        <p:attrNameLst>
                                          <p:attrName>ppt_h</p:attrName>
                                        </p:attrNameLst>
                                      </p:cBhvr>
                                      <p:tavLst>
                                        <p:tav tm="0" fmla="#ppt_h*sin(2.5*pi*$)">
                                          <p:val>
                                            <p:fltVal val="0"/>
                                          </p:val>
                                        </p:tav>
                                        <p:tav tm="100000">
                                          <p:val>
                                            <p:fltVal val="1"/>
                                          </p:val>
                                        </p:tav>
                                      </p:tavLst>
                                    </p:anim>
                                  </p:childTnLst>
                                </p:cTn>
                              </p:par>
                              <p:par>
                                <p:cTn id="44" presetID="19" presetClass="entr" presetSubtype="5"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strVal val="#ppt_w"/>
                                          </p:val>
                                        </p:tav>
                                        <p:tav tm="100000">
                                          <p:val>
                                            <p:strVal val="#ppt_w"/>
                                          </p:val>
                                        </p:tav>
                                      </p:tavLst>
                                    </p:anim>
                                    <p:anim calcmode="lin" valueType="num">
                                      <p:cBhvr>
                                        <p:cTn id="47" dur="2000" fill="hold"/>
                                        <p:tgtEl>
                                          <p:spTgt spid="11"/>
                                        </p:tgtEl>
                                        <p:attrNameLst>
                                          <p:attrName>ppt_h</p:attrName>
                                        </p:attrNameLst>
                                      </p:cBhvr>
                                      <p:tavLst>
                                        <p:tav tm="0" fmla="#ppt_h*sin(2.5*pi*$)">
                                          <p:val>
                                            <p:fltVal val="0"/>
                                          </p:val>
                                        </p:tav>
                                        <p:tav tm="100000">
                                          <p:val>
                                            <p:fltVal val="1"/>
                                          </p:val>
                                        </p:tav>
                                      </p:tavLst>
                                    </p:anim>
                                  </p:childTnLst>
                                </p:cTn>
                              </p:par>
                              <p:par>
                                <p:cTn id="48" presetID="19" presetClass="entr" presetSubtype="5" fill="hold"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p:cTn id="50" dur="2000" fill="hold"/>
                                        <p:tgtEl>
                                          <p:spTgt spid="13"/>
                                        </p:tgtEl>
                                        <p:attrNameLst>
                                          <p:attrName>ppt_w</p:attrName>
                                        </p:attrNameLst>
                                      </p:cBhvr>
                                      <p:tavLst>
                                        <p:tav tm="0">
                                          <p:val>
                                            <p:strVal val="#ppt_w"/>
                                          </p:val>
                                        </p:tav>
                                        <p:tav tm="100000">
                                          <p:val>
                                            <p:strVal val="#ppt_w"/>
                                          </p:val>
                                        </p:tav>
                                      </p:tavLst>
                                    </p:anim>
                                    <p:anim calcmode="lin" valueType="num">
                                      <p:cBhvr>
                                        <p:cTn id="51" dur="2000" fill="hold"/>
                                        <p:tgtEl>
                                          <p:spTgt spid="13"/>
                                        </p:tgtEl>
                                        <p:attrNameLst>
                                          <p:attrName>ppt_h</p:attrName>
                                        </p:attrNameLst>
                                      </p:cBhvr>
                                      <p:tavLst>
                                        <p:tav tm="0" fmla="#ppt_h*sin(2.5*pi*$)">
                                          <p:val>
                                            <p:fltVal val="0"/>
                                          </p:val>
                                        </p:tav>
                                        <p:tav tm="100000">
                                          <p:val>
                                            <p:fltVal val="1"/>
                                          </p:val>
                                        </p:tav>
                                      </p:tavLst>
                                    </p:anim>
                                  </p:childTnLst>
                                </p:cTn>
                              </p:par>
                              <p:par>
                                <p:cTn id="52" presetID="19" presetClass="entr" presetSubtype="5" fill="hold"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p:cTn id="54" dur="2000" fill="hold"/>
                                        <p:tgtEl>
                                          <p:spTgt spid="15"/>
                                        </p:tgtEl>
                                        <p:attrNameLst>
                                          <p:attrName>ppt_w</p:attrName>
                                        </p:attrNameLst>
                                      </p:cBhvr>
                                      <p:tavLst>
                                        <p:tav tm="0">
                                          <p:val>
                                            <p:strVal val="#ppt_w"/>
                                          </p:val>
                                        </p:tav>
                                        <p:tav tm="100000">
                                          <p:val>
                                            <p:strVal val="#ppt_w"/>
                                          </p:val>
                                        </p:tav>
                                      </p:tavLst>
                                    </p:anim>
                                    <p:anim calcmode="lin" valueType="num">
                                      <p:cBhvr>
                                        <p:cTn id="55" dur="2000" fill="hold"/>
                                        <p:tgtEl>
                                          <p:spTgt spid="15"/>
                                        </p:tgtEl>
                                        <p:attrNameLst>
                                          <p:attrName>ppt_h</p:attrName>
                                        </p:attrNameLst>
                                      </p:cBhvr>
                                      <p:tavLst>
                                        <p:tav tm="0" fmla="#ppt_h*sin(2.5*pi*$)">
                                          <p:val>
                                            <p:fltVal val="0"/>
                                          </p:val>
                                        </p:tav>
                                        <p:tav tm="100000">
                                          <p:val>
                                            <p:fltVal val="1"/>
                                          </p:val>
                                        </p:tav>
                                      </p:tavLst>
                                    </p:anim>
                                  </p:childTnLst>
                                </p:cTn>
                              </p:par>
                              <p:par>
                                <p:cTn id="56" presetID="2" presetClass="entr" presetSubtype="2" fill="hold"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2000" fill="hold"/>
                                        <p:tgtEl>
                                          <p:spTgt spid="6"/>
                                        </p:tgtEl>
                                        <p:attrNameLst>
                                          <p:attrName>ppt_x</p:attrName>
                                        </p:attrNameLst>
                                      </p:cBhvr>
                                      <p:tavLst>
                                        <p:tav tm="0">
                                          <p:val>
                                            <p:strVal val="1+#ppt_w/2"/>
                                          </p:val>
                                        </p:tav>
                                        <p:tav tm="100000">
                                          <p:val>
                                            <p:strVal val="#ppt_x"/>
                                          </p:val>
                                        </p:tav>
                                      </p:tavLst>
                                    </p:anim>
                                    <p:anim calcmode="lin" valueType="num">
                                      <p:cBhvr additive="base">
                                        <p:cTn id="59" dur="2000" fill="hold"/>
                                        <p:tgtEl>
                                          <p:spTgt spid="6"/>
                                        </p:tgtEl>
                                        <p:attrNameLst>
                                          <p:attrName>ppt_y</p:attrName>
                                        </p:attrNameLst>
                                      </p:cBhvr>
                                      <p:tavLst>
                                        <p:tav tm="0">
                                          <p:val>
                                            <p:strVal val="#ppt_y"/>
                                          </p:val>
                                        </p:tav>
                                        <p:tav tm="100000">
                                          <p:val>
                                            <p:strVal val="#ppt_y"/>
                                          </p:val>
                                        </p:tav>
                                      </p:tavLst>
                                    </p:anim>
                                  </p:childTnLst>
                                </p:cTn>
                              </p:par>
                              <p:par>
                                <p:cTn id="60" presetID="2" presetClass="entr" presetSubtype="2" fill="hold"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additive="base">
                                        <p:cTn id="62" dur="2000" fill="hold"/>
                                        <p:tgtEl>
                                          <p:spTgt spid="8"/>
                                        </p:tgtEl>
                                        <p:attrNameLst>
                                          <p:attrName>ppt_x</p:attrName>
                                        </p:attrNameLst>
                                      </p:cBhvr>
                                      <p:tavLst>
                                        <p:tav tm="0">
                                          <p:val>
                                            <p:strVal val="1+#ppt_w/2"/>
                                          </p:val>
                                        </p:tav>
                                        <p:tav tm="100000">
                                          <p:val>
                                            <p:strVal val="#ppt_x"/>
                                          </p:val>
                                        </p:tav>
                                      </p:tavLst>
                                    </p:anim>
                                    <p:anim calcmode="lin" valueType="num">
                                      <p:cBhvr additive="base">
                                        <p:cTn id="63" dur="2000" fill="hold"/>
                                        <p:tgtEl>
                                          <p:spTgt spid="8"/>
                                        </p:tgtEl>
                                        <p:attrNameLst>
                                          <p:attrName>ppt_y</p:attrName>
                                        </p:attrNameLst>
                                      </p:cBhvr>
                                      <p:tavLst>
                                        <p:tav tm="0">
                                          <p:val>
                                            <p:strVal val="#ppt_y"/>
                                          </p:val>
                                        </p:tav>
                                        <p:tav tm="100000">
                                          <p:val>
                                            <p:strVal val="#ppt_y"/>
                                          </p:val>
                                        </p:tav>
                                      </p:tavLst>
                                    </p:anim>
                                  </p:childTnLst>
                                </p:cTn>
                              </p:par>
                              <p:par>
                                <p:cTn id="64" presetID="2" presetClass="entr" presetSubtype="2" fill="hold"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2000" fill="hold"/>
                                        <p:tgtEl>
                                          <p:spTgt spid="10"/>
                                        </p:tgtEl>
                                        <p:attrNameLst>
                                          <p:attrName>ppt_x</p:attrName>
                                        </p:attrNameLst>
                                      </p:cBhvr>
                                      <p:tavLst>
                                        <p:tav tm="0">
                                          <p:val>
                                            <p:strVal val="1+#ppt_w/2"/>
                                          </p:val>
                                        </p:tav>
                                        <p:tav tm="100000">
                                          <p:val>
                                            <p:strVal val="#ppt_x"/>
                                          </p:val>
                                        </p:tav>
                                      </p:tavLst>
                                    </p:anim>
                                    <p:anim calcmode="lin" valueType="num">
                                      <p:cBhvr additive="base">
                                        <p:cTn id="67" dur="2000" fill="hold"/>
                                        <p:tgtEl>
                                          <p:spTgt spid="10"/>
                                        </p:tgtEl>
                                        <p:attrNameLst>
                                          <p:attrName>ppt_y</p:attrName>
                                        </p:attrNameLst>
                                      </p:cBhvr>
                                      <p:tavLst>
                                        <p:tav tm="0">
                                          <p:val>
                                            <p:strVal val="#ppt_y"/>
                                          </p:val>
                                        </p:tav>
                                        <p:tav tm="100000">
                                          <p:val>
                                            <p:strVal val="#ppt_y"/>
                                          </p:val>
                                        </p:tav>
                                      </p:tavLst>
                                    </p:anim>
                                  </p:childTnLst>
                                </p:cTn>
                              </p:par>
                              <p:par>
                                <p:cTn id="68" presetID="2" presetClass="entr" presetSubtype="2" fill="hold"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2000" fill="hold"/>
                                        <p:tgtEl>
                                          <p:spTgt spid="12"/>
                                        </p:tgtEl>
                                        <p:attrNameLst>
                                          <p:attrName>ppt_x</p:attrName>
                                        </p:attrNameLst>
                                      </p:cBhvr>
                                      <p:tavLst>
                                        <p:tav tm="0">
                                          <p:val>
                                            <p:strVal val="1+#ppt_w/2"/>
                                          </p:val>
                                        </p:tav>
                                        <p:tav tm="100000">
                                          <p:val>
                                            <p:strVal val="#ppt_x"/>
                                          </p:val>
                                        </p:tav>
                                      </p:tavLst>
                                    </p:anim>
                                    <p:anim calcmode="lin" valueType="num">
                                      <p:cBhvr additive="base">
                                        <p:cTn id="71" dur="2000" fill="hold"/>
                                        <p:tgtEl>
                                          <p:spTgt spid="12"/>
                                        </p:tgtEl>
                                        <p:attrNameLst>
                                          <p:attrName>ppt_y</p:attrName>
                                        </p:attrNameLst>
                                      </p:cBhvr>
                                      <p:tavLst>
                                        <p:tav tm="0">
                                          <p:val>
                                            <p:strVal val="#ppt_y"/>
                                          </p:val>
                                        </p:tav>
                                        <p:tav tm="100000">
                                          <p:val>
                                            <p:strVal val="#ppt_y"/>
                                          </p:val>
                                        </p:tav>
                                      </p:tavLst>
                                    </p:anim>
                                  </p:childTnLst>
                                </p:cTn>
                              </p:par>
                              <p:par>
                                <p:cTn id="72" presetID="2" presetClass="entr" presetSubtype="2" fill="hold" nodeType="withEffect">
                                  <p:stCondLst>
                                    <p:cond delay="0"/>
                                  </p:stCondLst>
                                  <p:childTnLst>
                                    <p:set>
                                      <p:cBhvr>
                                        <p:cTn id="73" dur="1" fill="hold">
                                          <p:stCondLst>
                                            <p:cond delay="0"/>
                                          </p:stCondLst>
                                        </p:cTn>
                                        <p:tgtEl>
                                          <p:spTgt spid="14"/>
                                        </p:tgtEl>
                                        <p:attrNameLst>
                                          <p:attrName>style.visibility</p:attrName>
                                        </p:attrNameLst>
                                      </p:cBhvr>
                                      <p:to>
                                        <p:strVal val="visible"/>
                                      </p:to>
                                    </p:set>
                                    <p:anim calcmode="lin" valueType="num">
                                      <p:cBhvr additive="base">
                                        <p:cTn id="74" dur="2000" fill="hold"/>
                                        <p:tgtEl>
                                          <p:spTgt spid="14"/>
                                        </p:tgtEl>
                                        <p:attrNameLst>
                                          <p:attrName>ppt_x</p:attrName>
                                        </p:attrNameLst>
                                      </p:cBhvr>
                                      <p:tavLst>
                                        <p:tav tm="0">
                                          <p:val>
                                            <p:strVal val="1+#ppt_w/2"/>
                                          </p:val>
                                        </p:tav>
                                        <p:tav tm="100000">
                                          <p:val>
                                            <p:strVal val="#ppt_x"/>
                                          </p:val>
                                        </p:tav>
                                      </p:tavLst>
                                    </p:anim>
                                    <p:anim calcmode="lin" valueType="num">
                                      <p:cBhvr additive="base">
                                        <p:cTn id="75" dur="2000" fill="hold"/>
                                        <p:tgtEl>
                                          <p:spTgt spid="14"/>
                                        </p:tgtEl>
                                        <p:attrNameLst>
                                          <p:attrName>ppt_y</p:attrName>
                                        </p:attrNameLst>
                                      </p:cBhvr>
                                      <p:tavLst>
                                        <p:tav tm="0">
                                          <p:val>
                                            <p:strVal val="#ppt_y"/>
                                          </p:val>
                                        </p:tav>
                                        <p:tav tm="100000">
                                          <p:val>
                                            <p:strVal val="#ppt_y"/>
                                          </p:val>
                                        </p:tav>
                                      </p:tavLst>
                                    </p:anim>
                                  </p:childTnLst>
                                </p:cTn>
                              </p:par>
                              <p:par>
                                <p:cTn id="76" presetID="2" presetClass="entr" presetSubtype="2" fill="hold"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additive="base">
                                        <p:cTn id="78" dur="2000" fill="hold"/>
                                        <p:tgtEl>
                                          <p:spTgt spid="16"/>
                                        </p:tgtEl>
                                        <p:attrNameLst>
                                          <p:attrName>ppt_x</p:attrName>
                                        </p:attrNameLst>
                                      </p:cBhvr>
                                      <p:tavLst>
                                        <p:tav tm="0">
                                          <p:val>
                                            <p:strVal val="1+#ppt_w/2"/>
                                          </p:val>
                                        </p:tav>
                                        <p:tav tm="100000">
                                          <p:val>
                                            <p:strVal val="#ppt_x"/>
                                          </p:val>
                                        </p:tav>
                                      </p:tavLst>
                                    </p:anim>
                                    <p:anim calcmode="lin" valueType="num">
                                      <p:cBhvr additive="base">
                                        <p:cTn id="79" dur="2000" fill="hold"/>
                                        <p:tgtEl>
                                          <p:spTgt spid="16"/>
                                        </p:tgtEl>
                                        <p:attrNameLst>
                                          <p:attrName>ppt_y</p:attrName>
                                        </p:attrNameLst>
                                      </p:cBhvr>
                                      <p:tavLst>
                                        <p:tav tm="0">
                                          <p:val>
                                            <p:strVal val="#ppt_y"/>
                                          </p:val>
                                        </p:tav>
                                        <p:tav tm="100000">
                                          <p:val>
                                            <p:strVal val="#ppt_y"/>
                                          </p:val>
                                        </p:tav>
                                      </p:tavLst>
                                    </p:anim>
                                  </p:childTnLst>
                                </p:cTn>
                              </p:par>
                              <p:par>
                                <p:cTn id="80" presetID="19" presetClass="entr" presetSubtype="5" fill="hold" nodeType="withEffect">
                                  <p:stCondLst>
                                    <p:cond delay="0"/>
                                  </p:stCondLst>
                                  <p:childTnLst>
                                    <p:set>
                                      <p:cBhvr>
                                        <p:cTn id="81" dur="1" fill="hold">
                                          <p:stCondLst>
                                            <p:cond delay="0"/>
                                          </p:stCondLst>
                                        </p:cTn>
                                        <p:tgtEl>
                                          <p:spTgt spid="6"/>
                                        </p:tgtEl>
                                        <p:attrNameLst>
                                          <p:attrName>style.visibility</p:attrName>
                                        </p:attrNameLst>
                                      </p:cBhvr>
                                      <p:to>
                                        <p:strVal val="visible"/>
                                      </p:to>
                                    </p:set>
                                    <p:anim calcmode="lin" valueType="num">
                                      <p:cBhvr>
                                        <p:cTn id="82" dur="2000" fill="hold"/>
                                        <p:tgtEl>
                                          <p:spTgt spid="6"/>
                                        </p:tgtEl>
                                        <p:attrNameLst>
                                          <p:attrName>ppt_w</p:attrName>
                                        </p:attrNameLst>
                                      </p:cBhvr>
                                      <p:tavLst>
                                        <p:tav tm="0">
                                          <p:val>
                                            <p:strVal val="#ppt_w"/>
                                          </p:val>
                                        </p:tav>
                                        <p:tav tm="100000">
                                          <p:val>
                                            <p:strVal val="#ppt_w"/>
                                          </p:val>
                                        </p:tav>
                                      </p:tavLst>
                                    </p:anim>
                                    <p:anim calcmode="lin" valueType="num">
                                      <p:cBhvr>
                                        <p:cTn id="83" dur="2000" fill="hold"/>
                                        <p:tgtEl>
                                          <p:spTgt spid="6"/>
                                        </p:tgtEl>
                                        <p:attrNameLst>
                                          <p:attrName>ppt_h</p:attrName>
                                        </p:attrNameLst>
                                      </p:cBhvr>
                                      <p:tavLst>
                                        <p:tav tm="0" fmla="#ppt_h*sin(2.5*pi*$)">
                                          <p:val>
                                            <p:fltVal val="0"/>
                                          </p:val>
                                        </p:tav>
                                        <p:tav tm="100000">
                                          <p:val>
                                            <p:fltVal val="1"/>
                                          </p:val>
                                        </p:tav>
                                      </p:tavLst>
                                    </p:anim>
                                  </p:childTnLst>
                                </p:cTn>
                              </p:par>
                              <p:par>
                                <p:cTn id="84" presetID="19" presetClass="entr" presetSubtype="5" fill="hold" nodeType="withEffect">
                                  <p:stCondLst>
                                    <p:cond delay="0"/>
                                  </p:stCondLst>
                                  <p:childTnLst>
                                    <p:set>
                                      <p:cBhvr>
                                        <p:cTn id="85" dur="1" fill="hold">
                                          <p:stCondLst>
                                            <p:cond delay="0"/>
                                          </p:stCondLst>
                                        </p:cTn>
                                        <p:tgtEl>
                                          <p:spTgt spid="8"/>
                                        </p:tgtEl>
                                        <p:attrNameLst>
                                          <p:attrName>style.visibility</p:attrName>
                                        </p:attrNameLst>
                                      </p:cBhvr>
                                      <p:to>
                                        <p:strVal val="visible"/>
                                      </p:to>
                                    </p:set>
                                    <p:anim calcmode="lin" valueType="num">
                                      <p:cBhvr>
                                        <p:cTn id="86" dur="2000" fill="hold"/>
                                        <p:tgtEl>
                                          <p:spTgt spid="8"/>
                                        </p:tgtEl>
                                        <p:attrNameLst>
                                          <p:attrName>ppt_w</p:attrName>
                                        </p:attrNameLst>
                                      </p:cBhvr>
                                      <p:tavLst>
                                        <p:tav tm="0">
                                          <p:val>
                                            <p:strVal val="#ppt_w"/>
                                          </p:val>
                                        </p:tav>
                                        <p:tav tm="100000">
                                          <p:val>
                                            <p:strVal val="#ppt_w"/>
                                          </p:val>
                                        </p:tav>
                                      </p:tavLst>
                                    </p:anim>
                                    <p:anim calcmode="lin" valueType="num">
                                      <p:cBhvr>
                                        <p:cTn id="87" dur="2000" fill="hold"/>
                                        <p:tgtEl>
                                          <p:spTgt spid="8"/>
                                        </p:tgtEl>
                                        <p:attrNameLst>
                                          <p:attrName>ppt_h</p:attrName>
                                        </p:attrNameLst>
                                      </p:cBhvr>
                                      <p:tavLst>
                                        <p:tav tm="0" fmla="#ppt_h*sin(2.5*pi*$)">
                                          <p:val>
                                            <p:fltVal val="0"/>
                                          </p:val>
                                        </p:tav>
                                        <p:tav tm="100000">
                                          <p:val>
                                            <p:fltVal val="1"/>
                                          </p:val>
                                        </p:tav>
                                      </p:tavLst>
                                    </p:anim>
                                  </p:childTnLst>
                                </p:cTn>
                              </p:par>
                              <p:par>
                                <p:cTn id="88" presetID="19" presetClass="entr" presetSubtype="5" fill="hold" nodeType="with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p:cTn id="90" dur="2000" fill="hold"/>
                                        <p:tgtEl>
                                          <p:spTgt spid="10"/>
                                        </p:tgtEl>
                                        <p:attrNameLst>
                                          <p:attrName>ppt_w</p:attrName>
                                        </p:attrNameLst>
                                      </p:cBhvr>
                                      <p:tavLst>
                                        <p:tav tm="0">
                                          <p:val>
                                            <p:strVal val="#ppt_w"/>
                                          </p:val>
                                        </p:tav>
                                        <p:tav tm="100000">
                                          <p:val>
                                            <p:strVal val="#ppt_w"/>
                                          </p:val>
                                        </p:tav>
                                      </p:tavLst>
                                    </p:anim>
                                    <p:anim calcmode="lin" valueType="num">
                                      <p:cBhvr>
                                        <p:cTn id="91" dur="2000" fill="hold"/>
                                        <p:tgtEl>
                                          <p:spTgt spid="10"/>
                                        </p:tgtEl>
                                        <p:attrNameLst>
                                          <p:attrName>ppt_h</p:attrName>
                                        </p:attrNameLst>
                                      </p:cBhvr>
                                      <p:tavLst>
                                        <p:tav tm="0" fmla="#ppt_h*sin(2.5*pi*$)">
                                          <p:val>
                                            <p:fltVal val="0"/>
                                          </p:val>
                                        </p:tav>
                                        <p:tav tm="100000">
                                          <p:val>
                                            <p:fltVal val="1"/>
                                          </p:val>
                                        </p:tav>
                                      </p:tavLst>
                                    </p:anim>
                                  </p:childTnLst>
                                </p:cTn>
                              </p:par>
                              <p:par>
                                <p:cTn id="92" presetID="19" presetClass="entr" presetSubtype="5" fill="hold" nodeType="withEffect">
                                  <p:stCondLst>
                                    <p:cond delay="0"/>
                                  </p:stCondLst>
                                  <p:childTnLst>
                                    <p:set>
                                      <p:cBhvr>
                                        <p:cTn id="93" dur="1" fill="hold">
                                          <p:stCondLst>
                                            <p:cond delay="0"/>
                                          </p:stCondLst>
                                        </p:cTn>
                                        <p:tgtEl>
                                          <p:spTgt spid="12"/>
                                        </p:tgtEl>
                                        <p:attrNameLst>
                                          <p:attrName>style.visibility</p:attrName>
                                        </p:attrNameLst>
                                      </p:cBhvr>
                                      <p:to>
                                        <p:strVal val="visible"/>
                                      </p:to>
                                    </p:set>
                                    <p:anim calcmode="lin" valueType="num">
                                      <p:cBhvr>
                                        <p:cTn id="94" dur="2000" fill="hold"/>
                                        <p:tgtEl>
                                          <p:spTgt spid="12"/>
                                        </p:tgtEl>
                                        <p:attrNameLst>
                                          <p:attrName>ppt_w</p:attrName>
                                        </p:attrNameLst>
                                      </p:cBhvr>
                                      <p:tavLst>
                                        <p:tav tm="0">
                                          <p:val>
                                            <p:strVal val="#ppt_w"/>
                                          </p:val>
                                        </p:tav>
                                        <p:tav tm="100000">
                                          <p:val>
                                            <p:strVal val="#ppt_w"/>
                                          </p:val>
                                        </p:tav>
                                      </p:tavLst>
                                    </p:anim>
                                    <p:anim calcmode="lin" valueType="num">
                                      <p:cBhvr>
                                        <p:cTn id="95" dur="2000" fill="hold"/>
                                        <p:tgtEl>
                                          <p:spTgt spid="12"/>
                                        </p:tgtEl>
                                        <p:attrNameLst>
                                          <p:attrName>ppt_h</p:attrName>
                                        </p:attrNameLst>
                                      </p:cBhvr>
                                      <p:tavLst>
                                        <p:tav tm="0" fmla="#ppt_h*sin(2.5*pi*$)">
                                          <p:val>
                                            <p:fltVal val="0"/>
                                          </p:val>
                                        </p:tav>
                                        <p:tav tm="100000">
                                          <p:val>
                                            <p:fltVal val="1"/>
                                          </p:val>
                                        </p:tav>
                                      </p:tavLst>
                                    </p:anim>
                                  </p:childTnLst>
                                </p:cTn>
                              </p:par>
                              <p:par>
                                <p:cTn id="96" presetID="19" presetClass="entr" presetSubtype="5" fill="hold"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p:cTn id="98" dur="2000" fill="hold"/>
                                        <p:tgtEl>
                                          <p:spTgt spid="14"/>
                                        </p:tgtEl>
                                        <p:attrNameLst>
                                          <p:attrName>ppt_w</p:attrName>
                                        </p:attrNameLst>
                                      </p:cBhvr>
                                      <p:tavLst>
                                        <p:tav tm="0">
                                          <p:val>
                                            <p:strVal val="#ppt_w"/>
                                          </p:val>
                                        </p:tav>
                                        <p:tav tm="100000">
                                          <p:val>
                                            <p:strVal val="#ppt_w"/>
                                          </p:val>
                                        </p:tav>
                                      </p:tavLst>
                                    </p:anim>
                                    <p:anim calcmode="lin" valueType="num">
                                      <p:cBhvr>
                                        <p:cTn id="99" dur="2000" fill="hold"/>
                                        <p:tgtEl>
                                          <p:spTgt spid="14"/>
                                        </p:tgtEl>
                                        <p:attrNameLst>
                                          <p:attrName>ppt_h</p:attrName>
                                        </p:attrNameLst>
                                      </p:cBhvr>
                                      <p:tavLst>
                                        <p:tav tm="0" fmla="#ppt_h*sin(2.5*pi*$)">
                                          <p:val>
                                            <p:fltVal val="0"/>
                                          </p:val>
                                        </p:tav>
                                        <p:tav tm="100000">
                                          <p:val>
                                            <p:fltVal val="1"/>
                                          </p:val>
                                        </p:tav>
                                      </p:tavLst>
                                    </p:anim>
                                  </p:childTnLst>
                                </p:cTn>
                              </p:par>
                              <p:par>
                                <p:cTn id="100" presetID="19" presetClass="entr" presetSubtype="5" fill="hold" nodeType="withEffect">
                                  <p:stCondLst>
                                    <p:cond delay="0"/>
                                  </p:stCondLst>
                                  <p:childTnLst>
                                    <p:set>
                                      <p:cBhvr>
                                        <p:cTn id="101" dur="1" fill="hold">
                                          <p:stCondLst>
                                            <p:cond delay="0"/>
                                          </p:stCondLst>
                                        </p:cTn>
                                        <p:tgtEl>
                                          <p:spTgt spid="16"/>
                                        </p:tgtEl>
                                        <p:attrNameLst>
                                          <p:attrName>style.visibility</p:attrName>
                                        </p:attrNameLst>
                                      </p:cBhvr>
                                      <p:to>
                                        <p:strVal val="visible"/>
                                      </p:to>
                                    </p:set>
                                    <p:anim calcmode="lin" valueType="num">
                                      <p:cBhvr>
                                        <p:cTn id="102" dur="2000" fill="hold"/>
                                        <p:tgtEl>
                                          <p:spTgt spid="16"/>
                                        </p:tgtEl>
                                        <p:attrNameLst>
                                          <p:attrName>ppt_w</p:attrName>
                                        </p:attrNameLst>
                                      </p:cBhvr>
                                      <p:tavLst>
                                        <p:tav tm="0">
                                          <p:val>
                                            <p:strVal val="#ppt_w"/>
                                          </p:val>
                                        </p:tav>
                                        <p:tav tm="100000">
                                          <p:val>
                                            <p:strVal val="#ppt_w"/>
                                          </p:val>
                                        </p:tav>
                                      </p:tavLst>
                                    </p:anim>
                                    <p:anim calcmode="lin" valueType="num">
                                      <p:cBhvr>
                                        <p:cTn id="103" dur="2000" fill="hold"/>
                                        <p:tgtEl>
                                          <p:spTgt spid="16"/>
                                        </p:tgtEl>
                                        <p:attrNameLst>
                                          <p:attrName>ppt_h</p:attrName>
                                        </p:attrNameLst>
                                      </p:cBhvr>
                                      <p:tavLst>
                                        <p:tav tm="0" fmla="#ppt_h*sin(2.5*pi*$)">
                                          <p:val>
                                            <p:fltVal val="0"/>
                                          </p:val>
                                        </p:tav>
                                        <p:tav tm="100000">
                                          <p:val>
                                            <p:fltVal val="1"/>
                                          </p:val>
                                        </p:tav>
                                      </p:tavLst>
                                    </p:anim>
                                  </p:childTnLst>
                                </p:cTn>
                              </p:par>
                            </p:childTnLst>
                          </p:cTn>
                        </p:par>
                        <p:par>
                          <p:cTn id="104" fill="hold">
                            <p:stCondLst>
                              <p:cond delay="2000"/>
                            </p:stCondLst>
                            <p:childTnLst>
                              <p:par>
                                <p:cTn id="105" presetID="2" presetClass="exit" presetSubtype="4" fill="hold" nodeType="afterEffect">
                                  <p:stCondLst>
                                    <p:cond delay="0"/>
                                  </p:stCondLst>
                                  <p:childTnLst>
                                    <p:anim calcmode="lin" valueType="num">
                                      <p:cBhvr additive="base">
                                        <p:cTn id="106" dur="2000"/>
                                        <p:tgtEl>
                                          <p:spTgt spid="5"/>
                                        </p:tgtEl>
                                        <p:attrNameLst>
                                          <p:attrName>ppt_x</p:attrName>
                                        </p:attrNameLst>
                                      </p:cBhvr>
                                      <p:tavLst>
                                        <p:tav tm="0">
                                          <p:val>
                                            <p:strVal val="ppt_x"/>
                                          </p:val>
                                        </p:tav>
                                        <p:tav tm="100000">
                                          <p:val>
                                            <p:strVal val="ppt_x"/>
                                          </p:val>
                                        </p:tav>
                                      </p:tavLst>
                                    </p:anim>
                                    <p:anim calcmode="lin" valueType="num">
                                      <p:cBhvr additive="base">
                                        <p:cTn id="107" dur="2000"/>
                                        <p:tgtEl>
                                          <p:spTgt spid="5"/>
                                        </p:tgtEl>
                                        <p:attrNameLst>
                                          <p:attrName>ppt_y</p:attrName>
                                        </p:attrNameLst>
                                      </p:cBhvr>
                                      <p:tavLst>
                                        <p:tav tm="0">
                                          <p:val>
                                            <p:strVal val="ppt_y"/>
                                          </p:val>
                                        </p:tav>
                                        <p:tav tm="100000">
                                          <p:val>
                                            <p:strVal val="1+ppt_h/2"/>
                                          </p:val>
                                        </p:tav>
                                      </p:tavLst>
                                    </p:anim>
                                    <p:set>
                                      <p:cBhvr>
                                        <p:cTn id="108" dur="1" fill="hold">
                                          <p:stCondLst>
                                            <p:cond delay="1999"/>
                                          </p:stCondLst>
                                        </p:cTn>
                                        <p:tgtEl>
                                          <p:spTgt spid="5"/>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2000"/>
                                        <p:tgtEl>
                                          <p:spTgt spid="7"/>
                                        </p:tgtEl>
                                        <p:attrNameLst>
                                          <p:attrName>ppt_x</p:attrName>
                                        </p:attrNameLst>
                                      </p:cBhvr>
                                      <p:tavLst>
                                        <p:tav tm="0">
                                          <p:val>
                                            <p:strVal val="ppt_x"/>
                                          </p:val>
                                        </p:tav>
                                        <p:tav tm="100000">
                                          <p:val>
                                            <p:strVal val="ppt_x"/>
                                          </p:val>
                                        </p:tav>
                                      </p:tavLst>
                                    </p:anim>
                                    <p:anim calcmode="lin" valueType="num">
                                      <p:cBhvr additive="base">
                                        <p:cTn id="111" dur="2000"/>
                                        <p:tgtEl>
                                          <p:spTgt spid="7"/>
                                        </p:tgtEl>
                                        <p:attrNameLst>
                                          <p:attrName>ppt_y</p:attrName>
                                        </p:attrNameLst>
                                      </p:cBhvr>
                                      <p:tavLst>
                                        <p:tav tm="0">
                                          <p:val>
                                            <p:strVal val="ppt_y"/>
                                          </p:val>
                                        </p:tav>
                                        <p:tav tm="100000">
                                          <p:val>
                                            <p:strVal val="1+ppt_h/2"/>
                                          </p:val>
                                        </p:tav>
                                      </p:tavLst>
                                    </p:anim>
                                    <p:set>
                                      <p:cBhvr>
                                        <p:cTn id="112" dur="1" fill="hold">
                                          <p:stCondLst>
                                            <p:cond delay="1999"/>
                                          </p:stCondLst>
                                        </p:cTn>
                                        <p:tgtEl>
                                          <p:spTgt spid="7"/>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2000"/>
                                        <p:tgtEl>
                                          <p:spTgt spid="9"/>
                                        </p:tgtEl>
                                        <p:attrNameLst>
                                          <p:attrName>ppt_x</p:attrName>
                                        </p:attrNameLst>
                                      </p:cBhvr>
                                      <p:tavLst>
                                        <p:tav tm="0">
                                          <p:val>
                                            <p:strVal val="ppt_x"/>
                                          </p:val>
                                        </p:tav>
                                        <p:tav tm="100000">
                                          <p:val>
                                            <p:strVal val="ppt_x"/>
                                          </p:val>
                                        </p:tav>
                                      </p:tavLst>
                                    </p:anim>
                                    <p:anim calcmode="lin" valueType="num">
                                      <p:cBhvr additive="base">
                                        <p:cTn id="115" dur="2000"/>
                                        <p:tgtEl>
                                          <p:spTgt spid="9"/>
                                        </p:tgtEl>
                                        <p:attrNameLst>
                                          <p:attrName>ppt_y</p:attrName>
                                        </p:attrNameLst>
                                      </p:cBhvr>
                                      <p:tavLst>
                                        <p:tav tm="0">
                                          <p:val>
                                            <p:strVal val="ppt_y"/>
                                          </p:val>
                                        </p:tav>
                                        <p:tav tm="100000">
                                          <p:val>
                                            <p:strVal val="1+ppt_h/2"/>
                                          </p:val>
                                        </p:tav>
                                      </p:tavLst>
                                    </p:anim>
                                    <p:set>
                                      <p:cBhvr>
                                        <p:cTn id="116" dur="1" fill="hold">
                                          <p:stCondLst>
                                            <p:cond delay="1999"/>
                                          </p:stCondLst>
                                        </p:cTn>
                                        <p:tgtEl>
                                          <p:spTgt spid="9"/>
                                        </p:tgtEl>
                                        <p:attrNameLst>
                                          <p:attrName>style.visibility</p:attrName>
                                        </p:attrNameLst>
                                      </p:cBhvr>
                                      <p:to>
                                        <p:strVal val="hidden"/>
                                      </p:to>
                                    </p:set>
                                  </p:childTnLst>
                                </p:cTn>
                              </p:par>
                              <p:par>
                                <p:cTn id="117" presetID="2" presetClass="exit" presetSubtype="4" fill="hold" nodeType="withEffect">
                                  <p:stCondLst>
                                    <p:cond delay="0"/>
                                  </p:stCondLst>
                                  <p:childTnLst>
                                    <p:anim calcmode="lin" valueType="num">
                                      <p:cBhvr additive="base">
                                        <p:cTn id="118" dur="2000"/>
                                        <p:tgtEl>
                                          <p:spTgt spid="11"/>
                                        </p:tgtEl>
                                        <p:attrNameLst>
                                          <p:attrName>ppt_x</p:attrName>
                                        </p:attrNameLst>
                                      </p:cBhvr>
                                      <p:tavLst>
                                        <p:tav tm="0">
                                          <p:val>
                                            <p:strVal val="ppt_x"/>
                                          </p:val>
                                        </p:tav>
                                        <p:tav tm="100000">
                                          <p:val>
                                            <p:strVal val="ppt_x"/>
                                          </p:val>
                                        </p:tav>
                                      </p:tavLst>
                                    </p:anim>
                                    <p:anim calcmode="lin" valueType="num">
                                      <p:cBhvr additive="base">
                                        <p:cTn id="119" dur="2000"/>
                                        <p:tgtEl>
                                          <p:spTgt spid="11"/>
                                        </p:tgtEl>
                                        <p:attrNameLst>
                                          <p:attrName>ppt_y</p:attrName>
                                        </p:attrNameLst>
                                      </p:cBhvr>
                                      <p:tavLst>
                                        <p:tav tm="0">
                                          <p:val>
                                            <p:strVal val="ppt_y"/>
                                          </p:val>
                                        </p:tav>
                                        <p:tav tm="100000">
                                          <p:val>
                                            <p:strVal val="1+ppt_h/2"/>
                                          </p:val>
                                        </p:tav>
                                      </p:tavLst>
                                    </p:anim>
                                    <p:set>
                                      <p:cBhvr>
                                        <p:cTn id="120" dur="1" fill="hold">
                                          <p:stCondLst>
                                            <p:cond delay="1999"/>
                                          </p:stCondLst>
                                        </p:cTn>
                                        <p:tgtEl>
                                          <p:spTgt spid="11"/>
                                        </p:tgtEl>
                                        <p:attrNameLst>
                                          <p:attrName>style.visibility</p:attrName>
                                        </p:attrNameLst>
                                      </p:cBhvr>
                                      <p:to>
                                        <p:strVal val="hidden"/>
                                      </p:to>
                                    </p:set>
                                  </p:childTnLst>
                                </p:cTn>
                              </p:par>
                              <p:par>
                                <p:cTn id="121" presetID="2" presetClass="exit" presetSubtype="4" fill="hold" nodeType="withEffect">
                                  <p:stCondLst>
                                    <p:cond delay="0"/>
                                  </p:stCondLst>
                                  <p:childTnLst>
                                    <p:anim calcmode="lin" valueType="num">
                                      <p:cBhvr additive="base">
                                        <p:cTn id="122" dur="2000"/>
                                        <p:tgtEl>
                                          <p:spTgt spid="13"/>
                                        </p:tgtEl>
                                        <p:attrNameLst>
                                          <p:attrName>ppt_x</p:attrName>
                                        </p:attrNameLst>
                                      </p:cBhvr>
                                      <p:tavLst>
                                        <p:tav tm="0">
                                          <p:val>
                                            <p:strVal val="ppt_x"/>
                                          </p:val>
                                        </p:tav>
                                        <p:tav tm="100000">
                                          <p:val>
                                            <p:strVal val="ppt_x"/>
                                          </p:val>
                                        </p:tav>
                                      </p:tavLst>
                                    </p:anim>
                                    <p:anim calcmode="lin" valueType="num">
                                      <p:cBhvr additive="base">
                                        <p:cTn id="123" dur="2000"/>
                                        <p:tgtEl>
                                          <p:spTgt spid="13"/>
                                        </p:tgtEl>
                                        <p:attrNameLst>
                                          <p:attrName>ppt_y</p:attrName>
                                        </p:attrNameLst>
                                      </p:cBhvr>
                                      <p:tavLst>
                                        <p:tav tm="0">
                                          <p:val>
                                            <p:strVal val="ppt_y"/>
                                          </p:val>
                                        </p:tav>
                                        <p:tav tm="100000">
                                          <p:val>
                                            <p:strVal val="1+ppt_h/2"/>
                                          </p:val>
                                        </p:tav>
                                      </p:tavLst>
                                    </p:anim>
                                    <p:set>
                                      <p:cBhvr>
                                        <p:cTn id="124" dur="1" fill="hold">
                                          <p:stCondLst>
                                            <p:cond delay="1999"/>
                                          </p:stCondLst>
                                        </p:cTn>
                                        <p:tgtEl>
                                          <p:spTgt spid="13"/>
                                        </p:tgtEl>
                                        <p:attrNameLst>
                                          <p:attrName>style.visibility</p:attrName>
                                        </p:attrNameLst>
                                      </p:cBhvr>
                                      <p:to>
                                        <p:strVal val="hidden"/>
                                      </p:to>
                                    </p:set>
                                  </p:childTnLst>
                                </p:cTn>
                              </p:par>
                              <p:par>
                                <p:cTn id="125" presetID="2" presetClass="exit" presetSubtype="4" fill="hold" nodeType="withEffect">
                                  <p:stCondLst>
                                    <p:cond delay="0"/>
                                  </p:stCondLst>
                                  <p:childTnLst>
                                    <p:anim calcmode="lin" valueType="num">
                                      <p:cBhvr additive="base">
                                        <p:cTn id="126" dur="2000"/>
                                        <p:tgtEl>
                                          <p:spTgt spid="15"/>
                                        </p:tgtEl>
                                        <p:attrNameLst>
                                          <p:attrName>ppt_x</p:attrName>
                                        </p:attrNameLst>
                                      </p:cBhvr>
                                      <p:tavLst>
                                        <p:tav tm="0">
                                          <p:val>
                                            <p:strVal val="ppt_x"/>
                                          </p:val>
                                        </p:tav>
                                        <p:tav tm="100000">
                                          <p:val>
                                            <p:strVal val="ppt_x"/>
                                          </p:val>
                                        </p:tav>
                                      </p:tavLst>
                                    </p:anim>
                                    <p:anim calcmode="lin" valueType="num">
                                      <p:cBhvr additive="base">
                                        <p:cTn id="127" dur="2000"/>
                                        <p:tgtEl>
                                          <p:spTgt spid="15"/>
                                        </p:tgtEl>
                                        <p:attrNameLst>
                                          <p:attrName>ppt_y</p:attrName>
                                        </p:attrNameLst>
                                      </p:cBhvr>
                                      <p:tavLst>
                                        <p:tav tm="0">
                                          <p:val>
                                            <p:strVal val="ppt_y"/>
                                          </p:val>
                                        </p:tav>
                                        <p:tav tm="100000">
                                          <p:val>
                                            <p:strVal val="1+ppt_h/2"/>
                                          </p:val>
                                        </p:tav>
                                      </p:tavLst>
                                    </p:anim>
                                    <p:set>
                                      <p:cBhvr>
                                        <p:cTn id="128" dur="1" fill="hold">
                                          <p:stCondLst>
                                            <p:cond delay="1999"/>
                                          </p:stCondLst>
                                        </p:cTn>
                                        <p:tgtEl>
                                          <p:spTgt spid="15"/>
                                        </p:tgtEl>
                                        <p:attrNameLst>
                                          <p:attrName>style.visibility</p:attrName>
                                        </p:attrNameLst>
                                      </p:cBhvr>
                                      <p:to>
                                        <p:strVal val="hidden"/>
                                      </p:to>
                                    </p:set>
                                  </p:childTnLst>
                                </p:cTn>
                              </p:par>
                              <p:par>
                                <p:cTn id="129" presetID="2" presetClass="exit" presetSubtype="1" fill="hold" nodeType="withEffect">
                                  <p:stCondLst>
                                    <p:cond delay="0"/>
                                  </p:stCondLst>
                                  <p:childTnLst>
                                    <p:anim calcmode="lin" valueType="num">
                                      <p:cBhvr additive="base">
                                        <p:cTn id="130" dur="2000"/>
                                        <p:tgtEl>
                                          <p:spTgt spid="6"/>
                                        </p:tgtEl>
                                        <p:attrNameLst>
                                          <p:attrName>ppt_x</p:attrName>
                                        </p:attrNameLst>
                                      </p:cBhvr>
                                      <p:tavLst>
                                        <p:tav tm="0">
                                          <p:val>
                                            <p:strVal val="ppt_x"/>
                                          </p:val>
                                        </p:tav>
                                        <p:tav tm="100000">
                                          <p:val>
                                            <p:strVal val="ppt_x"/>
                                          </p:val>
                                        </p:tav>
                                      </p:tavLst>
                                    </p:anim>
                                    <p:anim calcmode="lin" valueType="num">
                                      <p:cBhvr additive="base">
                                        <p:cTn id="131" dur="2000"/>
                                        <p:tgtEl>
                                          <p:spTgt spid="6"/>
                                        </p:tgtEl>
                                        <p:attrNameLst>
                                          <p:attrName>ppt_y</p:attrName>
                                        </p:attrNameLst>
                                      </p:cBhvr>
                                      <p:tavLst>
                                        <p:tav tm="0">
                                          <p:val>
                                            <p:strVal val="ppt_y"/>
                                          </p:val>
                                        </p:tav>
                                        <p:tav tm="100000">
                                          <p:val>
                                            <p:strVal val="0-ppt_h/2"/>
                                          </p:val>
                                        </p:tav>
                                      </p:tavLst>
                                    </p:anim>
                                    <p:set>
                                      <p:cBhvr>
                                        <p:cTn id="132" dur="1" fill="hold">
                                          <p:stCondLst>
                                            <p:cond delay="1999"/>
                                          </p:stCondLst>
                                        </p:cTn>
                                        <p:tgtEl>
                                          <p:spTgt spid="6"/>
                                        </p:tgtEl>
                                        <p:attrNameLst>
                                          <p:attrName>style.visibility</p:attrName>
                                        </p:attrNameLst>
                                      </p:cBhvr>
                                      <p:to>
                                        <p:strVal val="hidden"/>
                                      </p:to>
                                    </p:set>
                                  </p:childTnLst>
                                </p:cTn>
                              </p:par>
                              <p:par>
                                <p:cTn id="133" presetID="2" presetClass="exit" presetSubtype="1" fill="hold" nodeType="withEffect">
                                  <p:stCondLst>
                                    <p:cond delay="0"/>
                                  </p:stCondLst>
                                  <p:childTnLst>
                                    <p:anim calcmode="lin" valueType="num">
                                      <p:cBhvr additive="base">
                                        <p:cTn id="134" dur="2000"/>
                                        <p:tgtEl>
                                          <p:spTgt spid="8"/>
                                        </p:tgtEl>
                                        <p:attrNameLst>
                                          <p:attrName>ppt_x</p:attrName>
                                        </p:attrNameLst>
                                      </p:cBhvr>
                                      <p:tavLst>
                                        <p:tav tm="0">
                                          <p:val>
                                            <p:strVal val="ppt_x"/>
                                          </p:val>
                                        </p:tav>
                                        <p:tav tm="100000">
                                          <p:val>
                                            <p:strVal val="ppt_x"/>
                                          </p:val>
                                        </p:tav>
                                      </p:tavLst>
                                    </p:anim>
                                    <p:anim calcmode="lin" valueType="num">
                                      <p:cBhvr additive="base">
                                        <p:cTn id="135" dur="2000"/>
                                        <p:tgtEl>
                                          <p:spTgt spid="8"/>
                                        </p:tgtEl>
                                        <p:attrNameLst>
                                          <p:attrName>ppt_y</p:attrName>
                                        </p:attrNameLst>
                                      </p:cBhvr>
                                      <p:tavLst>
                                        <p:tav tm="0">
                                          <p:val>
                                            <p:strVal val="ppt_y"/>
                                          </p:val>
                                        </p:tav>
                                        <p:tav tm="100000">
                                          <p:val>
                                            <p:strVal val="0-ppt_h/2"/>
                                          </p:val>
                                        </p:tav>
                                      </p:tavLst>
                                    </p:anim>
                                    <p:set>
                                      <p:cBhvr>
                                        <p:cTn id="136" dur="1" fill="hold">
                                          <p:stCondLst>
                                            <p:cond delay="1999"/>
                                          </p:stCondLst>
                                        </p:cTn>
                                        <p:tgtEl>
                                          <p:spTgt spid="8"/>
                                        </p:tgtEl>
                                        <p:attrNameLst>
                                          <p:attrName>style.visibility</p:attrName>
                                        </p:attrNameLst>
                                      </p:cBhvr>
                                      <p:to>
                                        <p:strVal val="hidden"/>
                                      </p:to>
                                    </p:set>
                                  </p:childTnLst>
                                </p:cTn>
                              </p:par>
                              <p:par>
                                <p:cTn id="137" presetID="2" presetClass="exit" presetSubtype="1" fill="hold" nodeType="withEffect">
                                  <p:stCondLst>
                                    <p:cond delay="0"/>
                                  </p:stCondLst>
                                  <p:childTnLst>
                                    <p:anim calcmode="lin" valueType="num">
                                      <p:cBhvr additive="base">
                                        <p:cTn id="138" dur="2000"/>
                                        <p:tgtEl>
                                          <p:spTgt spid="10"/>
                                        </p:tgtEl>
                                        <p:attrNameLst>
                                          <p:attrName>ppt_x</p:attrName>
                                        </p:attrNameLst>
                                      </p:cBhvr>
                                      <p:tavLst>
                                        <p:tav tm="0">
                                          <p:val>
                                            <p:strVal val="ppt_x"/>
                                          </p:val>
                                        </p:tav>
                                        <p:tav tm="100000">
                                          <p:val>
                                            <p:strVal val="ppt_x"/>
                                          </p:val>
                                        </p:tav>
                                      </p:tavLst>
                                    </p:anim>
                                    <p:anim calcmode="lin" valueType="num">
                                      <p:cBhvr additive="base">
                                        <p:cTn id="139" dur="2000"/>
                                        <p:tgtEl>
                                          <p:spTgt spid="10"/>
                                        </p:tgtEl>
                                        <p:attrNameLst>
                                          <p:attrName>ppt_y</p:attrName>
                                        </p:attrNameLst>
                                      </p:cBhvr>
                                      <p:tavLst>
                                        <p:tav tm="0">
                                          <p:val>
                                            <p:strVal val="ppt_y"/>
                                          </p:val>
                                        </p:tav>
                                        <p:tav tm="100000">
                                          <p:val>
                                            <p:strVal val="0-ppt_h/2"/>
                                          </p:val>
                                        </p:tav>
                                      </p:tavLst>
                                    </p:anim>
                                    <p:set>
                                      <p:cBhvr>
                                        <p:cTn id="140" dur="1" fill="hold">
                                          <p:stCondLst>
                                            <p:cond delay="1999"/>
                                          </p:stCondLst>
                                        </p:cTn>
                                        <p:tgtEl>
                                          <p:spTgt spid="10"/>
                                        </p:tgtEl>
                                        <p:attrNameLst>
                                          <p:attrName>style.visibility</p:attrName>
                                        </p:attrNameLst>
                                      </p:cBhvr>
                                      <p:to>
                                        <p:strVal val="hidden"/>
                                      </p:to>
                                    </p:set>
                                  </p:childTnLst>
                                </p:cTn>
                              </p:par>
                              <p:par>
                                <p:cTn id="141" presetID="2" presetClass="exit" presetSubtype="1" fill="hold" nodeType="withEffect">
                                  <p:stCondLst>
                                    <p:cond delay="0"/>
                                  </p:stCondLst>
                                  <p:childTnLst>
                                    <p:anim calcmode="lin" valueType="num">
                                      <p:cBhvr additive="base">
                                        <p:cTn id="142" dur="2000"/>
                                        <p:tgtEl>
                                          <p:spTgt spid="12"/>
                                        </p:tgtEl>
                                        <p:attrNameLst>
                                          <p:attrName>ppt_x</p:attrName>
                                        </p:attrNameLst>
                                      </p:cBhvr>
                                      <p:tavLst>
                                        <p:tav tm="0">
                                          <p:val>
                                            <p:strVal val="ppt_x"/>
                                          </p:val>
                                        </p:tav>
                                        <p:tav tm="100000">
                                          <p:val>
                                            <p:strVal val="ppt_x"/>
                                          </p:val>
                                        </p:tav>
                                      </p:tavLst>
                                    </p:anim>
                                    <p:anim calcmode="lin" valueType="num">
                                      <p:cBhvr additive="base">
                                        <p:cTn id="143" dur="2000"/>
                                        <p:tgtEl>
                                          <p:spTgt spid="12"/>
                                        </p:tgtEl>
                                        <p:attrNameLst>
                                          <p:attrName>ppt_y</p:attrName>
                                        </p:attrNameLst>
                                      </p:cBhvr>
                                      <p:tavLst>
                                        <p:tav tm="0">
                                          <p:val>
                                            <p:strVal val="ppt_y"/>
                                          </p:val>
                                        </p:tav>
                                        <p:tav tm="100000">
                                          <p:val>
                                            <p:strVal val="0-ppt_h/2"/>
                                          </p:val>
                                        </p:tav>
                                      </p:tavLst>
                                    </p:anim>
                                    <p:set>
                                      <p:cBhvr>
                                        <p:cTn id="144" dur="1" fill="hold">
                                          <p:stCondLst>
                                            <p:cond delay="1999"/>
                                          </p:stCondLst>
                                        </p:cTn>
                                        <p:tgtEl>
                                          <p:spTgt spid="12"/>
                                        </p:tgtEl>
                                        <p:attrNameLst>
                                          <p:attrName>style.visibility</p:attrName>
                                        </p:attrNameLst>
                                      </p:cBhvr>
                                      <p:to>
                                        <p:strVal val="hidden"/>
                                      </p:to>
                                    </p:set>
                                  </p:childTnLst>
                                </p:cTn>
                              </p:par>
                              <p:par>
                                <p:cTn id="145" presetID="2" presetClass="exit" presetSubtype="1" fill="hold" nodeType="withEffect">
                                  <p:stCondLst>
                                    <p:cond delay="0"/>
                                  </p:stCondLst>
                                  <p:childTnLst>
                                    <p:anim calcmode="lin" valueType="num">
                                      <p:cBhvr additive="base">
                                        <p:cTn id="146" dur="2000"/>
                                        <p:tgtEl>
                                          <p:spTgt spid="14"/>
                                        </p:tgtEl>
                                        <p:attrNameLst>
                                          <p:attrName>ppt_x</p:attrName>
                                        </p:attrNameLst>
                                      </p:cBhvr>
                                      <p:tavLst>
                                        <p:tav tm="0">
                                          <p:val>
                                            <p:strVal val="ppt_x"/>
                                          </p:val>
                                        </p:tav>
                                        <p:tav tm="100000">
                                          <p:val>
                                            <p:strVal val="ppt_x"/>
                                          </p:val>
                                        </p:tav>
                                      </p:tavLst>
                                    </p:anim>
                                    <p:anim calcmode="lin" valueType="num">
                                      <p:cBhvr additive="base">
                                        <p:cTn id="147" dur="2000"/>
                                        <p:tgtEl>
                                          <p:spTgt spid="14"/>
                                        </p:tgtEl>
                                        <p:attrNameLst>
                                          <p:attrName>ppt_y</p:attrName>
                                        </p:attrNameLst>
                                      </p:cBhvr>
                                      <p:tavLst>
                                        <p:tav tm="0">
                                          <p:val>
                                            <p:strVal val="ppt_y"/>
                                          </p:val>
                                        </p:tav>
                                        <p:tav tm="100000">
                                          <p:val>
                                            <p:strVal val="0-ppt_h/2"/>
                                          </p:val>
                                        </p:tav>
                                      </p:tavLst>
                                    </p:anim>
                                    <p:set>
                                      <p:cBhvr>
                                        <p:cTn id="148" dur="1" fill="hold">
                                          <p:stCondLst>
                                            <p:cond delay="1999"/>
                                          </p:stCondLst>
                                        </p:cTn>
                                        <p:tgtEl>
                                          <p:spTgt spid="14"/>
                                        </p:tgtEl>
                                        <p:attrNameLst>
                                          <p:attrName>style.visibility</p:attrName>
                                        </p:attrNameLst>
                                      </p:cBhvr>
                                      <p:to>
                                        <p:strVal val="hidden"/>
                                      </p:to>
                                    </p:set>
                                  </p:childTnLst>
                                </p:cTn>
                              </p:par>
                              <p:par>
                                <p:cTn id="149" presetID="2" presetClass="exit" presetSubtype="1" fill="hold" nodeType="withEffect">
                                  <p:stCondLst>
                                    <p:cond delay="0"/>
                                  </p:stCondLst>
                                  <p:childTnLst>
                                    <p:anim calcmode="lin" valueType="num">
                                      <p:cBhvr additive="base">
                                        <p:cTn id="150" dur="2000"/>
                                        <p:tgtEl>
                                          <p:spTgt spid="16"/>
                                        </p:tgtEl>
                                        <p:attrNameLst>
                                          <p:attrName>ppt_x</p:attrName>
                                        </p:attrNameLst>
                                      </p:cBhvr>
                                      <p:tavLst>
                                        <p:tav tm="0">
                                          <p:val>
                                            <p:strVal val="ppt_x"/>
                                          </p:val>
                                        </p:tav>
                                        <p:tav tm="100000">
                                          <p:val>
                                            <p:strVal val="ppt_x"/>
                                          </p:val>
                                        </p:tav>
                                      </p:tavLst>
                                    </p:anim>
                                    <p:anim calcmode="lin" valueType="num">
                                      <p:cBhvr additive="base">
                                        <p:cTn id="151" dur="2000"/>
                                        <p:tgtEl>
                                          <p:spTgt spid="16"/>
                                        </p:tgtEl>
                                        <p:attrNameLst>
                                          <p:attrName>ppt_y</p:attrName>
                                        </p:attrNameLst>
                                      </p:cBhvr>
                                      <p:tavLst>
                                        <p:tav tm="0">
                                          <p:val>
                                            <p:strVal val="ppt_y"/>
                                          </p:val>
                                        </p:tav>
                                        <p:tav tm="100000">
                                          <p:val>
                                            <p:strVal val="0-ppt_h/2"/>
                                          </p:val>
                                        </p:tav>
                                      </p:tavLst>
                                    </p:anim>
                                    <p:set>
                                      <p:cBhvr>
                                        <p:cTn id="152" dur="1" fill="hold">
                                          <p:stCondLst>
                                            <p:cond delay="1999"/>
                                          </p:stCondLst>
                                        </p:cTn>
                                        <p:tgtEl>
                                          <p:spTgt spid="16"/>
                                        </p:tgtEl>
                                        <p:attrNameLst>
                                          <p:attrName>style.visibility</p:attrName>
                                        </p:attrNameLst>
                                      </p:cBhvr>
                                      <p:to>
                                        <p:strVal val="hidden"/>
                                      </p:to>
                                    </p:set>
                                  </p:childTnLst>
                                </p:cTn>
                              </p:par>
                              <p:par>
                                <p:cTn id="153" presetID="23" presetClass="entr" presetSubtype="288"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 calcmode="lin" valueType="num">
                                      <p:cBhvr>
                                        <p:cTn id="155" dur="2000" fill="hold"/>
                                        <p:tgtEl>
                                          <p:spTgt spid="2"/>
                                        </p:tgtEl>
                                        <p:attrNameLst>
                                          <p:attrName>ppt_w</p:attrName>
                                        </p:attrNameLst>
                                      </p:cBhvr>
                                      <p:tavLst>
                                        <p:tav tm="0">
                                          <p:val>
                                            <p:strVal val="4/3*#ppt_w"/>
                                          </p:val>
                                        </p:tav>
                                        <p:tav tm="100000">
                                          <p:val>
                                            <p:strVal val="#ppt_w"/>
                                          </p:val>
                                        </p:tav>
                                      </p:tavLst>
                                    </p:anim>
                                    <p:anim calcmode="lin" valueType="num">
                                      <p:cBhvr>
                                        <p:cTn id="156" dur="2000" fill="hold"/>
                                        <p:tgtEl>
                                          <p:spTgt spid="2"/>
                                        </p:tgtEl>
                                        <p:attrNameLst>
                                          <p:attrName>ppt_h</p:attrName>
                                        </p:attrNameLst>
                                      </p:cBhvr>
                                      <p:tavLst>
                                        <p:tav tm="0">
                                          <p:val>
                                            <p:strVal val="4/3*#ppt_h"/>
                                          </p:val>
                                        </p:tav>
                                        <p:tav tm="100000">
                                          <p:val>
                                            <p:strVal val="#ppt_h"/>
                                          </p:val>
                                        </p:tav>
                                      </p:tavLst>
                                    </p:anim>
                                  </p:childTnLst>
                                </p:cTn>
                              </p:par>
                              <p:par>
                                <p:cTn id="157" presetID="16" presetClass="entr" presetSubtype="42" fill="hold" nodeType="withEffect">
                                  <p:stCondLst>
                                    <p:cond delay="0"/>
                                  </p:stCondLst>
                                  <p:childTnLst>
                                    <p:set>
                                      <p:cBhvr>
                                        <p:cTn id="158" dur="1" fill="hold">
                                          <p:stCondLst>
                                            <p:cond delay="0"/>
                                          </p:stCondLst>
                                        </p:cTn>
                                        <p:tgtEl>
                                          <p:spTgt spid="2"/>
                                        </p:tgtEl>
                                        <p:attrNameLst>
                                          <p:attrName>style.visibility</p:attrName>
                                        </p:attrNameLst>
                                      </p:cBhvr>
                                      <p:to>
                                        <p:strVal val="visible"/>
                                      </p:to>
                                    </p:set>
                                    <p:animEffect transition="in" filter="barn(outHorizontal)">
                                      <p:cBhvr>
                                        <p:cTn id="15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5143500"/>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Marco"/>
          <p:cNvSpPr/>
          <p:nvPr/>
        </p:nvSpPr>
        <p:spPr>
          <a:xfrm>
            <a:off x="285720" y="214296"/>
            <a:ext cx="8572560" cy="4643488"/>
          </a:xfrm>
          <a:prstGeom prst="frame">
            <a:avLst>
              <a:gd name="adj1" fmla="val 4724"/>
            </a:avLst>
          </a:prstGeom>
          <a:blipFill dpi="0" rotWithShape="1">
            <a:blip r:embed="rId2">
              <a:duotone>
                <a:schemeClr val="accent6">
                  <a:shade val="45000"/>
                  <a:satMod val="135000"/>
                </a:schemeClr>
                <a:prstClr val="white"/>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CuadroTexto"/>
          <p:cNvSpPr txBox="1"/>
          <p:nvPr/>
        </p:nvSpPr>
        <p:spPr>
          <a:xfrm>
            <a:off x="3857620" y="714362"/>
            <a:ext cx="4572032" cy="3785652"/>
          </a:xfrm>
          <a:prstGeom prst="rect">
            <a:avLst/>
          </a:prstGeom>
          <a:noFill/>
        </p:spPr>
        <p:txBody>
          <a:bodyPr wrap="square" rtlCol="0">
            <a:spAutoFit/>
          </a:bodyPr>
          <a:lstStyle/>
          <a:p>
            <a:pPr algn="ctr"/>
            <a:r>
              <a:rPr lang="es-PE" sz="1600" dirty="0" smtClean="0">
                <a:solidFill>
                  <a:schemeClr val="bg2">
                    <a:lumMod val="90000"/>
                  </a:schemeClr>
                </a:solidFill>
              </a:rPr>
              <a:t>En efecto, en una prueba que se hizo con expertos que oyeron varios violines, entre ellos un Stradivarius de 1711, contra otros cuatro hechos el año pasado, el Stradivarius ocupó un modesto y no halagador segundo lugar. La prueba consistió en pedir a un violinista inglés famoso, </a:t>
            </a:r>
            <a:r>
              <a:rPr lang="es-PE" sz="1600" dirty="0" err="1" smtClean="0">
                <a:solidFill>
                  <a:schemeClr val="bg2">
                    <a:lumMod val="90000"/>
                  </a:schemeClr>
                </a:solidFill>
              </a:rPr>
              <a:t>Matthew</a:t>
            </a:r>
            <a:r>
              <a:rPr lang="es-PE" sz="1600" dirty="0" smtClean="0">
                <a:solidFill>
                  <a:schemeClr val="bg2">
                    <a:lumMod val="90000"/>
                  </a:schemeClr>
                </a:solidFill>
              </a:rPr>
              <a:t> </a:t>
            </a:r>
            <a:r>
              <a:rPr lang="es-PE" sz="1600" dirty="0" err="1" smtClean="0">
                <a:solidFill>
                  <a:schemeClr val="bg2">
                    <a:lumMod val="90000"/>
                  </a:schemeClr>
                </a:solidFill>
              </a:rPr>
              <a:t>Trussler</a:t>
            </a:r>
            <a:r>
              <a:rPr lang="es-PE" sz="1600" dirty="0" smtClean="0">
                <a:solidFill>
                  <a:schemeClr val="bg2">
                    <a:lumMod val="90000"/>
                  </a:schemeClr>
                </a:solidFill>
              </a:rPr>
              <a:t>, que detrás de una cortina tocara para una audiencia de 180 expertos los cinco violines y los participantes votaron por cuál tenía mejor sonido. La abrumadora mayoría, 113 de los participantes, declaró que uno de los violines modernos, hechos por el lutier suizo Michael </a:t>
            </a:r>
            <a:r>
              <a:rPr lang="es-PE" sz="1600" dirty="0" err="1" smtClean="0">
                <a:solidFill>
                  <a:schemeClr val="bg2">
                    <a:lumMod val="90000"/>
                  </a:schemeClr>
                </a:solidFill>
              </a:rPr>
              <a:t>Rhonheimer</a:t>
            </a:r>
            <a:r>
              <a:rPr lang="es-PE" sz="1600" dirty="0" smtClean="0">
                <a:solidFill>
                  <a:schemeClr val="bg2">
                    <a:lumMod val="90000"/>
                  </a:schemeClr>
                </a:solidFill>
              </a:rPr>
              <a:t>, era el que mejor sonaba y de hecho muchos creyeron que el violín ganador era el Stradivarius.</a:t>
            </a:r>
          </a:p>
          <a:p>
            <a:pPr algn="ctr"/>
            <a:endParaRPr lang="es-PE" sz="1600" dirty="0"/>
          </a:p>
        </p:txBody>
      </p:sp>
      <p:pic>
        <p:nvPicPr>
          <p:cNvPr id="6" name="5 Imagen" descr="violoniste.png"/>
          <p:cNvPicPr>
            <a:picLocks noChangeAspect="1"/>
          </p:cNvPicPr>
          <p:nvPr/>
        </p:nvPicPr>
        <p:blipFill>
          <a:blip r:embed="rId3"/>
          <a:stretch>
            <a:fillRect/>
          </a:stretch>
        </p:blipFill>
        <p:spPr>
          <a:xfrm>
            <a:off x="214282" y="428610"/>
            <a:ext cx="3606035" cy="4714890"/>
          </a:xfrm>
          <a:prstGeom prst="rect">
            <a:avLst/>
          </a:prstGeom>
        </p:spPr>
      </p:pic>
      <p:sp>
        <p:nvSpPr>
          <p:cNvPr id="7" name="6 Rectángulo"/>
          <p:cNvSpPr/>
          <p:nvPr/>
        </p:nvSpPr>
        <p:spPr>
          <a:xfrm>
            <a:off x="-571536" y="-214332"/>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75000"/>
              </a:schemeClr>
            </a:gs>
            <a:gs pos="50000">
              <a:srgbClr val="933F25">
                <a:shade val="67500"/>
                <a:satMod val="115000"/>
              </a:srgbClr>
            </a:gs>
            <a:gs pos="100000">
              <a:srgbClr val="933F25">
                <a:shade val="100000"/>
                <a:satMod val="115000"/>
              </a:srgbClr>
            </a:gs>
          </a:gsLst>
          <a:lin ang="5400000" scaled="1"/>
        </a:gradFill>
        <a:effectLst/>
      </p:bgPr>
    </p:bg>
    <p:spTree>
      <p:nvGrpSpPr>
        <p:cNvPr id="1" name=""/>
        <p:cNvGrpSpPr/>
        <p:nvPr/>
      </p:nvGrpSpPr>
      <p:grpSpPr>
        <a:xfrm>
          <a:off x="0" y="0"/>
          <a:ext cx="0" cy="0"/>
          <a:chOff x="0" y="0"/>
          <a:chExt cx="0" cy="0"/>
        </a:xfrm>
      </p:grpSpPr>
      <p:pic>
        <p:nvPicPr>
          <p:cNvPr id="2" name="1 Imagen" descr="6y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tacks_image_1664.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357222" y="500048"/>
            <a:ext cx="2971800" cy="2000264"/>
          </a:xfrm>
          <a:prstGeom prst="rect">
            <a:avLst/>
          </a:prstGeom>
        </p:spPr>
      </p:pic>
      <p:pic>
        <p:nvPicPr>
          <p:cNvPr id="5" name="4 Imagen" descr="stacks_image_1664.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flipV="1">
            <a:off x="1071538" y="2571750"/>
            <a:ext cx="2686016" cy="1636859"/>
          </a:xfrm>
          <a:prstGeom prst="rect">
            <a:avLst/>
          </a:prstGeom>
        </p:spPr>
      </p:pic>
      <p:pic>
        <p:nvPicPr>
          <p:cNvPr id="6" name="5 Imagen" descr="stacks_image_1664.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1071538" y="500048"/>
            <a:ext cx="2971800" cy="2080836"/>
          </a:xfrm>
          <a:prstGeom prst="rect">
            <a:avLst/>
          </a:prstGeom>
        </p:spPr>
      </p:pic>
      <p:pic>
        <p:nvPicPr>
          <p:cNvPr id="7" name="6 Imagen" descr="stacks_image_1664.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flipV="1">
            <a:off x="2714612" y="2571750"/>
            <a:ext cx="2828924" cy="1636859"/>
          </a:xfrm>
          <a:prstGeom prst="rect">
            <a:avLst/>
          </a:prstGeom>
        </p:spPr>
      </p:pic>
      <p:pic>
        <p:nvPicPr>
          <p:cNvPr id="8" name="7 Imagen" descr="stacks_image_1664.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flipV="1">
            <a:off x="4071934" y="2500312"/>
            <a:ext cx="2971800" cy="1636859"/>
          </a:xfrm>
          <a:prstGeom prst="rect">
            <a:avLst/>
          </a:prstGeom>
        </p:spPr>
      </p:pic>
      <p:pic>
        <p:nvPicPr>
          <p:cNvPr id="9" name="8 Imagen" descr="stacks_image_1664.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2643174" y="642924"/>
            <a:ext cx="2971800" cy="1933576"/>
          </a:xfrm>
          <a:prstGeom prst="rect">
            <a:avLst/>
          </a:prstGeom>
        </p:spPr>
      </p:pic>
      <p:pic>
        <p:nvPicPr>
          <p:cNvPr id="10" name="9 Imagen" descr="stacks_image_1664.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4071934" y="500048"/>
            <a:ext cx="2971800" cy="2000264"/>
          </a:xfrm>
          <a:prstGeom prst="rect">
            <a:avLst/>
          </a:prstGeom>
        </p:spPr>
      </p:pic>
      <p:pic>
        <p:nvPicPr>
          <p:cNvPr id="11" name="10 Imagen" descr="stacks_image_1664.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5500694" y="357172"/>
            <a:ext cx="2971800" cy="2214578"/>
          </a:xfrm>
          <a:prstGeom prst="rect">
            <a:avLst/>
          </a:prstGeom>
        </p:spPr>
      </p:pic>
      <p:pic>
        <p:nvPicPr>
          <p:cNvPr id="12" name="11 Imagen" descr="stacks_image_1664.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6929454" y="357172"/>
            <a:ext cx="2828924" cy="2214578"/>
          </a:xfrm>
          <a:prstGeom prst="rect">
            <a:avLst/>
          </a:prstGeom>
        </p:spPr>
      </p:pic>
      <p:pic>
        <p:nvPicPr>
          <p:cNvPr id="13" name="12 Imagen" descr="stacks_image_1664.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flipV="1">
            <a:off x="5500694" y="2428873"/>
            <a:ext cx="2686016" cy="1643074"/>
          </a:xfrm>
          <a:prstGeom prst="rect">
            <a:avLst/>
          </a:prstGeom>
        </p:spPr>
      </p:pic>
      <p:pic>
        <p:nvPicPr>
          <p:cNvPr id="14" name="13 Imagen" descr="stacks_image_1664.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flipV="1">
            <a:off x="7000892" y="2357436"/>
            <a:ext cx="2828924" cy="1708297"/>
          </a:xfrm>
          <a:prstGeom prst="rect">
            <a:avLst/>
          </a:prstGeom>
        </p:spPr>
      </p:pic>
      <p:pic>
        <p:nvPicPr>
          <p:cNvPr id="15" name="14 Imagen" descr="stacks_image_1664.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flipV="1">
            <a:off x="-428660" y="2571749"/>
            <a:ext cx="2686016" cy="1636859"/>
          </a:xfrm>
          <a:prstGeom prst="rect">
            <a:avLst/>
          </a:prstGeom>
        </p:spPr>
      </p:pic>
      <p:sp>
        <p:nvSpPr>
          <p:cNvPr id="16" name="15 Rectángulo"/>
          <p:cNvSpPr/>
          <p:nvPr/>
        </p:nvSpPr>
        <p:spPr>
          <a:xfrm>
            <a:off x="-571536" y="-214332"/>
            <a:ext cx="10501386"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1+#ppt_w/2"/>
                                          </p:val>
                                        </p:tav>
                                        <p:tav tm="100000">
                                          <p:val>
                                            <p:strVal val="#ppt_x"/>
                                          </p:val>
                                        </p:tav>
                                      </p:tavLst>
                                    </p:anim>
                                    <p:anim calcmode="lin" valueType="num">
                                      <p:cBhvr additive="base">
                                        <p:cTn id="19" dur="3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1+#ppt_w/2"/>
                                          </p:val>
                                        </p:tav>
                                        <p:tav tm="100000">
                                          <p:val>
                                            <p:strVal val="#ppt_x"/>
                                          </p:val>
                                        </p:tav>
                                      </p:tavLst>
                                    </p:anim>
                                    <p:anim calcmode="lin" valueType="num">
                                      <p:cBhvr additive="base">
                                        <p:cTn id="23" dur="3000" fill="hold"/>
                                        <p:tgtEl>
                                          <p:spTgt spid="7"/>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1+#ppt_w/2"/>
                                          </p:val>
                                        </p:tav>
                                        <p:tav tm="100000">
                                          <p:val>
                                            <p:strVal val="#ppt_x"/>
                                          </p:val>
                                        </p:tav>
                                      </p:tavLst>
                                    </p:anim>
                                    <p:anim calcmode="lin" valueType="num">
                                      <p:cBhvr additive="base">
                                        <p:cTn id="27" dur="30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1+#ppt_w/2"/>
                                          </p:val>
                                        </p:tav>
                                        <p:tav tm="100000">
                                          <p:val>
                                            <p:strVal val="#ppt_x"/>
                                          </p:val>
                                        </p:tav>
                                      </p:tavLst>
                                    </p:anim>
                                    <p:anim calcmode="lin" valueType="num">
                                      <p:cBhvr additive="base">
                                        <p:cTn id="31" dur="3000" fill="hold"/>
                                        <p:tgtEl>
                                          <p:spTgt spid="9"/>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1+#ppt_w/2"/>
                                          </p:val>
                                        </p:tav>
                                        <p:tav tm="100000">
                                          <p:val>
                                            <p:strVal val="#ppt_x"/>
                                          </p:val>
                                        </p:tav>
                                      </p:tavLst>
                                    </p:anim>
                                    <p:anim calcmode="lin" valueType="num">
                                      <p:cBhvr additive="base">
                                        <p:cTn id="35" dur="3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1+#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1+#ppt_w/2"/>
                                          </p:val>
                                        </p:tav>
                                        <p:tav tm="100000">
                                          <p:val>
                                            <p:strVal val="#ppt_x"/>
                                          </p:val>
                                        </p:tav>
                                      </p:tavLst>
                                    </p:anim>
                                    <p:anim calcmode="lin" valueType="num">
                                      <p:cBhvr additive="base">
                                        <p:cTn id="43" dur="3000" fill="hold"/>
                                        <p:tgtEl>
                                          <p:spTgt spid="12"/>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1+#ppt_w/2"/>
                                          </p:val>
                                        </p:tav>
                                        <p:tav tm="100000">
                                          <p:val>
                                            <p:strVal val="#ppt_x"/>
                                          </p:val>
                                        </p:tav>
                                      </p:tavLst>
                                    </p:anim>
                                    <p:anim calcmode="lin" valueType="num">
                                      <p:cBhvr additive="base">
                                        <p:cTn id="47" dur="3000" fill="hold"/>
                                        <p:tgtEl>
                                          <p:spTgt spid="13"/>
                                        </p:tgtEl>
                                        <p:attrNameLst>
                                          <p:attrName>ppt_y</p:attrName>
                                        </p:attrNameLst>
                                      </p:cBhvr>
                                      <p:tavLst>
                                        <p:tav tm="0">
                                          <p:val>
                                            <p:strVal val="#ppt_y"/>
                                          </p:val>
                                        </p:tav>
                                        <p:tav tm="100000">
                                          <p:val>
                                            <p:strVal val="#ppt_y"/>
                                          </p:val>
                                        </p:tav>
                                      </p:tavLst>
                                    </p:anim>
                                  </p:childTnLst>
                                </p:cTn>
                              </p:par>
                              <p:par>
                                <p:cTn id="48" presetID="2" presetClass="entr" presetSubtype="2" fill="hold"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1+#ppt_w/2"/>
                                          </p:val>
                                        </p:tav>
                                        <p:tav tm="100000">
                                          <p:val>
                                            <p:strVal val="#ppt_x"/>
                                          </p:val>
                                        </p:tav>
                                      </p:tavLst>
                                    </p:anim>
                                    <p:anim calcmode="lin" valueType="num">
                                      <p:cBhvr additive="base">
                                        <p:cTn id="51" dur="3000" fill="hold"/>
                                        <p:tgtEl>
                                          <p:spTgt spid="14"/>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1+#ppt_w/2"/>
                                          </p:val>
                                        </p:tav>
                                        <p:tav tm="100000">
                                          <p:val>
                                            <p:strVal val="#ppt_x"/>
                                          </p:val>
                                        </p:tav>
                                      </p:tavLst>
                                    </p:anim>
                                    <p:anim calcmode="lin" valueType="num">
                                      <p:cBhvr additive="base">
                                        <p:cTn id="55" dur="3000" fill="hold"/>
                                        <p:tgtEl>
                                          <p:spTgt spid="15"/>
                                        </p:tgtEl>
                                        <p:attrNameLst>
                                          <p:attrName>ppt_y</p:attrName>
                                        </p:attrNameLst>
                                      </p:cBhvr>
                                      <p:tavLst>
                                        <p:tav tm="0">
                                          <p:val>
                                            <p:strVal val="#ppt_y"/>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4"/>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9"/>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10"/>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1"/>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2"/>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5"/>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7"/>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8"/>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3"/>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4"/>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5"/>
                                        </p:tgtEl>
                                        <p:attrNameLst>
                                          <p:attrName>r</p:attrName>
                                        </p:attrNameLst>
                                      </p:cBhvr>
                                    </p:animRot>
                                  </p:childTnLst>
                                </p:cTn>
                              </p:par>
                            </p:childTnLst>
                          </p:cTn>
                        </p:par>
                        <p:par>
                          <p:cTn id="80" fill="hold">
                            <p:stCondLst>
                              <p:cond delay="3000"/>
                            </p:stCondLst>
                            <p:childTnLst>
                              <p:par>
                                <p:cTn id="81" presetID="2" presetClass="exit" presetSubtype="2" fill="hold" nodeType="afterEffect">
                                  <p:stCondLst>
                                    <p:cond delay="0"/>
                                  </p:stCondLst>
                                  <p:childTnLst>
                                    <p:anim calcmode="lin" valueType="num">
                                      <p:cBhvr additive="base">
                                        <p:cTn id="82" dur="3000"/>
                                        <p:tgtEl>
                                          <p:spTgt spid="4"/>
                                        </p:tgtEl>
                                        <p:attrNameLst>
                                          <p:attrName>ppt_x</p:attrName>
                                        </p:attrNameLst>
                                      </p:cBhvr>
                                      <p:tavLst>
                                        <p:tav tm="0">
                                          <p:val>
                                            <p:strVal val="ppt_x"/>
                                          </p:val>
                                        </p:tav>
                                        <p:tav tm="100000">
                                          <p:val>
                                            <p:strVal val="1+ppt_w/2"/>
                                          </p:val>
                                        </p:tav>
                                      </p:tavLst>
                                    </p:anim>
                                    <p:anim calcmode="lin" valueType="num">
                                      <p:cBhvr additive="base">
                                        <p:cTn id="83" dur="3000"/>
                                        <p:tgtEl>
                                          <p:spTgt spid="4"/>
                                        </p:tgtEl>
                                        <p:attrNameLst>
                                          <p:attrName>ppt_y</p:attrName>
                                        </p:attrNameLst>
                                      </p:cBhvr>
                                      <p:tavLst>
                                        <p:tav tm="0">
                                          <p:val>
                                            <p:strVal val="ppt_y"/>
                                          </p:val>
                                        </p:tav>
                                        <p:tav tm="100000">
                                          <p:val>
                                            <p:strVal val="ppt_y"/>
                                          </p:val>
                                        </p:tav>
                                      </p:tavLst>
                                    </p:anim>
                                    <p:set>
                                      <p:cBhvr>
                                        <p:cTn id="84" dur="1" fill="hold">
                                          <p:stCondLst>
                                            <p:cond delay="2999"/>
                                          </p:stCondLst>
                                        </p:cTn>
                                        <p:tgtEl>
                                          <p:spTgt spid="4"/>
                                        </p:tgtEl>
                                        <p:attrNameLst>
                                          <p:attrName>style.visibility</p:attrName>
                                        </p:attrNameLst>
                                      </p:cBhvr>
                                      <p:to>
                                        <p:strVal val="hidden"/>
                                      </p:to>
                                    </p:set>
                                  </p:childTnLst>
                                </p:cTn>
                              </p:par>
                              <p:par>
                                <p:cTn id="85" presetID="2" presetClass="exit" presetSubtype="2" fill="hold" nodeType="withEffect">
                                  <p:stCondLst>
                                    <p:cond delay="0"/>
                                  </p:stCondLst>
                                  <p:childTnLst>
                                    <p:anim calcmode="lin" valueType="num">
                                      <p:cBhvr additive="base">
                                        <p:cTn id="86" dur="3000"/>
                                        <p:tgtEl>
                                          <p:spTgt spid="5"/>
                                        </p:tgtEl>
                                        <p:attrNameLst>
                                          <p:attrName>ppt_x</p:attrName>
                                        </p:attrNameLst>
                                      </p:cBhvr>
                                      <p:tavLst>
                                        <p:tav tm="0">
                                          <p:val>
                                            <p:strVal val="ppt_x"/>
                                          </p:val>
                                        </p:tav>
                                        <p:tav tm="100000">
                                          <p:val>
                                            <p:strVal val="1+ppt_w/2"/>
                                          </p:val>
                                        </p:tav>
                                      </p:tavLst>
                                    </p:anim>
                                    <p:anim calcmode="lin" valueType="num">
                                      <p:cBhvr additive="base">
                                        <p:cTn id="87" dur="3000"/>
                                        <p:tgtEl>
                                          <p:spTgt spid="5"/>
                                        </p:tgtEl>
                                        <p:attrNameLst>
                                          <p:attrName>ppt_y</p:attrName>
                                        </p:attrNameLst>
                                      </p:cBhvr>
                                      <p:tavLst>
                                        <p:tav tm="0">
                                          <p:val>
                                            <p:strVal val="ppt_y"/>
                                          </p:val>
                                        </p:tav>
                                        <p:tav tm="100000">
                                          <p:val>
                                            <p:strVal val="ppt_y"/>
                                          </p:val>
                                        </p:tav>
                                      </p:tavLst>
                                    </p:anim>
                                    <p:set>
                                      <p:cBhvr>
                                        <p:cTn id="88" dur="1" fill="hold">
                                          <p:stCondLst>
                                            <p:cond delay="2999"/>
                                          </p:stCondLst>
                                        </p:cTn>
                                        <p:tgtEl>
                                          <p:spTgt spid="5"/>
                                        </p:tgtEl>
                                        <p:attrNameLst>
                                          <p:attrName>style.visibility</p:attrName>
                                        </p:attrNameLst>
                                      </p:cBhvr>
                                      <p:to>
                                        <p:strVal val="hidden"/>
                                      </p:to>
                                    </p:set>
                                  </p:childTnLst>
                                </p:cTn>
                              </p:par>
                              <p:par>
                                <p:cTn id="89" presetID="2" presetClass="exit" presetSubtype="2" fill="hold" nodeType="withEffect">
                                  <p:stCondLst>
                                    <p:cond delay="0"/>
                                  </p:stCondLst>
                                  <p:childTnLst>
                                    <p:anim calcmode="lin" valueType="num">
                                      <p:cBhvr additive="base">
                                        <p:cTn id="90" dur="3000"/>
                                        <p:tgtEl>
                                          <p:spTgt spid="6"/>
                                        </p:tgtEl>
                                        <p:attrNameLst>
                                          <p:attrName>ppt_x</p:attrName>
                                        </p:attrNameLst>
                                      </p:cBhvr>
                                      <p:tavLst>
                                        <p:tav tm="0">
                                          <p:val>
                                            <p:strVal val="ppt_x"/>
                                          </p:val>
                                        </p:tav>
                                        <p:tav tm="100000">
                                          <p:val>
                                            <p:strVal val="1+ppt_w/2"/>
                                          </p:val>
                                        </p:tav>
                                      </p:tavLst>
                                    </p:anim>
                                    <p:anim calcmode="lin" valueType="num">
                                      <p:cBhvr additive="base">
                                        <p:cTn id="91" dur="3000"/>
                                        <p:tgtEl>
                                          <p:spTgt spid="6"/>
                                        </p:tgtEl>
                                        <p:attrNameLst>
                                          <p:attrName>ppt_y</p:attrName>
                                        </p:attrNameLst>
                                      </p:cBhvr>
                                      <p:tavLst>
                                        <p:tav tm="0">
                                          <p:val>
                                            <p:strVal val="ppt_y"/>
                                          </p:val>
                                        </p:tav>
                                        <p:tav tm="100000">
                                          <p:val>
                                            <p:strVal val="ppt_y"/>
                                          </p:val>
                                        </p:tav>
                                      </p:tavLst>
                                    </p:anim>
                                    <p:set>
                                      <p:cBhvr>
                                        <p:cTn id="92" dur="1" fill="hold">
                                          <p:stCondLst>
                                            <p:cond delay="2999"/>
                                          </p:stCondLst>
                                        </p:cTn>
                                        <p:tgtEl>
                                          <p:spTgt spid="6"/>
                                        </p:tgtEl>
                                        <p:attrNameLst>
                                          <p:attrName>style.visibility</p:attrName>
                                        </p:attrNameLst>
                                      </p:cBhvr>
                                      <p:to>
                                        <p:strVal val="hidden"/>
                                      </p:to>
                                    </p:set>
                                  </p:childTnLst>
                                </p:cTn>
                              </p:par>
                              <p:par>
                                <p:cTn id="93" presetID="2" presetClass="exit" presetSubtype="2" fill="hold" nodeType="withEffect">
                                  <p:stCondLst>
                                    <p:cond delay="0"/>
                                  </p:stCondLst>
                                  <p:childTnLst>
                                    <p:anim calcmode="lin" valueType="num">
                                      <p:cBhvr additive="base">
                                        <p:cTn id="94" dur="3000"/>
                                        <p:tgtEl>
                                          <p:spTgt spid="7"/>
                                        </p:tgtEl>
                                        <p:attrNameLst>
                                          <p:attrName>ppt_x</p:attrName>
                                        </p:attrNameLst>
                                      </p:cBhvr>
                                      <p:tavLst>
                                        <p:tav tm="0">
                                          <p:val>
                                            <p:strVal val="ppt_x"/>
                                          </p:val>
                                        </p:tav>
                                        <p:tav tm="100000">
                                          <p:val>
                                            <p:strVal val="1+ppt_w/2"/>
                                          </p:val>
                                        </p:tav>
                                      </p:tavLst>
                                    </p:anim>
                                    <p:anim calcmode="lin" valueType="num">
                                      <p:cBhvr additive="base">
                                        <p:cTn id="95" dur="3000"/>
                                        <p:tgtEl>
                                          <p:spTgt spid="7"/>
                                        </p:tgtEl>
                                        <p:attrNameLst>
                                          <p:attrName>ppt_y</p:attrName>
                                        </p:attrNameLst>
                                      </p:cBhvr>
                                      <p:tavLst>
                                        <p:tav tm="0">
                                          <p:val>
                                            <p:strVal val="ppt_y"/>
                                          </p:val>
                                        </p:tav>
                                        <p:tav tm="100000">
                                          <p:val>
                                            <p:strVal val="ppt_y"/>
                                          </p:val>
                                        </p:tav>
                                      </p:tavLst>
                                    </p:anim>
                                    <p:set>
                                      <p:cBhvr>
                                        <p:cTn id="96" dur="1" fill="hold">
                                          <p:stCondLst>
                                            <p:cond delay="2999"/>
                                          </p:stCondLst>
                                        </p:cTn>
                                        <p:tgtEl>
                                          <p:spTgt spid="7"/>
                                        </p:tgtEl>
                                        <p:attrNameLst>
                                          <p:attrName>style.visibility</p:attrName>
                                        </p:attrNameLst>
                                      </p:cBhvr>
                                      <p:to>
                                        <p:strVal val="hidden"/>
                                      </p:to>
                                    </p:set>
                                  </p:childTnLst>
                                </p:cTn>
                              </p:par>
                              <p:par>
                                <p:cTn id="97" presetID="2" presetClass="exit" presetSubtype="2" fill="hold" nodeType="withEffect">
                                  <p:stCondLst>
                                    <p:cond delay="0"/>
                                  </p:stCondLst>
                                  <p:childTnLst>
                                    <p:anim calcmode="lin" valueType="num">
                                      <p:cBhvr additive="base">
                                        <p:cTn id="98" dur="3000"/>
                                        <p:tgtEl>
                                          <p:spTgt spid="8"/>
                                        </p:tgtEl>
                                        <p:attrNameLst>
                                          <p:attrName>ppt_x</p:attrName>
                                        </p:attrNameLst>
                                      </p:cBhvr>
                                      <p:tavLst>
                                        <p:tav tm="0">
                                          <p:val>
                                            <p:strVal val="ppt_x"/>
                                          </p:val>
                                        </p:tav>
                                        <p:tav tm="100000">
                                          <p:val>
                                            <p:strVal val="1+ppt_w/2"/>
                                          </p:val>
                                        </p:tav>
                                      </p:tavLst>
                                    </p:anim>
                                    <p:anim calcmode="lin" valueType="num">
                                      <p:cBhvr additive="base">
                                        <p:cTn id="99" dur="3000"/>
                                        <p:tgtEl>
                                          <p:spTgt spid="8"/>
                                        </p:tgtEl>
                                        <p:attrNameLst>
                                          <p:attrName>ppt_y</p:attrName>
                                        </p:attrNameLst>
                                      </p:cBhvr>
                                      <p:tavLst>
                                        <p:tav tm="0">
                                          <p:val>
                                            <p:strVal val="ppt_y"/>
                                          </p:val>
                                        </p:tav>
                                        <p:tav tm="100000">
                                          <p:val>
                                            <p:strVal val="ppt_y"/>
                                          </p:val>
                                        </p:tav>
                                      </p:tavLst>
                                    </p:anim>
                                    <p:set>
                                      <p:cBhvr>
                                        <p:cTn id="100" dur="1" fill="hold">
                                          <p:stCondLst>
                                            <p:cond delay="2999"/>
                                          </p:stCondLst>
                                        </p:cTn>
                                        <p:tgtEl>
                                          <p:spTgt spid="8"/>
                                        </p:tgtEl>
                                        <p:attrNameLst>
                                          <p:attrName>style.visibility</p:attrName>
                                        </p:attrNameLst>
                                      </p:cBhvr>
                                      <p:to>
                                        <p:strVal val="hidden"/>
                                      </p:to>
                                    </p:set>
                                  </p:childTnLst>
                                </p:cTn>
                              </p:par>
                              <p:par>
                                <p:cTn id="101" presetID="2" presetClass="exit" presetSubtype="2" fill="hold" nodeType="withEffect">
                                  <p:stCondLst>
                                    <p:cond delay="0"/>
                                  </p:stCondLst>
                                  <p:childTnLst>
                                    <p:anim calcmode="lin" valueType="num">
                                      <p:cBhvr additive="base">
                                        <p:cTn id="102" dur="3000"/>
                                        <p:tgtEl>
                                          <p:spTgt spid="9"/>
                                        </p:tgtEl>
                                        <p:attrNameLst>
                                          <p:attrName>ppt_x</p:attrName>
                                        </p:attrNameLst>
                                      </p:cBhvr>
                                      <p:tavLst>
                                        <p:tav tm="0">
                                          <p:val>
                                            <p:strVal val="ppt_x"/>
                                          </p:val>
                                        </p:tav>
                                        <p:tav tm="100000">
                                          <p:val>
                                            <p:strVal val="1+ppt_w/2"/>
                                          </p:val>
                                        </p:tav>
                                      </p:tavLst>
                                    </p:anim>
                                    <p:anim calcmode="lin" valueType="num">
                                      <p:cBhvr additive="base">
                                        <p:cTn id="103" dur="3000"/>
                                        <p:tgtEl>
                                          <p:spTgt spid="9"/>
                                        </p:tgtEl>
                                        <p:attrNameLst>
                                          <p:attrName>ppt_y</p:attrName>
                                        </p:attrNameLst>
                                      </p:cBhvr>
                                      <p:tavLst>
                                        <p:tav tm="0">
                                          <p:val>
                                            <p:strVal val="ppt_y"/>
                                          </p:val>
                                        </p:tav>
                                        <p:tav tm="100000">
                                          <p:val>
                                            <p:strVal val="ppt_y"/>
                                          </p:val>
                                        </p:tav>
                                      </p:tavLst>
                                    </p:anim>
                                    <p:set>
                                      <p:cBhvr>
                                        <p:cTn id="104" dur="1" fill="hold">
                                          <p:stCondLst>
                                            <p:cond delay="2999"/>
                                          </p:stCondLst>
                                        </p:cTn>
                                        <p:tgtEl>
                                          <p:spTgt spid="9"/>
                                        </p:tgtEl>
                                        <p:attrNameLst>
                                          <p:attrName>style.visibility</p:attrName>
                                        </p:attrNameLst>
                                      </p:cBhvr>
                                      <p:to>
                                        <p:strVal val="hidden"/>
                                      </p:to>
                                    </p:set>
                                  </p:childTnLst>
                                </p:cTn>
                              </p:par>
                              <p:par>
                                <p:cTn id="105" presetID="2" presetClass="exit" presetSubtype="2" fill="hold" nodeType="withEffect">
                                  <p:stCondLst>
                                    <p:cond delay="0"/>
                                  </p:stCondLst>
                                  <p:childTnLst>
                                    <p:anim calcmode="lin" valueType="num">
                                      <p:cBhvr additive="base">
                                        <p:cTn id="106" dur="3000"/>
                                        <p:tgtEl>
                                          <p:spTgt spid="10"/>
                                        </p:tgtEl>
                                        <p:attrNameLst>
                                          <p:attrName>ppt_x</p:attrName>
                                        </p:attrNameLst>
                                      </p:cBhvr>
                                      <p:tavLst>
                                        <p:tav tm="0">
                                          <p:val>
                                            <p:strVal val="ppt_x"/>
                                          </p:val>
                                        </p:tav>
                                        <p:tav tm="100000">
                                          <p:val>
                                            <p:strVal val="1+ppt_w/2"/>
                                          </p:val>
                                        </p:tav>
                                      </p:tavLst>
                                    </p:anim>
                                    <p:anim calcmode="lin" valueType="num">
                                      <p:cBhvr additive="base">
                                        <p:cTn id="107" dur="3000"/>
                                        <p:tgtEl>
                                          <p:spTgt spid="10"/>
                                        </p:tgtEl>
                                        <p:attrNameLst>
                                          <p:attrName>ppt_y</p:attrName>
                                        </p:attrNameLst>
                                      </p:cBhvr>
                                      <p:tavLst>
                                        <p:tav tm="0">
                                          <p:val>
                                            <p:strVal val="ppt_y"/>
                                          </p:val>
                                        </p:tav>
                                        <p:tav tm="100000">
                                          <p:val>
                                            <p:strVal val="ppt_y"/>
                                          </p:val>
                                        </p:tav>
                                      </p:tavLst>
                                    </p:anim>
                                    <p:set>
                                      <p:cBhvr>
                                        <p:cTn id="108" dur="1" fill="hold">
                                          <p:stCondLst>
                                            <p:cond delay="2999"/>
                                          </p:stCondLst>
                                        </p:cTn>
                                        <p:tgtEl>
                                          <p:spTgt spid="10"/>
                                        </p:tgtEl>
                                        <p:attrNameLst>
                                          <p:attrName>style.visibility</p:attrName>
                                        </p:attrNameLst>
                                      </p:cBhvr>
                                      <p:to>
                                        <p:strVal val="hidden"/>
                                      </p:to>
                                    </p:set>
                                  </p:childTnLst>
                                </p:cTn>
                              </p:par>
                              <p:par>
                                <p:cTn id="109" presetID="2" presetClass="exit" presetSubtype="2" fill="hold" nodeType="withEffect">
                                  <p:stCondLst>
                                    <p:cond delay="0"/>
                                  </p:stCondLst>
                                  <p:childTnLst>
                                    <p:anim calcmode="lin" valueType="num">
                                      <p:cBhvr additive="base">
                                        <p:cTn id="110" dur="3000"/>
                                        <p:tgtEl>
                                          <p:spTgt spid="11"/>
                                        </p:tgtEl>
                                        <p:attrNameLst>
                                          <p:attrName>ppt_x</p:attrName>
                                        </p:attrNameLst>
                                      </p:cBhvr>
                                      <p:tavLst>
                                        <p:tav tm="0">
                                          <p:val>
                                            <p:strVal val="ppt_x"/>
                                          </p:val>
                                        </p:tav>
                                        <p:tav tm="100000">
                                          <p:val>
                                            <p:strVal val="1+ppt_w/2"/>
                                          </p:val>
                                        </p:tav>
                                      </p:tavLst>
                                    </p:anim>
                                    <p:anim calcmode="lin" valueType="num">
                                      <p:cBhvr additive="base">
                                        <p:cTn id="111" dur="3000"/>
                                        <p:tgtEl>
                                          <p:spTgt spid="11"/>
                                        </p:tgtEl>
                                        <p:attrNameLst>
                                          <p:attrName>ppt_y</p:attrName>
                                        </p:attrNameLst>
                                      </p:cBhvr>
                                      <p:tavLst>
                                        <p:tav tm="0">
                                          <p:val>
                                            <p:strVal val="ppt_y"/>
                                          </p:val>
                                        </p:tav>
                                        <p:tav tm="100000">
                                          <p:val>
                                            <p:strVal val="ppt_y"/>
                                          </p:val>
                                        </p:tav>
                                      </p:tavLst>
                                    </p:anim>
                                    <p:set>
                                      <p:cBhvr>
                                        <p:cTn id="112" dur="1" fill="hold">
                                          <p:stCondLst>
                                            <p:cond delay="2999"/>
                                          </p:stCondLst>
                                        </p:cTn>
                                        <p:tgtEl>
                                          <p:spTgt spid="11"/>
                                        </p:tgtEl>
                                        <p:attrNameLst>
                                          <p:attrName>style.visibility</p:attrName>
                                        </p:attrNameLst>
                                      </p:cBhvr>
                                      <p:to>
                                        <p:strVal val="hidden"/>
                                      </p:to>
                                    </p:set>
                                  </p:childTnLst>
                                </p:cTn>
                              </p:par>
                              <p:par>
                                <p:cTn id="113" presetID="2" presetClass="exit" presetSubtype="2" fill="hold" nodeType="withEffect">
                                  <p:stCondLst>
                                    <p:cond delay="0"/>
                                  </p:stCondLst>
                                  <p:childTnLst>
                                    <p:anim calcmode="lin" valueType="num">
                                      <p:cBhvr additive="base">
                                        <p:cTn id="114" dur="3000"/>
                                        <p:tgtEl>
                                          <p:spTgt spid="12"/>
                                        </p:tgtEl>
                                        <p:attrNameLst>
                                          <p:attrName>ppt_x</p:attrName>
                                        </p:attrNameLst>
                                      </p:cBhvr>
                                      <p:tavLst>
                                        <p:tav tm="0">
                                          <p:val>
                                            <p:strVal val="ppt_x"/>
                                          </p:val>
                                        </p:tav>
                                        <p:tav tm="100000">
                                          <p:val>
                                            <p:strVal val="1+ppt_w/2"/>
                                          </p:val>
                                        </p:tav>
                                      </p:tavLst>
                                    </p:anim>
                                    <p:anim calcmode="lin" valueType="num">
                                      <p:cBhvr additive="base">
                                        <p:cTn id="115" dur="3000"/>
                                        <p:tgtEl>
                                          <p:spTgt spid="12"/>
                                        </p:tgtEl>
                                        <p:attrNameLst>
                                          <p:attrName>ppt_y</p:attrName>
                                        </p:attrNameLst>
                                      </p:cBhvr>
                                      <p:tavLst>
                                        <p:tav tm="0">
                                          <p:val>
                                            <p:strVal val="ppt_y"/>
                                          </p:val>
                                        </p:tav>
                                        <p:tav tm="100000">
                                          <p:val>
                                            <p:strVal val="ppt_y"/>
                                          </p:val>
                                        </p:tav>
                                      </p:tavLst>
                                    </p:anim>
                                    <p:set>
                                      <p:cBhvr>
                                        <p:cTn id="116" dur="1" fill="hold">
                                          <p:stCondLst>
                                            <p:cond delay="2999"/>
                                          </p:stCondLst>
                                        </p:cTn>
                                        <p:tgtEl>
                                          <p:spTgt spid="12"/>
                                        </p:tgtEl>
                                        <p:attrNameLst>
                                          <p:attrName>style.visibility</p:attrName>
                                        </p:attrNameLst>
                                      </p:cBhvr>
                                      <p:to>
                                        <p:strVal val="hidden"/>
                                      </p:to>
                                    </p:set>
                                  </p:childTnLst>
                                </p:cTn>
                              </p:par>
                              <p:par>
                                <p:cTn id="117" presetID="2" presetClass="exit" presetSubtype="2" fill="hold" nodeType="withEffect">
                                  <p:stCondLst>
                                    <p:cond delay="0"/>
                                  </p:stCondLst>
                                  <p:childTnLst>
                                    <p:anim calcmode="lin" valueType="num">
                                      <p:cBhvr additive="base">
                                        <p:cTn id="118" dur="3000"/>
                                        <p:tgtEl>
                                          <p:spTgt spid="13"/>
                                        </p:tgtEl>
                                        <p:attrNameLst>
                                          <p:attrName>ppt_x</p:attrName>
                                        </p:attrNameLst>
                                      </p:cBhvr>
                                      <p:tavLst>
                                        <p:tav tm="0">
                                          <p:val>
                                            <p:strVal val="ppt_x"/>
                                          </p:val>
                                        </p:tav>
                                        <p:tav tm="100000">
                                          <p:val>
                                            <p:strVal val="1+ppt_w/2"/>
                                          </p:val>
                                        </p:tav>
                                      </p:tavLst>
                                    </p:anim>
                                    <p:anim calcmode="lin" valueType="num">
                                      <p:cBhvr additive="base">
                                        <p:cTn id="119" dur="3000"/>
                                        <p:tgtEl>
                                          <p:spTgt spid="13"/>
                                        </p:tgtEl>
                                        <p:attrNameLst>
                                          <p:attrName>ppt_y</p:attrName>
                                        </p:attrNameLst>
                                      </p:cBhvr>
                                      <p:tavLst>
                                        <p:tav tm="0">
                                          <p:val>
                                            <p:strVal val="ppt_y"/>
                                          </p:val>
                                        </p:tav>
                                        <p:tav tm="100000">
                                          <p:val>
                                            <p:strVal val="ppt_y"/>
                                          </p:val>
                                        </p:tav>
                                      </p:tavLst>
                                    </p:anim>
                                    <p:set>
                                      <p:cBhvr>
                                        <p:cTn id="120" dur="1" fill="hold">
                                          <p:stCondLst>
                                            <p:cond delay="2999"/>
                                          </p:stCondLst>
                                        </p:cTn>
                                        <p:tgtEl>
                                          <p:spTgt spid="13"/>
                                        </p:tgtEl>
                                        <p:attrNameLst>
                                          <p:attrName>style.visibility</p:attrName>
                                        </p:attrNameLst>
                                      </p:cBhvr>
                                      <p:to>
                                        <p:strVal val="hidden"/>
                                      </p:to>
                                    </p:set>
                                  </p:childTnLst>
                                </p:cTn>
                              </p:par>
                              <p:par>
                                <p:cTn id="121" presetID="2" presetClass="exit" presetSubtype="2" fill="hold" nodeType="withEffect">
                                  <p:stCondLst>
                                    <p:cond delay="0"/>
                                  </p:stCondLst>
                                  <p:childTnLst>
                                    <p:anim calcmode="lin" valueType="num">
                                      <p:cBhvr additive="base">
                                        <p:cTn id="122" dur="3000"/>
                                        <p:tgtEl>
                                          <p:spTgt spid="14"/>
                                        </p:tgtEl>
                                        <p:attrNameLst>
                                          <p:attrName>ppt_x</p:attrName>
                                        </p:attrNameLst>
                                      </p:cBhvr>
                                      <p:tavLst>
                                        <p:tav tm="0">
                                          <p:val>
                                            <p:strVal val="ppt_x"/>
                                          </p:val>
                                        </p:tav>
                                        <p:tav tm="100000">
                                          <p:val>
                                            <p:strVal val="1+ppt_w/2"/>
                                          </p:val>
                                        </p:tav>
                                      </p:tavLst>
                                    </p:anim>
                                    <p:anim calcmode="lin" valueType="num">
                                      <p:cBhvr additive="base">
                                        <p:cTn id="123" dur="3000"/>
                                        <p:tgtEl>
                                          <p:spTgt spid="14"/>
                                        </p:tgtEl>
                                        <p:attrNameLst>
                                          <p:attrName>ppt_y</p:attrName>
                                        </p:attrNameLst>
                                      </p:cBhvr>
                                      <p:tavLst>
                                        <p:tav tm="0">
                                          <p:val>
                                            <p:strVal val="ppt_y"/>
                                          </p:val>
                                        </p:tav>
                                        <p:tav tm="100000">
                                          <p:val>
                                            <p:strVal val="ppt_y"/>
                                          </p:val>
                                        </p:tav>
                                      </p:tavLst>
                                    </p:anim>
                                    <p:set>
                                      <p:cBhvr>
                                        <p:cTn id="124" dur="1" fill="hold">
                                          <p:stCondLst>
                                            <p:cond delay="2999"/>
                                          </p:stCondLst>
                                        </p:cTn>
                                        <p:tgtEl>
                                          <p:spTgt spid="14"/>
                                        </p:tgtEl>
                                        <p:attrNameLst>
                                          <p:attrName>style.visibility</p:attrName>
                                        </p:attrNameLst>
                                      </p:cBhvr>
                                      <p:to>
                                        <p:strVal val="hidden"/>
                                      </p:to>
                                    </p:set>
                                  </p:childTnLst>
                                </p:cTn>
                              </p:par>
                              <p:par>
                                <p:cTn id="125" presetID="2" presetClass="exit" presetSubtype="2" fill="hold" nodeType="withEffect">
                                  <p:stCondLst>
                                    <p:cond delay="0"/>
                                  </p:stCondLst>
                                  <p:childTnLst>
                                    <p:anim calcmode="lin" valueType="num">
                                      <p:cBhvr additive="base">
                                        <p:cTn id="126" dur="3000"/>
                                        <p:tgtEl>
                                          <p:spTgt spid="15"/>
                                        </p:tgtEl>
                                        <p:attrNameLst>
                                          <p:attrName>ppt_x</p:attrName>
                                        </p:attrNameLst>
                                      </p:cBhvr>
                                      <p:tavLst>
                                        <p:tav tm="0">
                                          <p:val>
                                            <p:strVal val="ppt_x"/>
                                          </p:val>
                                        </p:tav>
                                        <p:tav tm="100000">
                                          <p:val>
                                            <p:strVal val="1+ppt_w/2"/>
                                          </p:val>
                                        </p:tav>
                                      </p:tavLst>
                                    </p:anim>
                                    <p:anim calcmode="lin" valueType="num">
                                      <p:cBhvr additive="base">
                                        <p:cTn id="127" dur="3000"/>
                                        <p:tgtEl>
                                          <p:spTgt spid="15"/>
                                        </p:tgtEl>
                                        <p:attrNameLst>
                                          <p:attrName>ppt_y</p:attrName>
                                        </p:attrNameLst>
                                      </p:cBhvr>
                                      <p:tavLst>
                                        <p:tav tm="0">
                                          <p:val>
                                            <p:strVal val="ppt_y"/>
                                          </p:val>
                                        </p:tav>
                                        <p:tav tm="100000">
                                          <p:val>
                                            <p:strVal val="ppt_y"/>
                                          </p:val>
                                        </p:tav>
                                      </p:tavLst>
                                    </p:anim>
                                    <p:set>
                                      <p:cBhvr>
                                        <p:cTn id="128" dur="1" fill="hold">
                                          <p:stCondLst>
                                            <p:cond delay="2999"/>
                                          </p:stCondLst>
                                        </p:cTn>
                                        <p:tgtEl>
                                          <p:spTgt spid="15"/>
                                        </p:tgtEl>
                                        <p:attrNameLst>
                                          <p:attrName>style.visibility</p:attrName>
                                        </p:attrNameLst>
                                      </p:cBhvr>
                                      <p:to>
                                        <p:strVal val="hidden"/>
                                      </p:to>
                                    </p:set>
                                  </p:childTnLst>
                                </p:cTn>
                              </p:par>
                              <p:par>
                                <p:cTn id="129" presetID="17" presetClass="entr" presetSubtype="8" fill="hold" nodeType="withEffect">
                                  <p:stCondLst>
                                    <p:cond delay="0"/>
                                  </p:stCondLst>
                                  <p:childTnLst>
                                    <p:set>
                                      <p:cBhvr>
                                        <p:cTn id="130" dur="1" fill="hold">
                                          <p:stCondLst>
                                            <p:cond delay="0"/>
                                          </p:stCondLst>
                                        </p:cTn>
                                        <p:tgtEl>
                                          <p:spTgt spid="2"/>
                                        </p:tgtEl>
                                        <p:attrNameLst>
                                          <p:attrName>style.visibility</p:attrName>
                                        </p:attrNameLst>
                                      </p:cBhvr>
                                      <p:to>
                                        <p:strVal val="visible"/>
                                      </p:to>
                                    </p:set>
                                    <p:anim calcmode="lin" valueType="num">
                                      <p:cBhvr>
                                        <p:cTn id="131" dur="3000" fill="hold"/>
                                        <p:tgtEl>
                                          <p:spTgt spid="2"/>
                                        </p:tgtEl>
                                        <p:attrNameLst>
                                          <p:attrName>ppt_x</p:attrName>
                                        </p:attrNameLst>
                                      </p:cBhvr>
                                      <p:tavLst>
                                        <p:tav tm="0">
                                          <p:val>
                                            <p:strVal val="#ppt_x-#ppt_w/2"/>
                                          </p:val>
                                        </p:tav>
                                        <p:tav tm="100000">
                                          <p:val>
                                            <p:strVal val="#ppt_x"/>
                                          </p:val>
                                        </p:tav>
                                      </p:tavLst>
                                    </p:anim>
                                    <p:anim calcmode="lin" valueType="num">
                                      <p:cBhvr>
                                        <p:cTn id="132" dur="3000" fill="hold"/>
                                        <p:tgtEl>
                                          <p:spTgt spid="2"/>
                                        </p:tgtEl>
                                        <p:attrNameLst>
                                          <p:attrName>ppt_y</p:attrName>
                                        </p:attrNameLst>
                                      </p:cBhvr>
                                      <p:tavLst>
                                        <p:tav tm="0">
                                          <p:val>
                                            <p:strVal val="#ppt_y"/>
                                          </p:val>
                                        </p:tav>
                                        <p:tav tm="100000">
                                          <p:val>
                                            <p:strVal val="#ppt_y"/>
                                          </p:val>
                                        </p:tav>
                                      </p:tavLst>
                                    </p:anim>
                                    <p:anim calcmode="lin" valueType="num">
                                      <p:cBhvr>
                                        <p:cTn id="133" dur="3000" fill="hold"/>
                                        <p:tgtEl>
                                          <p:spTgt spid="2"/>
                                        </p:tgtEl>
                                        <p:attrNameLst>
                                          <p:attrName>ppt_w</p:attrName>
                                        </p:attrNameLst>
                                      </p:cBhvr>
                                      <p:tavLst>
                                        <p:tav tm="0">
                                          <p:val>
                                            <p:fltVal val="0"/>
                                          </p:val>
                                        </p:tav>
                                        <p:tav tm="100000">
                                          <p:val>
                                            <p:strVal val="#ppt_w"/>
                                          </p:val>
                                        </p:tav>
                                      </p:tavLst>
                                    </p:anim>
                                    <p:anim calcmode="lin" valueType="num">
                                      <p:cBhvr>
                                        <p:cTn id="134"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5143500"/>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5" name="4 Marco"/>
          <p:cNvSpPr/>
          <p:nvPr/>
        </p:nvSpPr>
        <p:spPr>
          <a:xfrm>
            <a:off x="285720" y="214296"/>
            <a:ext cx="8572560" cy="4643488"/>
          </a:xfrm>
          <a:prstGeom prst="frame">
            <a:avLst>
              <a:gd name="adj1" fmla="val 4724"/>
            </a:avLst>
          </a:prstGeom>
          <a:blipFill dpi="0" rotWithShape="1">
            <a:blip r:embed="rId2">
              <a:duotone>
                <a:schemeClr val="accent6">
                  <a:shade val="45000"/>
                  <a:satMod val="135000"/>
                </a:schemeClr>
                <a:prstClr val="white"/>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6" name="5 Imagen" descr="violoniste.png"/>
          <p:cNvPicPr>
            <a:picLocks noChangeAspect="1"/>
          </p:cNvPicPr>
          <p:nvPr/>
        </p:nvPicPr>
        <p:blipFill>
          <a:blip r:embed="rId3"/>
          <a:stretch>
            <a:fillRect/>
          </a:stretch>
        </p:blipFill>
        <p:spPr>
          <a:xfrm>
            <a:off x="214282" y="428610"/>
            <a:ext cx="3606035" cy="4714890"/>
          </a:xfrm>
          <a:prstGeom prst="rect">
            <a:avLst/>
          </a:prstGeom>
        </p:spPr>
      </p:pic>
      <p:sp>
        <p:nvSpPr>
          <p:cNvPr id="8" name="7 CuadroTexto"/>
          <p:cNvSpPr txBox="1"/>
          <p:nvPr/>
        </p:nvSpPr>
        <p:spPr>
          <a:xfrm>
            <a:off x="3571868" y="571486"/>
            <a:ext cx="4929222" cy="4031873"/>
          </a:xfrm>
          <a:prstGeom prst="rect">
            <a:avLst/>
          </a:prstGeom>
          <a:noFill/>
        </p:spPr>
        <p:txBody>
          <a:bodyPr wrap="square" rtlCol="0">
            <a:spAutoFit/>
          </a:bodyPr>
          <a:lstStyle/>
          <a:p>
            <a:pPr algn="ctr"/>
            <a:r>
              <a:rPr lang="es-PE" sz="1600" dirty="0" smtClean="0">
                <a:solidFill>
                  <a:schemeClr val="bg2">
                    <a:lumMod val="90000"/>
                  </a:schemeClr>
                </a:solidFill>
              </a:rPr>
              <a:t>Claro que no se trataba de un violín cualquiera. El fabricante tomó unas maderas noruegas y las sometió a un tratamiento con hongos, que parece dieron a esas maderas la calidad especial de sonido que le permitió ganarle al Stradivarius. Pero lo importante no es que una leyenda más se haya destrozado, sino que el hecho muestra que violinistas jóvenes, que no se pueden permitir comprar violines como los de Cremona y similares, ahora tienen a su alcance excelentes violines de precio decente (un violín de Cremona puede valer millones de dólares). Esto ya justifica esa extraña competencia que se describió porque si un violín relativamente barato le puede ganar a un Stradivarius, eso quiere decir que los violinistas del futuro no tendrán que hipotecar sus vidas para conseguir un instrumento que les permita lucirse</a:t>
            </a:r>
            <a:endParaRPr lang="es-PE" sz="1600" dirty="0">
              <a:solidFill>
                <a:schemeClr val="bg2">
                  <a:lumMod val="90000"/>
                </a:schemeClr>
              </a:solidFill>
            </a:endParaRPr>
          </a:p>
        </p:txBody>
      </p:sp>
      <p:sp>
        <p:nvSpPr>
          <p:cNvPr id="11" name="10 Rectángulo"/>
          <p:cNvSpPr/>
          <p:nvPr/>
        </p:nvSpPr>
        <p:spPr>
          <a:xfrm>
            <a:off x="-571536" y="-214332"/>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50000">
              <a:schemeClr val="bg2">
                <a:lumMod val="50000"/>
                <a:shade val="67500"/>
                <a:satMod val="115000"/>
              </a:schemeClr>
            </a:gs>
            <a:gs pos="100000">
              <a:schemeClr val="bg2">
                <a:lumMod val="50000"/>
                <a:shade val="100000"/>
                <a:satMod val="115000"/>
              </a:scheme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1 Imagen" descr="2Q==.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ImagePreview.aspx.png"/>
          <p:cNvPicPr>
            <a:picLocks noChangeAspect="1"/>
          </p:cNvPicPr>
          <p:nvPr/>
        </p:nvPicPr>
        <p:blipFill>
          <a:blip r:embed="rId3">
            <a:lum bright="40000" contrast="40000"/>
          </a:blip>
          <a:stretch>
            <a:fillRect/>
          </a:stretch>
        </p:blipFill>
        <p:spPr>
          <a:xfrm rot="20625897">
            <a:off x="4317864" y="222461"/>
            <a:ext cx="3635721" cy="2524151"/>
          </a:xfrm>
          <a:prstGeom prst="rect">
            <a:avLst/>
          </a:prstGeom>
        </p:spPr>
      </p:pic>
      <p:pic>
        <p:nvPicPr>
          <p:cNvPr id="4" name="3 Imagen" descr="ImagePreview.aspx.png"/>
          <p:cNvPicPr>
            <a:picLocks noChangeAspect="1"/>
          </p:cNvPicPr>
          <p:nvPr/>
        </p:nvPicPr>
        <p:blipFill>
          <a:blip r:embed="rId3">
            <a:lum bright="40000" contrast="40000"/>
          </a:blip>
          <a:stretch>
            <a:fillRect/>
          </a:stretch>
        </p:blipFill>
        <p:spPr>
          <a:xfrm rot="1315129" flipV="1">
            <a:off x="4286160" y="2127692"/>
            <a:ext cx="3495593" cy="3062907"/>
          </a:xfrm>
          <a:prstGeom prst="rect">
            <a:avLst/>
          </a:prstGeom>
        </p:spPr>
      </p:pic>
      <p:pic>
        <p:nvPicPr>
          <p:cNvPr id="5" name="4 Imagen" descr="ImagePreview.aspx.png"/>
          <p:cNvPicPr>
            <a:picLocks noChangeAspect="1"/>
          </p:cNvPicPr>
          <p:nvPr/>
        </p:nvPicPr>
        <p:blipFill>
          <a:blip r:embed="rId3">
            <a:lum bright="40000" contrast="40000"/>
          </a:blip>
          <a:stretch>
            <a:fillRect/>
          </a:stretch>
        </p:blipFill>
        <p:spPr>
          <a:xfrm rot="937102" flipH="1">
            <a:off x="1845260" y="282784"/>
            <a:ext cx="3506973" cy="2513852"/>
          </a:xfrm>
          <a:prstGeom prst="rect">
            <a:avLst/>
          </a:prstGeom>
        </p:spPr>
      </p:pic>
      <p:pic>
        <p:nvPicPr>
          <p:cNvPr id="6" name="5 Imagen" descr="ImagePreview.aspx.png"/>
          <p:cNvPicPr>
            <a:picLocks noChangeAspect="1"/>
          </p:cNvPicPr>
          <p:nvPr/>
        </p:nvPicPr>
        <p:blipFill>
          <a:blip r:embed="rId3">
            <a:lum bright="40000" contrast="40000"/>
          </a:blip>
          <a:stretch>
            <a:fillRect/>
          </a:stretch>
        </p:blipFill>
        <p:spPr>
          <a:xfrm rot="20275170" flipH="1" flipV="1">
            <a:off x="1822840" y="2294719"/>
            <a:ext cx="3643948" cy="2763857"/>
          </a:xfrm>
          <a:prstGeom prst="rect">
            <a:avLst/>
          </a:prstGeom>
        </p:spPr>
      </p:pic>
      <p:sp>
        <p:nvSpPr>
          <p:cNvPr id="7" name="6 Rectángulo"/>
          <p:cNvSpPr/>
          <p:nvPr/>
        </p:nvSpPr>
        <p:spPr>
          <a:xfrm>
            <a:off x="-571536" y="-214332"/>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fltVal val="0"/>
                                          </p:val>
                                        </p:tav>
                                        <p:tav tm="100000">
                                          <p:val>
                                            <p:strVal val="#ppt_w"/>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000" fill="hold"/>
                                        <p:tgtEl>
                                          <p:spTgt spid="4"/>
                                        </p:tgtEl>
                                        <p:attrNameLst>
                                          <p:attrName>ppt_w</p:attrName>
                                        </p:attrNameLst>
                                      </p:cBhvr>
                                      <p:tavLst>
                                        <p:tav tm="0">
                                          <p:val>
                                            <p:fltVal val="0"/>
                                          </p:val>
                                        </p:tav>
                                        <p:tav tm="100000">
                                          <p:val>
                                            <p:strVal val="#ppt_w"/>
                                          </p:val>
                                        </p:tav>
                                      </p:tavLst>
                                    </p:anim>
                                    <p:anim calcmode="lin" valueType="num">
                                      <p:cBhvr>
                                        <p:cTn id="15" dur="2000" fill="hold"/>
                                        <p:tgtEl>
                                          <p:spTgt spid="4"/>
                                        </p:tgtEl>
                                        <p:attrNameLst>
                                          <p:attrName>ppt_h</p:attrName>
                                        </p:attrNameLst>
                                      </p:cBhvr>
                                      <p:tavLst>
                                        <p:tav tm="0">
                                          <p:val>
                                            <p:fltVal val="0"/>
                                          </p:val>
                                        </p:tav>
                                        <p:tav tm="100000">
                                          <p:val>
                                            <p:strVal val="#ppt_h"/>
                                          </p:val>
                                        </p:tav>
                                      </p:tavLst>
                                    </p:anim>
                                  </p:childTnLst>
                                </p:cTn>
                              </p:par>
                              <p:par>
                                <p:cTn id="16" presetID="2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2000" fill="hold"/>
                                        <p:tgtEl>
                                          <p:spTgt spid="5"/>
                                        </p:tgtEl>
                                        <p:attrNameLst>
                                          <p:attrName>ppt_w</p:attrName>
                                        </p:attrNameLst>
                                      </p:cBhvr>
                                      <p:tavLst>
                                        <p:tav tm="0">
                                          <p:val>
                                            <p:fltVal val="0"/>
                                          </p:val>
                                        </p:tav>
                                        <p:tav tm="100000">
                                          <p:val>
                                            <p:strVal val="#ppt_w"/>
                                          </p:val>
                                        </p:tav>
                                      </p:tavLst>
                                    </p:anim>
                                    <p:anim calcmode="lin" valueType="num">
                                      <p:cBhvr>
                                        <p:cTn id="19" dur="2000" fill="hold"/>
                                        <p:tgtEl>
                                          <p:spTgt spid="5"/>
                                        </p:tgtEl>
                                        <p:attrNameLst>
                                          <p:attrName>ppt_h</p:attrName>
                                        </p:attrNameLst>
                                      </p:cBhvr>
                                      <p:tavLst>
                                        <p:tav tm="0">
                                          <p:val>
                                            <p:fltVal val="0"/>
                                          </p:val>
                                        </p:tav>
                                        <p:tav tm="100000">
                                          <p:val>
                                            <p:strVal val="#ppt_h"/>
                                          </p:val>
                                        </p:tav>
                                      </p:tavLst>
                                    </p:anim>
                                  </p:childTnLst>
                                </p:cTn>
                              </p:par>
                              <p:par>
                                <p:cTn id="20" presetID="23" presetClass="entr" presetSubtype="16"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fltVal val="0"/>
                                          </p:val>
                                        </p:tav>
                                        <p:tav tm="100000">
                                          <p:val>
                                            <p:strVal val="#ppt_h"/>
                                          </p:val>
                                        </p:tav>
                                      </p:tavLst>
                                    </p:anim>
                                  </p:childTnLst>
                                </p:cTn>
                              </p:par>
                              <p:par>
                                <p:cTn id="24" presetID="2" presetClass="entr" presetSubtype="9" fill="hold"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2000" fill="hold"/>
                                        <p:tgtEl>
                                          <p:spTgt spid="5"/>
                                        </p:tgtEl>
                                        <p:attrNameLst>
                                          <p:attrName>ppt_x</p:attrName>
                                        </p:attrNameLst>
                                      </p:cBhvr>
                                      <p:tavLst>
                                        <p:tav tm="0">
                                          <p:val>
                                            <p:strVal val="0-#ppt_w/2"/>
                                          </p:val>
                                        </p:tav>
                                        <p:tav tm="100000">
                                          <p:val>
                                            <p:strVal val="#ppt_x"/>
                                          </p:val>
                                        </p:tav>
                                      </p:tavLst>
                                    </p:anim>
                                    <p:anim calcmode="lin" valueType="num">
                                      <p:cBhvr additive="base">
                                        <p:cTn id="27" dur="2000" fill="hold"/>
                                        <p:tgtEl>
                                          <p:spTgt spid="5"/>
                                        </p:tgtEl>
                                        <p:attrNameLst>
                                          <p:attrName>ppt_y</p:attrName>
                                        </p:attrNameLst>
                                      </p:cBhvr>
                                      <p:tavLst>
                                        <p:tav tm="0">
                                          <p:val>
                                            <p:strVal val="0-#ppt_h/2"/>
                                          </p:val>
                                        </p:tav>
                                        <p:tav tm="100000">
                                          <p:val>
                                            <p:strVal val="#ppt_y"/>
                                          </p:val>
                                        </p:tav>
                                      </p:tavLst>
                                    </p:anim>
                                  </p:childTnLst>
                                </p:cTn>
                              </p:par>
                              <p:par>
                                <p:cTn id="28" presetID="2" presetClass="entr" presetSubtype="3"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additive="base">
                                        <p:cTn id="30" dur="2000" fill="hold"/>
                                        <p:tgtEl>
                                          <p:spTgt spid="3"/>
                                        </p:tgtEl>
                                        <p:attrNameLst>
                                          <p:attrName>ppt_x</p:attrName>
                                        </p:attrNameLst>
                                      </p:cBhvr>
                                      <p:tavLst>
                                        <p:tav tm="0">
                                          <p:val>
                                            <p:strVal val="1+#ppt_w/2"/>
                                          </p:val>
                                        </p:tav>
                                        <p:tav tm="100000">
                                          <p:val>
                                            <p:strVal val="#ppt_x"/>
                                          </p:val>
                                        </p:tav>
                                      </p:tavLst>
                                    </p:anim>
                                    <p:anim calcmode="lin" valueType="num">
                                      <p:cBhvr additive="base">
                                        <p:cTn id="31" dur="2000" fill="hold"/>
                                        <p:tgtEl>
                                          <p:spTgt spid="3"/>
                                        </p:tgtEl>
                                        <p:attrNameLst>
                                          <p:attrName>ppt_y</p:attrName>
                                        </p:attrNameLst>
                                      </p:cBhvr>
                                      <p:tavLst>
                                        <p:tav tm="0">
                                          <p:val>
                                            <p:strVal val="0-#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2000" fill="hold"/>
                                        <p:tgtEl>
                                          <p:spTgt spid="4"/>
                                        </p:tgtEl>
                                        <p:attrNameLst>
                                          <p:attrName>ppt_x</p:attrName>
                                        </p:attrNameLst>
                                      </p:cBhvr>
                                      <p:tavLst>
                                        <p:tav tm="0">
                                          <p:val>
                                            <p:strVal val="1+#ppt_w/2"/>
                                          </p:val>
                                        </p:tav>
                                        <p:tav tm="100000">
                                          <p:val>
                                            <p:strVal val="#ppt_x"/>
                                          </p:val>
                                        </p:tav>
                                      </p:tavLst>
                                    </p:anim>
                                    <p:anim calcmode="lin" valueType="num">
                                      <p:cBhvr additive="base">
                                        <p:cTn id="35" dur="2000" fill="hold"/>
                                        <p:tgtEl>
                                          <p:spTgt spid="4"/>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2000" fill="hold"/>
                                        <p:tgtEl>
                                          <p:spTgt spid="6"/>
                                        </p:tgtEl>
                                        <p:attrNameLst>
                                          <p:attrName>ppt_x</p:attrName>
                                        </p:attrNameLst>
                                      </p:cBhvr>
                                      <p:tavLst>
                                        <p:tav tm="0">
                                          <p:val>
                                            <p:strVal val="0-#ppt_w/2"/>
                                          </p:val>
                                        </p:tav>
                                        <p:tav tm="100000">
                                          <p:val>
                                            <p:strVal val="#ppt_x"/>
                                          </p:val>
                                        </p:tav>
                                      </p:tavLst>
                                    </p:anim>
                                    <p:anim calcmode="lin" valueType="num">
                                      <p:cBhvr additive="base">
                                        <p:cTn id="39" dur="2000" fill="hold"/>
                                        <p:tgtEl>
                                          <p:spTgt spid="6"/>
                                        </p:tgtEl>
                                        <p:attrNameLst>
                                          <p:attrName>ppt_y</p:attrName>
                                        </p:attrNameLst>
                                      </p:cBhvr>
                                      <p:tavLst>
                                        <p:tav tm="0">
                                          <p:val>
                                            <p:strVal val="1+#ppt_h/2"/>
                                          </p:val>
                                        </p:tav>
                                        <p:tav tm="100000">
                                          <p:val>
                                            <p:strVal val="#ppt_y"/>
                                          </p:val>
                                        </p:tav>
                                      </p:tavLst>
                                    </p:anim>
                                  </p:childTnLst>
                                </p:cTn>
                              </p:par>
                            </p:childTnLst>
                          </p:cTn>
                        </p:par>
                        <p:par>
                          <p:cTn id="40" fill="hold">
                            <p:stCondLst>
                              <p:cond delay="2000"/>
                            </p:stCondLst>
                            <p:childTnLst>
                              <p:par>
                                <p:cTn id="41" presetID="2" presetClass="exit" presetSubtype="3" fill="hold" nodeType="afterEffect">
                                  <p:stCondLst>
                                    <p:cond delay="0"/>
                                  </p:stCondLst>
                                  <p:childTnLst>
                                    <p:anim calcmode="lin" valueType="num">
                                      <p:cBhvr additive="base">
                                        <p:cTn id="42" dur="2000"/>
                                        <p:tgtEl>
                                          <p:spTgt spid="6"/>
                                        </p:tgtEl>
                                        <p:attrNameLst>
                                          <p:attrName>ppt_x</p:attrName>
                                        </p:attrNameLst>
                                      </p:cBhvr>
                                      <p:tavLst>
                                        <p:tav tm="0">
                                          <p:val>
                                            <p:strVal val="ppt_x"/>
                                          </p:val>
                                        </p:tav>
                                        <p:tav tm="100000">
                                          <p:val>
                                            <p:strVal val="1+ppt_w/2"/>
                                          </p:val>
                                        </p:tav>
                                      </p:tavLst>
                                    </p:anim>
                                    <p:anim calcmode="lin" valueType="num">
                                      <p:cBhvr additive="base">
                                        <p:cTn id="43" dur="2000"/>
                                        <p:tgtEl>
                                          <p:spTgt spid="6"/>
                                        </p:tgtEl>
                                        <p:attrNameLst>
                                          <p:attrName>ppt_y</p:attrName>
                                        </p:attrNameLst>
                                      </p:cBhvr>
                                      <p:tavLst>
                                        <p:tav tm="0">
                                          <p:val>
                                            <p:strVal val="ppt_y"/>
                                          </p:val>
                                        </p:tav>
                                        <p:tav tm="100000">
                                          <p:val>
                                            <p:strVal val="0-ppt_h/2"/>
                                          </p:val>
                                        </p:tav>
                                      </p:tavLst>
                                    </p:anim>
                                    <p:set>
                                      <p:cBhvr>
                                        <p:cTn id="44" dur="1" fill="hold">
                                          <p:stCondLst>
                                            <p:cond delay="1999"/>
                                          </p:stCondLst>
                                        </p:cTn>
                                        <p:tgtEl>
                                          <p:spTgt spid="6"/>
                                        </p:tgtEl>
                                        <p:attrNameLst>
                                          <p:attrName>style.visibility</p:attrName>
                                        </p:attrNameLst>
                                      </p:cBhvr>
                                      <p:to>
                                        <p:strVal val="hidden"/>
                                      </p:to>
                                    </p:set>
                                  </p:childTnLst>
                                </p:cTn>
                              </p:par>
                              <p:par>
                                <p:cTn id="45" presetID="8" presetClass="emph" presetSubtype="0" fill="hold" nodeType="withEffect">
                                  <p:stCondLst>
                                    <p:cond delay="0"/>
                                  </p:stCondLst>
                                  <p:childTnLst>
                                    <p:animRot by="-21600000">
                                      <p:cBhvr>
                                        <p:cTn id="46" dur="2000" fill="hold"/>
                                        <p:tgtEl>
                                          <p:spTgt spid="6"/>
                                        </p:tgtEl>
                                        <p:attrNameLst>
                                          <p:attrName>r</p:attrName>
                                        </p:attrNameLst>
                                      </p:cBhvr>
                                    </p:animRot>
                                  </p:childTnLst>
                                </p:cTn>
                              </p:par>
                              <p:par>
                                <p:cTn id="47" presetID="2" presetClass="exit" presetSubtype="6" fill="hold" nodeType="withEffect">
                                  <p:stCondLst>
                                    <p:cond delay="0"/>
                                  </p:stCondLst>
                                  <p:childTnLst>
                                    <p:anim calcmode="lin" valueType="num">
                                      <p:cBhvr additive="base">
                                        <p:cTn id="48" dur="2000"/>
                                        <p:tgtEl>
                                          <p:spTgt spid="5"/>
                                        </p:tgtEl>
                                        <p:attrNameLst>
                                          <p:attrName>ppt_x</p:attrName>
                                        </p:attrNameLst>
                                      </p:cBhvr>
                                      <p:tavLst>
                                        <p:tav tm="0">
                                          <p:val>
                                            <p:strVal val="ppt_x"/>
                                          </p:val>
                                        </p:tav>
                                        <p:tav tm="100000">
                                          <p:val>
                                            <p:strVal val="1+ppt_w/2"/>
                                          </p:val>
                                        </p:tav>
                                      </p:tavLst>
                                    </p:anim>
                                    <p:anim calcmode="lin" valueType="num">
                                      <p:cBhvr additive="base">
                                        <p:cTn id="49" dur="2000"/>
                                        <p:tgtEl>
                                          <p:spTgt spid="5"/>
                                        </p:tgtEl>
                                        <p:attrNameLst>
                                          <p:attrName>ppt_y</p:attrName>
                                        </p:attrNameLst>
                                      </p:cBhvr>
                                      <p:tavLst>
                                        <p:tav tm="0">
                                          <p:val>
                                            <p:strVal val="ppt_y"/>
                                          </p:val>
                                        </p:tav>
                                        <p:tav tm="100000">
                                          <p:val>
                                            <p:strVal val="1+ppt_h/2"/>
                                          </p:val>
                                        </p:tav>
                                      </p:tavLst>
                                    </p:anim>
                                    <p:set>
                                      <p:cBhvr>
                                        <p:cTn id="50" dur="1" fill="hold">
                                          <p:stCondLst>
                                            <p:cond delay="1999"/>
                                          </p:stCondLst>
                                        </p:cTn>
                                        <p:tgtEl>
                                          <p:spTgt spid="5"/>
                                        </p:tgtEl>
                                        <p:attrNameLst>
                                          <p:attrName>style.visibility</p:attrName>
                                        </p:attrNameLst>
                                      </p:cBhvr>
                                      <p:to>
                                        <p:strVal val="hidden"/>
                                      </p:to>
                                    </p:set>
                                  </p:childTnLst>
                                </p:cTn>
                              </p:par>
                              <p:par>
                                <p:cTn id="51" presetID="8" presetClass="emph" presetSubtype="0" fill="hold" nodeType="withEffect">
                                  <p:stCondLst>
                                    <p:cond delay="0"/>
                                  </p:stCondLst>
                                  <p:childTnLst>
                                    <p:animRot by="21600000">
                                      <p:cBhvr>
                                        <p:cTn id="52" dur="2000" fill="hold"/>
                                        <p:tgtEl>
                                          <p:spTgt spid="5"/>
                                        </p:tgtEl>
                                        <p:attrNameLst>
                                          <p:attrName>r</p:attrName>
                                        </p:attrNameLst>
                                      </p:cBhvr>
                                    </p:animRot>
                                  </p:childTnLst>
                                </p:cTn>
                              </p:par>
                              <p:par>
                                <p:cTn id="53" presetID="2" presetClass="exit" presetSubtype="12" fill="hold" nodeType="withEffect">
                                  <p:stCondLst>
                                    <p:cond delay="0"/>
                                  </p:stCondLst>
                                  <p:childTnLst>
                                    <p:anim calcmode="lin" valueType="num">
                                      <p:cBhvr additive="base">
                                        <p:cTn id="54" dur="2000"/>
                                        <p:tgtEl>
                                          <p:spTgt spid="3"/>
                                        </p:tgtEl>
                                        <p:attrNameLst>
                                          <p:attrName>ppt_x</p:attrName>
                                        </p:attrNameLst>
                                      </p:cBhvr>
                                      <p:tavLst>
                                        <p:tav tm="0">
                                          <p:val>
                                            <p:strVal val="ppt_x"/>
                                          </p:val>
                                        </p:tav>
                                        <p:tav tm="100000">
                                          <p:val>
                                            <p:strVal val="0-ppt_w/2"/>
                                          </p:val>
                                        </p:tav>
                                      </p:tavLst>
                                    </p:anim>
                                    <p:anim calcmode="lin" valueType="num">
                                      <p:cBhvr additive="base">
                                        <p:cTn id="55" dur="2000"/>
                                        <p:tgtEl>
                                          <p:spTgt spid="3"/>
                                        </p:tgtEl>
                                        <p:attrNameLst>
                                          <p:attrName>ppt_y</p:attrName>
                                        </p:attrNameLst>
                                      </p:cBhvr>
                                      <p:tavLst>
                                        <p:tav tm="0">
                                          <p:val>
                                            <p:strVal val="ppt_y"/>
                                          </p:val>
                                        </p:tav>
                                        <p:tav tm="100000">
                                          <p:val>
                                            <p:strVal val="1+ppt_h/2"/>
                                          </p:val>
                                        </p:tav>
                                      </p:tavLst>
                                    </p:anim>
                                    <p:set>
                                      <p:cBhvr>
                                        <p:cTn id="56" dur="1" fill="hold">
                                          <p:stCondLst>
                                            <p:cond delay="1999"/>
                                          </p:stCondLst>
                                        </p:cTn>
                                        <p:tgtEl>
                                          <p:spTgt spid="3"/>
                                        </p:tgtEl>
                                        <p:attrNameLst>
                                          <p:attrName>style.visibility</p:attrName>
                                        </p:attrNameLst>
                                      </p:cBhvr>
                                      <p:to>
                                        <p:strVal val="hidden"/>
                                      </p:to>
                                    </p:set>
                                  </p:childTnLst>
                                </p:cTn>
                              </p:par>
                              <p:par>
                                <p:cTn id="57" presetID="8" presetClass="emph" presetSubtype="0" fill="hold" nodeType="withEffect">
                                  <p:stCondLst>
                                    <p:cond delay="0"/>
                                  </p:stCondLst>
                                  <p:childTnLst>
                                    <p:animRot by="-21600000">
                                      <p:cBhvr>
                                        <p:cTn id="58" dur="2000" fill="hold"/>
                                        <p:tgtEl>
                                          <p:spTgt spid="3"/>
                                        </p:tgtEl>
                                        <p:attrNameLst>
                                          <p:attrName>r</p:attrName>
                                        </p:attrNameLst>
                                      </p:cBhvr>
                                    </p:animRot>
                                  </p:childTnLst>
                                </p:cTn>
                              </p:par>
                              <p:par>
                                <p:cTn id="59" presetID="2" presetClass="exit" presetSubtype="9" fill="hold" nodeType="withEffect">
                                  <p:stCondLst>
                                    <p:cond delay="0"/>
                                  </p:stCondLst>
                                  <p:childTnLst>
                                    <p:anim calcmode="lin" valueType="num">
                                      <p:cBhvr additive="base">
                                        <p:cTn id="60" dur="2000"/>
                                        <p:tgtEl>
                                          <p:spTgt spid="4"/>
                                        </p:tgtEl>
                                        <p:attrNameLst>
                                          <p:attrName>ppt_x</p:attrName>
                                        </p:attrNameLst>
                                      </p:cBhvr>
                                      <p:tavLst>
                                        <p:tav tm="0">
                                          <p:val>
                                            <p:strVal val="ppt_x"/>
                                          </p:val>
                                        </p:tav>
                                        <p:tav tm="100000">
                                          <p:val>
                                            <p:strVal val="0-ppt_w/2"/>
                                          </p:val>
                                        </p:tav>
                                      </p:tavLst>
                                    </p:anim>
                                    <p:anim calcmode="lin" valueType="num">
                                      <p:cBhvr additive="base">
                                        <p:cTn id="61" dur="2000"/>
                                        <p:tgtEl>
                                          <p:spTgt spid="4"/>
                                        </p:tgtEl>
                                        <p:attrNameLst>
                                          <p:attrName>ppt_y</p:attrName>
                                        </p:attrNameLst>
                                      </p:cBhvr>
                                      <p:tavLst>
                                        <p:tav tm="0">
                                          <p:val>
                                            <p:strVal val="ppt_y"/>
                                          </p:val>
                                        </p:tav>
                                        <p:tav tm="100000">
                                          <p:val>
                                            <p:strVal val="0-ppt_h/2"/>
                                          </p:val>
                                        </p:tav>
                                      </p:tavLst>
                                    </p:anim>
                                    <p:set>
                                      <p:cBhvr>
                                        <p:cTn id="62" dur="1" fill="hold">
                                          <p:stCondLst>
                                            <p:cond delay="1999"/>
                                          </p:stCondLst>
                                        </p:cTn>
                                        <p:tgtEl>
                                          <p:spTgt spid="4"/>
                                        </p:tgtEl>
                                        <p:attrNameLst>
                                          <p:attrName>style.visibility</p:attrName>
                                        </p:attrNameLst>
                                      </p:cBhvr>
                                      <p:to>
                                        <p:strVal val="hidden"/>
                                      </p:to>
                                    </p:set>
                                  </p:childTnLst>
                                </p:cTn>
                              </p:par>
                              <p:par>
                                <p:cTn id="63" presetID="8" presetClass="emph" presetSubtype="0" fill="hold" nodeType="withEffect">
                                  <p:stCondLst>
                                    <p:cond delay="0"/>
                                  </p:stCondLst>
                                  <p:childTnLst>
                                    <p:animRot by="21600000">
                                      <p:cBhvr>
                                        <p:cTn id="64" dur="2000" fill="hold"/>
                                        <p:tgtEl>
                                          <p:spTgt spid="4"/>
                                        </p:tgtEl>
                                        <p:attrNameLst>
                                          <p:attrName>r</p:attrName>
                                        </p:attrNameLst>
                                      </p:cBhvr>
                                    </p:animRot>
                                  </p:childTnLst>
                                </p:cTn>
                              </p:par>
                              <p:par>
                                <p:cTn id="65" presetID="23" presetClass="entr" presetSubtype="288" fill="hold" nodeType="withEffect">
                                  <p:stCondLst>
                                    <p:cond delay="0"/>
                                  </p:stCondLst>
                                  <p:childTnLst>
                                    <p:set>
                                      <p:cBhvr>
                                        <p:cTn id="66" dur="1" fill="hold">
                                          <p:stCondLst>
                                            <p:cond delay="0"/>
                                          </p:stCondLst>
                                        </p:cTn>
                                        <p:tgtEl>
                                          <p:spTgt spid="2"/>
                                        </p:tgtEl>
                                        <p:attrNameLst>
                                          <p:attrName>style.visibility</p:attrName>
                                        </p:attrNameLst>
                                      </p:cBhvr>
                                      <p:to>
                                        <p:strVal val="visible"/>
                                      </p:to>
                                    </p:set>
                                    <p:anim calcmode="lin" valueType="num">
                                      <p:cBhvr>
                                        <p:cTn id="67" dur="2000" fill="hold"/>
                                        <p:tgtEl>
                                          <p:spTgt spid="2"/>
                                        </p:tgtEl>
                                        <p:attrNameLst>
                                          <p:attrName>ppt_w</p:attrName>
                                        </p:attrNameLst>
                                      </p:cBhvr>
                                      <p:tavLst>
                                        <p:tav tm="0">
                                          <p:val>
                                            <p:strVal val="4/3*#ppt_w"/>
                                          </p:val>
                                        </p:tav>
                                        <p:tav tm="100000">
                                          <p:val>
                                            <p:strVal val="#ppt_w"/>
                                          </p:val>
                                        </p:tav>
                                      </p:tavLst>
                                    </p:anim>
                                    <p:anim calcmode="lin" valueType="num">
                                      <p:cBhvr>
                                        <p:cTn id="68" dur="2000" fill="hold"/>
                                        <p:tgtEl>
                                          <p:spTgt spid="2"/>
                                        </p:tgtEl>
                                        <p:attrNameLst>
                                          <p:attrName>ppt_h</p:attrName>
                                        </p:attrNameLst>
                                      </p:cBhvr>
                                      <p:tavLst>
                                        <p:tav tm="0">
                                          <p:val>
                                            <p:strVal val="4/3*#ppt_h"/>
                                          </p:val>
                                        </p:tav>
                                        <p:tav tm="100000">
                                          <p:val>
                                            <p:strVal val="#ppt_h"/>
                                          </p:val>
                                        </p:tav>
                                      </p:tavLst>
                                    </p:anim>
                                  </p:childTnLst>
                                </p:cTn>
                              </p:par>
                              <p:par>
                                <p:cTn id="69" presetID="16" presetClass="entr" presetSubtype="37" fill="hold" nodeType="withEffect">
                                  <p:stCondLst>
                                    <p:cond delay="0"/>
                                  </p:stCondLst>
                                  <p:childTnLst>
                                    <p:set>
                                      <p:cBhvr>
                                        <p:cTn id="70" dur="1" fill="hold">
                                          <p:stCondLst>
                                            <p:cond delay="0"/>
                                          </p:stCondLst>
                                        </p:cTn>
                                        <p:tgtEl>
                                          <p:spTgt spid="2"/>
                                        </p:tgtEl>
                                        <p:attrNameLst>
                                          <p:attrName>style.visibility</p:attrName>
                                        </p:attrNameLst>
                                      </p:cBhvr>
                                      <p:to>
                                        <p:strVal val="visible"/>
                                      </p:to>
                                    </p:set>
                                    <p:animEffect transition="in" filter="barn(outVertical)">
                                      <p:cBhvr>
                                        <p:cTn id="7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tx2">
                <a:lumMod val="40000"/>
                <a:lumOff val="60000"/>
              </a:schemeClr>
            </a:gs>
            <a:gs pos="50000">
              <a:schemeClr val="tx2">
                <a:lumMod val="60000"/>
                <a:lumOff val="40000"/>
                <a:shade val="67500"/>
                <a:satMod val="115000"/>
              </a:schemeClr>
            </a:gs>
            <a:gs pos="100000">
              <a:schemeClr val="tx2">
                <a:lumMod val="60000"/>
                <a:lumOff val="4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9a08cccf9a4c627fb7d4f3f487ed8a6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notas_musicales_png_recurso_by_miilig-d7lkxno.png"/>
          <p:cNvPicPr>
            <a:picLocks noChangeAspect="1"/>
          </p:cNvPicPr>
          <p:nvPr/>
        </p:nvPicPr>
        <p:blipFill>
          <a:blip r:embed="rId3"/>
          <a:stretch>
            <a:fillRect/>
          </a:stretch>
        </p:blipFill>
        <p:spPr>
          <a:xfrm>
            <a:off x="7429520" y="285734"/>
            <a:ext cx="2857500" cy="2786062"/>
          </a:xfrm>
          <a:prstGeom prst="rect">
            <a:avLst/>
          </a:prstGeom>
        </p:spPr>
      </p:pic>
      <p:pic>
        <p:nvPicPr>
          <p:cNvPr id="5" name="4 Imagen" descr="notas_musicales_png_recurso_by_miilig-d7lkxno.png"/>
          <p:cNvPicPr>
            <a:picLocks noChangeAspect="1"/>
          </p:cNvPicPr>
          <p:nvPr/>
        </p:nvPicPr>
        <p:blipFill>
          <a:blip r:embed="rId3"/>
          <a:stretch>
            <a:fillRect/>
          </a:stretch>
        </p:blipFill>
        <p:spPr>
          <a:xfrm flipV="1">
            <a:off x="7715250" y="1714494"/>
            <a:ext cx="2857500" cy="2562264"/>
          </a:xfrm>
          <a:prstGeom prst="rect">
            <a:avLst/>
          </a:prstGeom>
        </p:spPr>
      </p:pic>
      <p:pic>
        <p:nvPicPr>
          <p:cNvPr id="6" name="5 Imagen" descr="notas_musicales_png_recurso_by_miilig-d7lkxno.png"/>
          <p:cNvPicPr>
            <a:picLocks noChangeAspect="1"/>
          </p:cNvPicPr>
          <p:nvPr/>
        </p:nvPicPr>
        <p:blipFill>
          <a:blip r:embed="rId3"/>
          <a:stretch>
            <a:fillRect/>
          </a:stretch>
        </p:blipFill>
        <p:spPr>
          <a:xfrm>
            <a:off x="5643570" y="357172"/>
            <a:ext cx="2857500" cy="2857500"/>
          </a:xfrm>
          <a:prstGeom prst="rect">
            <a:avLst/>
          </a:prstGeom>
        </p:spPr>
      </p:pic>
      <p:pic>
        <p:nvPicPr>
          <p:cNvPr id="7" name="6 Imagen" descr="notas_musicales_png_recurso_by_miilig-d7lkxno.png"/>
          <p:cNvPicPr>
            <a:picLocks noChangeAspect="1"/>
          </p:cNvPicPr>
          <p:nvPr/>
        </p:nvPicPr>
        <p:blipFill>
          <a:blip r:embed="rId3"/>
          <a:stretch>
            <a:fillRect/>
          </a:stretch>
        </p:blipFill>
        <p:spPr>
          <a:xfrm flipV="1">
            <a:off x="5643570" y="1285866"/>
            <a:ext cx="2857500" cy="2990892"/>
          </a:xfrm>
          <a:prstGeom prst="rect">
            <a:avLst/>
          </a:prstGeom>
        </p:spPr>
      </p:pic>
      <p:pic>
        <p:nvPicPr>
          <p:cNvPr id="8" name="7 Imagen" descr="notas_musicales_png_recurso_by_miilig-d7lkxno.png"/>
          <p:cNvPicPr>
            <a:picLocks noChangeAspect="1"/>
          </p:cNvPicPr>
          <p:nvPr/>
        </p:nvPicPr>
        <p:blipFill>
          <a:blip r:embed="rId3"/>
          <a:stretch>
            <a:fillRect/>
          </a:stretch>
        </p:blipFill>
        <p:spPr>
          <a:xfrm>
            <a:off x="3500430" y="357172"/>
            <a:ext cx="2857500" cy="2857500"/>
          </a:xfrm>
          <a:prstGeom prst="rect">
            <a:avLst/>
          </a:prstGeom>
        </p:spPr>
      </p:pic>
      <p:pic>
        <p:nvPicPr>
          <p:cNvPr id="9" name="8 Imagen" descr="notas_musicales_png_recurso_by_miilig-d7lkxno.png"/>
          <p:cNvPicPr>
            <a:picLocks noChangeAspect="1"/>
          </p:cNvPicPr>
          <p:nvPr/>
        </p:nvPicPr>
        <p:blipFill>
          <a:blip r:embed="rId3"/>
          <a:stretch>
            <a:fillRect/>
          </a:stretch>
        </p:blipFill>
        <p:spPr>
          <a:xfrm flipV="1">
            <a:off x="3500430" y="1285866"/>
            <a:ext cx="2857500" cy="2990892"/>
          </a:xfrm>
          <a:prstGeom prst="rect">
            <a:avLst/>
          </a:prstGeom>
        </p:spPr>
      </p:pic>
      <p:pic>
        <p:nvPicPr>
          <p:cNvPr id="10" name="9 Imagen" descr="notas_musicales_png_recurso_by_miilig-d7lkxno.png"/>
          <p:cNvPicPr>
            <a:picLocks noChangeAspect="1"/>
          </p:cNvPicPr>
          <p:nvPr/>
        </p:nvPicPr>
        <p:blipFill>
          <a:blip r:embed="rId3"/>
          <a:stretch>
            <a:fillRect/>
          </a:stretch>
        </p:blipFill>
        <p:spPr>
          <a:xfrm>
            <a:off x="1500166" y="357172"/>
            <a:ext cx="2857500" cy="2857500"/>
          </a:xfrm>
          <a:prstGeom prst="rect">
            <a:avLst/>
          </a:prstGeom>
        </p:spPr>
      </p:pic>
      <p:pic>
        <p:nvPicPr>
          <p:cNvPr id="11" name="10 Imagen" descr="notas_musicales_png_recurso_by_miilig-d7lkxno.png"/>
          <p:cNvPicPr>
            <a:picLocks noChangeAspect="1"/>
          </p:cNvPicPr>
          <p:nvPr/>
        </p:nvPicPr>
        <p:blipFill>
          <a:blip r:embed="rId3"/>
          <a:stretch>
            <a:fillRect/>
          </a:stretch>
        </p:blipFill>
        <p:spPr>
          <a:xfrm flipV="1">
            <a:off x="1500166" y="1285866"/>
            <a:ext cx="2857500" cy="2990892"/>
          </a:xfrm>
          <a:prstGeom prst="rect">
            <a:avLst/>
          </a:prstGeom>
        </p:spPr>
      </p:pic>
      <p:pic>
        <p:nvPicPr>
          <p:cNvPr id="12" name="11 Imagen" descr="notas_musicales_png_recurso_by_miilig-d7lkxno.png"/>
          <p:cNvPicPr>
            <a:picLocks noChangeAspect="1"/>
          </p:cNvPicPr>
          <p:nvPr/>
        </p:nvPicPr>
        <p:blipFill>
          <a:blip r:embed="rId3"/>
          <a:stretch>
            <a:fillRect/>
          </a:stretch>
        </p:blipFill>
        <p:spPr>
          <a:xfrm>
            <a:off x="-285784" y="357172"/>
            <a:ext cx="2857500" cy="2857500"/>
          </a:xfrm>
          <a:prstGeom prst="rect">
            <a:avLst/>
          </a:prstGeom>
        </p:spPr>
      </p:pic>
      <p:pic>
        <p:nvPicPr>
          <p:cNvPr id="13" name="12 Imagen" descr="notas_musicales_png_recurso_by_miilig-d7lkxno.png"/>
          <p:cNvPicPr>
            <a:picLocks noChangeAspect="1"/>
          </p:cNvPicPr>
          <p:nvPr/>
        </p:nvPicPr>
        <p:blipFill>
          <a:blip r:embed="rId3"/>
          <a:stretch>
            <a:fillRect/>
          </a:stretch>
        </p:blipFill>
        <p:spPr>
          <a:xfrm flipV="1">
            <a:off x="-285784" y="1285866"/>
            <a:ext cx="2857500" cy="2990892"/>
          </a:xfrm>
          <a:prstGeom prst="rect">
            <a:avLst/>
          </a:prstGeom>
        </p:spPr>
      </p:pic>
      <p:sp>
        <p:nvSpPr>
          <p:cNvPr id="14" name="13 Rectángulo"/>
          <p:cNvSpPr/>
          <p:nvPr/>
        </p:nvSpPr>
        <p:spPr>
          <a:xfrm>
            <a:off x="-571536" y="-214332"/>
            <a:ext cx="10858576"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1+#ppt_w/2"/>
                                          </p:val>
                                        </p:tav>
                                        <p:tav tm="100000">
                                          <p:val>
                                            <p:strVal val="#ppt_x"/>
                                          </p:val>
                                        </p:tav>
                                      </p:tavLst>
                                    </p:anim>
                                    <p:anim calcmode="lin" valueType="num">
                                      <p:cBhvr additive="base">
                                        <p:cTn id="19" dur="3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1+#ppt_w/2"/>
                                          </p:val>
                                        </p:tav>
                                        <p:tav tm="100000">
                                          <p:val>
                                            <p:strVal val="#ppt_x"/>
                                          </p:val>
                                        </p:tav>
                                      </p:tavLst>
                                    </p:anim>
                                    <p:anim calcmode="lin" valueType="num">
                                      <p:cBhvr additive="base">
                                        <p:cTn id="23" dur="3000" fill="hold"/>
                                        <p:tgtEl>
                                          <p:spTgt spid="7"/>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1+#ppt_w/2"/>
                                          </p:val>
                                        </p:tav>
                                        <p:tav tm="100000">
                                          <p:val>
                                            <p:strVal val="#ppt_x"/>
                                          </p:val>
                                        </p:tav>
                                      </p:tavLst>
                                    </p:anim>
                                    <p:anim calcmode="lin" valueType="num">
                                      <p:cBhvr additive="base">
                                        <p:cTn id="27" dur="30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1+#ppt_w/2"/>
                                          </p:val>
                                        </p:tav>
                                        <p:tav tm="100000">
                                          <p:val>
                                            <p:strVal val="#ppt_x"/>
                                          </p:val>
                                        </p:tav>
                                      </p:tavLst>
                                    </p:anim>
                                    <p:anim calcmode="lin" valueType="num">
                                      <p:cBhvr additive="base">
                                        <p:cTn id="31" dur="3000" fill="hold"/>
                                        <p:tgtEl>
                                          <p:spTgt spid="9"/>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1+#ppt_w/2"/>
                                          </p:val>
                                        </p:tav>
                                        <p:tav tm="100000">
                                          <p:val>
                                            <p:strVal val="#ppt_x"/>
                                          </p:val>
                                        </p:tav>
                                      </p:tavLst>
                                    </p:anim>
                                    <p:anim calcmode="lin" valueType="num">
                                      <p:cBhvr additive="base">
                                        <p:cTn id="35" dur="3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1+#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1+#ppt_w/2"/>
                                          </p:val>
                                        </p:tav>
                                        <p:tav tm="100000">
                                          <p:val>
                                            <p:strVal val="#ppt_x"/>
                                          </p:val>
                                        </p:tav>
                                      </p:tavLst>
                                    </p:anim>
                                    <p:anim calcmode="lin" valueType="num">
                                      <p:cBhvr additive="base">
                                        <p:cTn id="43" dur="3000" fill="hold"/>
                                        <p:tgtEl>
                                          <p:spTgt spid="12"/>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1+#ppt_w/2"/>
                                          </p:val>
                                        </p:tav>
                                        <p:tav tm="100000">
                                          <p:val>
                                            <p:strVal val="#ppt_x"/>
                                          </p:val>
                                        </p:tav>
                                      </p:tavLst>
                                    </p:anim>
                                    <p:anim calcmode="lin" valueType="num">
                                      <p:cBhvr additive="base">
                                        <p:cTn id="47" dur="3000" fill="hold"/>
                                        <p:tgtEl>
                                          <p:spTgt spid="13"/>
                                        </p:tgtEl>
                                        <p:attrNameLst>
                                          <p:attrName>ppt_y</p:attrName>
                                        </p:attrNameLst>
                                      </p:cBhvr>
                                      <p:tavLst>
                                        <p:tav tm="0">
                                          <p:val>
                                            <p:strVal val="#ppt_y"/>
                                          </p:val>
                                        </p:tav>
                                        <p:tav tm="100000">
                                          <p:val>
                                            <p:strVal val="#ppt_y"/>
                                          </p:val>
                                        </p:tav>
                                      </p:tavLst>
                                    </p:anim>
                                  </p:childTnLst>
                                </p:cTn>
                              </p:par>
                              <p:par>
                                <p:cTn id="48" presetID="8" presetClass="emph" presetSubtype="0" fill="hold" nodeType="withEffect">
                                  <p:stCondLst>
                                    <p:cond delay="0"/>
                                  </p:stCondLst>
                                  <p:childTnLst>
                                    <p:animRot by="21600000">
                                      <p:cBhvr>
                                        <p:cTn id="49" dur="3000" fill="hold"/>
                                        <p:tgtEl>
                                          <p:spTgt spid="4"/>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6"/>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8"/>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0"/>
                                        </p:tgtEl>
                                        <p:attrNameLst>
                                          <p:attrName>r</p:attrName>
                                        </p:attrNameLst>
                                      </p:cBhvr>
                                    </p:animRot>
                                  </p:childTnLst>
                                </p:cTn>
                              </p:par>
                              <p:par>
                                <p:cTn id="56" presetID="8" presetClass="emph" presetSubtype="0" fill="hold" nodeType="withEffect">
                                  <p:stCondLst>
                                    <p:cond delay="0"/>
                                  </p:stCondLst>
                                  <p:childTnLst>
                                    <p:animRot by="21600000">
                                      <p:cBhvr>
                                        <p:cTn id="57" dur="3000" fill="hold"/>
                                        <p:tgtEl>
                                          <p:spTgt spid="12"/>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5"/>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9"/>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1"/>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3"/>
                                        </p:tgtEl>
                                        <p:attrNameLst>
                                          <p:attrName>r</p:attrName>
                                        </p:attrNameLst>
                                      </p:cBhvr>
                                    </p:animRot>
                                  </p:childTnLst>
                                </p:cTn>
                              </p:par>
                            </p:childTnLst>
                          </p:cTn>
                        </p:par>
                        <p:par>
                          <p:cTn id="68" fill="hold">
                            <p:stCondLst>
                              <p:cond delay="3000"/>
                            </p:stCondLst>
                            <p:childTnLst>
                              <p:par>
                                <p:cTn id="69" presetID="2" presetClass="exit" presetSubtype="2" fill="hold" nodeType="afterEffect">
                                  <p:stCondLst>
                                    <p:cond delay="0"/>
                                  </p:stCondLst>
                                  <p:childTnLst>
                                    <p:anim calcmode="lin" valueType="num">
                                      <p:cBhvr additive="base">
                                        <p:cTn id="70" dur="3000"/>
                                        <p:tgtEl>
                                          <p:spTgt spid="4"/>
                                        </p:tgtEl>
                                        <p:attrNameLst>
                                          <p:attrName>ppt_x</p:attrName>
                                        </p:attrNameLst>
                                      </p:cBhvr>
                                      <p:tavLst>
                                        <p:tav tm="0">
                                          <p:val>
                                            <p:strVal val="ppt_x"/>
                                          </p:val>
                                        </p:tav>
                                        <p:tav tm="100000">
                                          <p:val>
                                            <p:strVal val="1+ppt_w/2"/>
                                          </p:val>
                                        </p:tav>
                                      </p:tavLst>
                                    </p:anim>
                                    <p:anim calcmode="lin" valueType="num">
                                      <p:cBhvr additive="base">
                                        <p:cTn id="71" dur="3000"/>
                                        <p:tgtEl>
                                          <p:spTgt spid="4"/>
                                        </p:tgtEl>
                                        <p:attrNameLst>
                                          <p:attrName>ppt_y</p:attrName>
                                        </p:attrNameLst>
                                      </p:cBhvr>
                                      <p:tavLst>
                                        <p:tav tm="0">
                                          <p:val>
                                            <p:strVal val="ppt_y"/>
                                          </p:val>
                                        </p:tav>
                                        <p:tav tm="100000">
                                          <p:val>
                                            <p:strVal val="ppt_y"/>
                                          </p:val>
                                        </p:tav>
                                      </p:tavLst>
                                    </p:anim>
                                    <p:set>
                                      <p:cBhvr>
                                        <p:cTn id="72" dur="1" fill="hold">
                                          <p:stCondLst>
                                            <p:cond delay="2999"/>
                                          </p:stCondLst>
                                        </p:cTn>
                                        <p:tgtEl>
                                          <p:spTgt spid="4"/>
                                        </p:tgtEl>
                                        <p:attrNameLst>
                                          <p:attrName>style.visibility</p:attrName>
                                        </p:attrNameLst>
                                      </p:cBhvr>
                                      <p:to>
                                        <p:strVal val="hidden"/>
                                      </p:to>
                                    </p:set>
                                  </p:childTnLst>
                                </p:cTn>
                              </p:par>
                              <p:par>
                                <p:cTn id="73" presetID="2" presetClass="exit" presetSubtype="2" fill="hold" nodeType="withEffect">
                                  <p:stCondLst>
                                    <p:cond delay="0"/>
                                  </p:stCondLst>
                                  <p:childTnLst>
                                    <p:anim calcmode="lin" valueType="num">
                                      <p:cBhvr additive="base">
                                        <p:cTn id="74" dur="3000"/>
                                        <p:tgtEl>
                                          <p:spTgt spid="5"/>
                                        </p:tgtEl>
                                        <p:attrNameLst>
                                          <p:attrName>ppt_x</p:attrName>
                                        </p:attrNameLst>
                                      </p:cBhvr>
                                      <p:tavLst>
                                        <p:tav tm="0">
                                          <p:val>
                                            <p:strVal val="ppt_x"/>
                                          </p:val>
                                        </p:tav>
                                        <p:tav tm="100000">
                                          <p:val>
                                            <p:strVal val="1+ppt_w/2"/>
                                          </p:val>
                                        </p:tav>
                                      </p:tavLst>
                                    </p:anim>
                                    <p:anim calcmode="lin" valueType="num">
                                      <p:cBhvr additive="base">
                                        <p:cTn id="75" dur="3000"/>
                                        <p:tgtEl>
                                          <p:spTgt spid="5"/>
                                        </p:tgtEl>
                                        <p:attrNameLst>
                                          <p:attrName>ppt_y</p:attrName>
                                        </p:attrNameLst>
                                      </p:cBhvr>
                                      <p:tavLst>
                                        <p:tav tm="0">
                                          <p:val>
                                            <p:strVal val="ppt_y"/>
                                          </p:val>
                                        </p:tav>
                                        <p:tav tm="100000">
                                          <p:val>
                                            <p:strVal val="ppt_y"/>
                                          </p:val>
                                        </p:tav>
                                      </p:tavLst>
                                    </p:anim>
                                    <p:set>
                                      <p:cBhvr>
                                        <p:cTn id="76" dur="1" fill="hold">
                                          <p:stCondLst>
                                            <p:cond delay="2999"/>
                                          </p:stCondLst>
                                        </p:cTn>
                                        <p:tgtEl>
                                          <p:spTgt spid="5"/>
                                        </p:tgtEl>
                                        <p:attrNameLst>
                                          <p:attrName>style.visibility</p:attrName>
                                        </p:attrNameLst>
                                      </p:cBhvr>
                                      <p:to>
                                        <p:strVal val="hidden"/>
                                      </p:to>
                                    </p:set>
                                  </p:childTnLst>
                                </p:cTn>
                              </p:par>
                              <p:par>
                                <p:cTn id="77" presetID="2" presetClass="exit" presetSubtype="2" fill="hold" nodeType="withEffect">
                                  <p:stCondLst>
                                    <p:cond delay="0"/>
                                  </p:stCondLst>
                                  <p:childTnLst>
                                    <p:anim calcmode="lin" valueType="num">
                                      <p:cBhvr additive="base">
                                        <p:cTn id="78" dur="3000"/>
                                        <p:tgtEl>
                                          <p:spTgt spid="6"/>
                                        </p:tgtEl>
                                        <p:attrNameLst>
                                          <p:attrName>ppt_x</p:attrName>
                                        </p:attrNameLst>
                                      </p:cBhvr>
                                      <p:tavLst>
                                        <p:tav tm="0">
                                          <p:val>
                                            <p:strVal val="ppt_x"/>
                                          </p:val>
                                        </p:tav>
                                        <p:tav tm="100000">
                                          <p:val>
                                            <p:strVal val="1+ppt_w/2"/>
                                          </p:val>
                                        </p:tav>
                                      </p:tavLst>
                                    </p:anim>
                                    <p:anim calcmode="lin" valueType="num">
                                      <p:cBhvr additive="base">
                                        <p:cTn id="79" dur="3000"/>
                                        <p:tgtEl>
                                          <p:spTgt spid="6"/>
                                        </p:tgtEl>
                                        <p:attrNameLst>
                                          <p:attrName>ppt_y</p:attrName>
                                        </p:attrNameLst>
                                      </p:cBhvr>
                                      <p:tavLst>
                                        <p:tav tm="0">
                                          <p:val>
                                            <p:strVal val="ppt_y"/>
                                          </p:val>
                                        </p:tav>
                                        <p:tav tm="100000">
                                          <p:val>
                                            <p:strVal val="ppt_y"/>
                                          </p:val>
                                        </p:tav>
                                      </p:tavLst>
                                    </p:anim>
                                    <p:set>
                                      <p:cBhvr>
                                        <p:cTn id="80" dur="1" fill="hold">
                                          <p:stCondLst>
                                            <p:cond delay="2999"/>
                                          </p:stCondLst>
                                        </p:cTn>
                                        <p:tgtEl>
                                          <p:spTgt spid="6"/>
                                        </p:tgtEl>
                                        <p:attrNameLst>
                                          <p:attrName>style.visibility</p:attrName>
                                        </p:attrNameLst>
                                      </p:cBhvr>
                                      <p:to>
                                        <p:strVal val="hidden"/>
                                      </p:to>
                                    </p:set>
                                  </p:childTnLst>
                                </p:cTn>
                              </p:par>
                              <p:par>
                                <p:cTn id="81" presetID="2" presetClass="exit" presetSubtype="2" fill="hold" nodeType="with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1+ppt_w/2"/>
                                          </p:val>
                                        </p:tav>
                                      </p:tavLst>
                                    </p:anim>
                                    <p:anim calcmode="lin" valueType="num">
                                      <p:cBhvr additive="base">
                                        <p:cTn id="83" dur="3000"/>
                                        <p:tgtEl>
                                          <p:spTgt spid="7"/>
                                        </p:tgtEl>
                                        <p:attrNameLst>
                                          <p:attrName>ppt_y</p:attrName>
                                        </p:attrNameLst>
                                      </p:cBhvr>
                                      <p:tavLst>
                                        <p:tav tm="0">
                                          <p:val>
                                            <p:strVal val="ppt_y"/>
                                          </p:val>
                                        </p:tav>
                                        <p:tav tm="100000">
                                          <p:val>
                                            <p:strVal val="ppt_y"/>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2" fill="hold"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1+ppt_w/2"/>
                                          </p:val>
                                        </p:tav>
                                      </p:tavLst>
                                    </p:anim>
                                    <p:anim calcmode="lin" valueType="num">
                                      <p:cBhvr additive="base">
                                        <p:cTn id="87" dur="3000"/>
                                        <p:tgtEl>
                                          <p:spTgt spid="8"/>
                                        </p:tgtEl>
                                        <p:attrNameLst>
                                          <p:attrName>ppt_y</p:attrName>
                                        </p:attrNameLst>
                                      </p:cBhvr>
                                      <p:tavLst>
                                        <p:tav tm="0">
                                          <p:val>
                                            <p:strVal val="ppt_y"/>
                                          </p:val>
                                        </p:tav>
                                        <p:tav tm="100000">
                                          <p:val>
                                            <p:strVal val="ppt_y"/>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2" fill="hold" nodeType="withEffect">
                                  <p:stCondLst>
                                    <p:cond delay="0"/>
                                  </p:stCondLst>
                                  <p:childTnLst>
                                    <p:anim calcmode="lin" valueType="num">
                                      <p:cBhvr additive="base">
                                        <p:cTn id="90" dur="3000"/>
                                        <p:tgtEl>
                                          <p:spTgt spid="9"/>
                                        </p:tgtEl>
                                        <p:attrNameLst>
                                          <p:attrName>ppt_x</p:attrName>
                                        </p:attrNameLst>
                                      </p:cBhvr>
                                      <p:tavLst>
                                        <p:tav tm="0">
                                          <p:val>
                                            <p:strVal val="ppt_x"/>
                                          </p:val>
                                        </p:tav>
                                        <p:tav tm="100000">
                                          <p:val>
                                            <p:strVal val="1+ppt_w/2"/>
                                          </p:val>
                                        </p:tav>
                                      </p:tavLst>
                                    </p:anim>
                                    <p:anim calcmode="lin" valueType="num">
                                      <p:cBhvr additive="base">
                                        <p:cTn id="91" dur="3000"/>
                                        <p:tgtEl>
                                          <p:spTgt spid="9"/>
                                        </p:tgtEl>
                                        <p:attrNameLst>
                                          <p:attrName>ppt_y</p:attrName>
                                        </p:attrNameLst>
                                      </p:cBhvr>
                                      <p:tavLst>
                                        <p:tav tm="0">
                                          <p:val>
                                            <p:strVal val="ppt_y"/>
                                          </p:val>
                                        </p:tav>
                                        <p:tav tm="100000">
                                          <p:val>
                                            <p:strVal val="ppt_y"/>
                                          </p:val>
                                        </p:tav>
                                      </p:tavLst>
                                    </p:anim>
                                    <p:set>
                                      <p:cBhvr>
                                        <p:cTn id="92" dur="1" fill="hold">
                                          <p:stCondLst>
                                            <p:cond delay="2999"/>
                                          </p:stCondLst>
                                        </p:cTn>
                                        <p:tgtEl>
                                          <p:spTgt spid="9"/>
                                        </p:tgtEl>
                                        <p:attrNameLst>
                                          <p:attrName>style.visibility</p:attrName>
                                        </p:attrNameLst>
                                      </p:cBhvr>
                                      <p:to>
                                        <p:strVal val="hidden"/>
                                      </p:to>
                                    </p:set>
                                  </p:childTnLst>
                                </p:cTn>
                              </p:par>
                              <p:par>
                                <p:cTn id="93" presetID="2" presetClass="exit" presetSubtype="2" fill="hold" nodeType="withEffect">
                                  <p:stCondLst>
                                    <p:cond delay="0"/>
                                  </p:stCondLst>
                                  <p:childTnLst>
                                    <p:anim calcmode="lin" valueType="num">
                                      <p:cBhvr additive="base">
                                        <p:cTn id="94" dur="3000"/>
                                        <p:tgtEl>
                                          <p:spTgt spid="10"/>
                                        </p:tgtEl>
                                        <p:attrNameLst>
                                          <p:attrName>ppt_x</p:attrName>
                                        </p:attrNameLst>
                                      </p:cBhvr>
                                      <p:tavLst>
                                        <p:tav tm="0">
                                          <p:val>
                                            <p:strVal val="ppt_x"/>
                                          </p:val>
                                        </p:tav>
                                        <p:tav tm="100000">
                                          <p:val>
                                            <p:strVal val="1+ppt_w/2"/>
                                          </p:val>
                                        </p:tav>
                                      </p:tavLst>
                                    </p:anim>
                                    <p:anim calcmode="lin" valueType="num">
                                      <p:cBhvr additive="base">
                                        <p:cTn id="95" dur="3000"/>
                                        <p:tgtEl>
                                          <p:spTgt spid="10"/>
                                        </p:tgtEl>
                                        <p:attrNameLst>
                                          <p:attrName>ppt_y</p:attrName>
                                        </p:attrNameLst>
                                      </p:cBhvr>
                                      <p:tavLst>
                                        <p:tav tm="0">
                                          <p:val>
                                            <p:strVal val="ppt_y"/>
                                          </p:val>
                                        </p:tav>
                                        <p:tav tm="100000">
                                          <p:val>
                                            <p:strVal val="ppt_y"/>
                                          </p:val>
                                        </p:tav>
                                      </p:tavLst>
                                    </p:anim>
                                    <p:set>
                                      <p:cBhvr>
                                        <p:cTn id="96" dur="1" fill="hold">
                                          <p:stCondLst>
                                            <p:cond delay="2999"/>
                                          </p:stCondLst>
                                        </p:cTn>
                                        <p:tgtEl>
                                          <p:spTgt spid="10"/>
                                        </p:tgtEl>
                                        <p:attrNameLst>
                                          <p:attrName>style.visibility</p:attrName>
                                        </p:attrNameLst>
                                      </p:cBhvr>
                                      <p:to>
                                        <p:strVal val="hidden"/>
                                      </p:to>
                                    </p:set>
                                  </p:childTnLst>
                                </p:cTn>
                              </p:par>
                              <p:par>
                                <p:cTn id="97" presetID="2" presetClass="exit" presetSubtype="2" fill="hold"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1+ppt_w/2"/>
                                          </p:val>
                                        </p:tav>
                                      </p:tavLst>
                                    </p:anim>
                                    <p:anim calcmode="lin" valueType="num">
                                      <p:cBhvr additive="base">
                                        <p:cTn id="99" dur="3000"/>
                                        <p:tgtEl>
                                          <p:spTgt spid="11"/>
                                        </p:tgtEl>
                                        <p:attrNameLst>
                                          <p:attrName>ppt_y</p:attrName>
                                        </p:attrNameLst>
                                      </p:cBhvr>
                                      <p:tavLst>
                                        <p:tav tm="0">
                                          <p:val>
                                            <p:strVal val="ppt_y"/>
                                          </p:val>
                                        </p:tav>
                                        <p:tav tm="100000">
                                          <p:val>
                                            <p:strVal val="ppt_y"/>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2" fill="hold" nodeType="withEffect">
                                  <p:stCondLst>
                                    <p:cond delay="0"/>
                                  </p:stCondLst>
                                  <p:childTnLst>
                                    <p:anim calcmode="lin" valueType="num">
                                      <p:cBhvr additive="base">
                                        <p:cTn id="102" dur="3000"/>
                                        <p:tgtEl>
                                          <p:spTgt spid="12"/>
                                        </p:tgtEl>
                                        <p:attrNameLst>
                                          <p:attrName>ppt_x</p:attrName>
                                        </p:attrNameLst>
                                      </p:cBhvr>
                                      <p:tavLst>
                                        <p:tav tm="0">
                                          <p:val>
                                            <p:strVal val="ppt_x"/>
                                          </p:val>
                                        </p:tav>
                                        <p:tav tm="100000">
                                          <p:val>
                                            <p:strVal val="1+ppt_w/2"/>
                                          </p:val>
                                        </p:tav>
                                      </p:tavLst>
                                    </p:anim>
                                    <p:anim calcmode="lin" valueType="num">
                                      <p:cBhvr additive="base">
                                        <p:cTn id="103" dur="3000"/>
                                        <p:tgtEl>
                                          <p:spTgt spid="12"/>
                                        </p:tgtEl>
                                        <p:attrNameLst>
                                          <p:attrName>ppt_y</p:attrName>
                                        </p:attrNameLst>
                                      </p:cBhvr>
                                      <p:tavLst>
                                        <p:tav tm="0">
                                          <p:val>
                                            <p:strVal val="ppt_y"/>
                                          </p:val>
                                        </p:tav>
                                        <p:tav tm="100000">
                                          <p:val>
                                            <p:strVal val="ppt_y"/>
                                          </p:val>
                                        </p:tav>
                                      </p:tavLst>
                                    </p:anim>
                                    <p:set>
                                      <p:cBhvr>
                                        <p:cTn id="104" dur="1" fill="hold">
                                          <p:stCondLst>
                                            <p:cond delay="2999"/>
                                          </p:stCondLst>
                                        </p:cTn>
                                        <p:tgtEl>
                                          <p:spTgt spid="12"/>
                                        </p:tgtEl>
                                        <p:attrNameLst>
                                          <p:attrName>style.visibility</p:attrName>
                                        </p:attrNameLst>
                                      </p:cBhvr>
                                      <p:to>
                                        <p:strVal val="hidden"/>
                                      </p:to>
                                    </p:set>
                                  </p:childTnLst>
                                </p:cTn>
                              </p:par>
                              <p:par>
                                <p:cTn id="105" presetID="2" presetClass="exit" presetSubtype="2" fill="hold" nodeType="withEffect">
                                  <p:stCondLst>
                                    <p:cond delay="0"/>
                                  </p:stCondLst>
                                  <p:childTnLst>
                                    <p:anim calcmode="lin" valueType="num">
                                      <p:cBhvr additive="base">
                                        <p:cTn id="106" dur="3000"/>
                                        <p:tgtEl>
                                          <p:spTgt spid="13"/>
                                        </p:tgtEl>
                                        <p:attrNameLst>
                                          <p:attrName>ppt_x</p:attrName>
                                        </p:attrNameLst>
                                      </p:cBhvr>
                                      <p:tavLst>
                                        <p:tav tm="0">
                                          <p:val>
                                            <p:strVal val="ppt_x"/>
                                          </p:val>
                                        </p:tav>
                                        <p:tav tm="100000">
                                          <p:val>
                                            <p:strVal val="1+ppt_w/2"/>
                                          </p:val>
                                        </p:tav>
                                      </p:tavLst>
                                    </p:anim>
                                    <p:anim calcmode="lin" valueType="num">
                                      <p:cBhvr additive="base">
                                        <p:cTn id="107" dur="3000"/>
                                        <p:tgtEl>
                                          <p:spTgt spid="13"/>
                                        </p:tgtEl>
                                        <p:attrNameLst>
                                          <p:attrName>ppt_y</p:attrName>
                                        </p:attrNameLst>
                                      </p:cBhvr>
                                      <p:tavLst>
                                        <p:tav tm="0">
                                          <p:val>
                                            <p:strVal val="ppt_y"/>
                                          </p:val>
                                        </p:tav>
                                        <p:tav tm="100000">
                                          <p:val>
                                            <p:strVal val="ppt_y"/>
                                          </p:val>
                                        </p:tav>
                                      </p:tavLst>
                                    </p:anim>
                                    <p:set>
                                      <p:cBhvr>
                                        <p:cTn id="108" dur="1" fill="hold">
                                          <p:stCondLst>
                                            <p:cond delay="2999"/>
                                          </p:stCondLst>
                                        </p:cTn>
                                        <p:tgtEl>
                                          <p:spTgt spid="13"/>
                                        </p:tgtEl>
                                        <p:attrNameLst>
                                          <p:attrName>style.visibility</p:attrName>
                                        </p:attrNameLst>
                                      </p:cBhvr>
                                      <p:to>
                                        <p:strVal val="hidden"/>
                                      </p:to>
                                    </p:set>
                                  </p:childTnLst>
                                </p:cTn>
                              </p:par>
                              <p:par>
                                <p:cTn id="109" presetID="17" presetClass="entr" presetSubtype="8"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 calcmode="lin" valueType="num">
                                      <p:cBhvr>
                                        <p:cTn id="111" dur="3000" fill="hold"/>
                                        <p:tgtEl>
                                          <p:spTgt spid="2"/>
                                        </p:tgtEl>
                                        <p:attrNameLst>
                                          <p:attrName>ppt_x</p:attrName>
                                        </p:attrNameLst>
                                      </p:cBhvr>
                                      <p:tavLst>
                                        <p:tav tm="0">
                                          <p:val>
                                            <p:strVal val="#ppt_x-#ppt_w/2"/>
                                          </p:val>
                                        </p:tav>
                                        <p:tav tm="100000">
                                          <p:val>
                                            <p:strVal val="#ppt_x"/>
                                          </p:val>
                                        </p:tav>
                                      </p:tavLst>
                                    </p:anim>
                                    <p:anim calcmode="lin" valueType="num">
                                      <p:cBhvr>
                                        <p:cTn id="112" dur="3000" fill="hold"/>
                                        <p:tgtEl>
                                          <p:spTgt spid="2"/>
                                        </p:tgtEl>
                                        <p:attrNameLst>
                                          <p:attrName>ppt_y</p:attrName>
                                        </p:attrNameLst>
                                      </p:cBhvr>
                                      <p:tavLst>
                                        <p:tav tm="0">
                                          <p:val>
                                            <p:strVal val="#ppt_y"/>
                                          </p:val>
                                        </p:tav>
                                        <p:tav tm="100000">
                                          <p:val>
                                            <p:strVal val="#ppt_y"/>
                                          </p:val>
                                        </p:tav>
                                      </p:tavLst>
                                    </p:anim>
                                    <p:anim calcmode="lin" valueType="num">
                                      <p:cBhvr>
                                        <p:cTn id="113" dur="3000" fill="hold"/>
                                        <p:tgtEl>
                                          <p:spTgt spid="2"/>
                                        </p:tgtEl>
                                        <p:attrNameLst>
                                          <p:attrName>ppt_w</p:attrName>
                                        </p:attrNameLst>
                                      </p:cBhvr>
                                      <p:tavLst>
                                        <p:tav tm="0">
                                          <p:val>
                                            <p:fltVal val="0"/>
                                          </p:val>
                                        </p:tav>
                                        <p:tav tm="100000">
                                          <p:val>
                                            <p:strVal val="#ppt_w"/>
                                          </p:val>
                                        </p:tav>
                                      </p:tavLst>
                                    </p:anim>
                                    <p:anim calcmode="lin" valueType="num">
                                      <p:cBhvr>
                                        <p:cTn id="114"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67E26"/>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74a458927c935f42fdf138968cb47ea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7" name="6 Imagen" descr="Vinilo decorativo musica 70.png"/>
          <p:cNvPicPr>
            <a:picLocks noChangeAspect="1"/>
          </p:cNvPicPr>
          <p:nvPr/>
        </p:nvPicPr>
        <p:blipFill>
          <a:blip r:embed="rId3">
            <a:duotone>
              <a:schemeClr val="accent3">
                <a:shade val="45000"/>
                <a:satMod val="135000"/>
              </a:schemeClr>
              <a:prstClr val="white"/>
            </a:duotone>
            <a:lum bright="-40000" contrast="40000"/>
          </a:blip>
          <a:stretch>
            <a:fillRect/>
          </a:stretch>
        </p:blipFill>
        <p:spPr>
          <a:xfrm rot="20261789">
            <a:off x="634119" y="-769094"/>
            <a:ext cx="1222371" cy="1700522"/>
          </a:xfrm>
          <a:prstGeom prst="rect">
            <a:avLst/>
          </a:prstGeom>
        </p:spPr>
      </p:pic>
      <p:pic>
        <p:nvPicPr>
          <p:cNvPr id="8" name="7 Imagen" descr="Vinilo decorativo musica 70.png"/>
          <p:cNvPicPr>
            <a:picLocks noChangeAspect="1"/>
          </p:cNvPicPr>
          <p:nvPr/>
        </p:nvPicPr>
        <p:blipFill>
          <a:blip r:embed="rId3">
            <a:duotone>
              <a:schemeClr val="accent3">
                <a:shade val="45000"/>
                <a:satMod val="135000"/>
              </a:schemeClr>
              <a:prstClr val="white"/>
            </a:duotone>
            <a:lum bright="-40000" contrast="40000"/>
          </a:blip>
          <a:stretch>
            <a:fillRect/>
          </a:stretch>
        </p:blipFill>
        <p:spPr>
          <a:xfrm rot="1422780" flipH="1">
            <a:off x="7288818" y="-897587"/>
            <a:ext cx="1265100" cy="1697507"/>
          </a:xfrm>
          <a:prstGeom prst="rect">
            <a:avLst/>
          </a:prstGeom>
        </p:spPr>
      </p:pic>
      <p:pic>
        <p:nvPicPr>
          <p:cNvPr id="9" name="8 Imagen" descr="Vinilo decorativo musica 70.png"/>
          <p:cNvPicPr>
            <a:picLocks noChangeAspect="1"/>
          </p:cNvPicPr>
          <p:nvPr/>
        </p:nvPicPr>
        <p:blipFill>
          <a:blip r:embed="rId3">
            <a:duotone>
              <a:schemeClr val="accent3">
                <a:shade val="45000"/>
                <a:satMod val="135000"/>
              </a:schemeClr>
              <a:prstClr val="white"/>
            </a:duotone>
            <a:lum bright="-40000" contrast="40000"/>
          </a:blip>
          <a:stretch>
            <a:fillRect/>
          </a:stretch>
        </p:blipFill>
        <p:spPr>
          <a:xfrm rot="20261789">
            <a:off x="1277061" y="88162"/>
            <a:ext cx="1222371" cy="1700522"/>
          </a:xfrm>
          <a:prstGeom prst="rect">
            <a:avLst/>
          </a:prstGeom>
        </p:spPr>
      </p:pic>
      <p:pic>
        <p:nvPicPr>
          <p:cNvPr id="10" name="9 Imagen" descr="Vinilo decorativo musica 70.png"/>
          <p:cNvPicPr>
            <a:picLocks noChangeAspect="1"/>
          </p:cNvPicPr>
          <p:nvPr/>
        </p:nvPicPr>
        <p:blipFill>
          <a:blip r:embed="rId3">
            <a:duotone>
              <a:schemeClr val="accent3">
                <a:shade val="45000"/>
                <a:satMod val="135000"/>
              </a:schemeClr>
              <a:prstClr val="white"/>
            </a:duotone>
            <a:lum bright="-40000" contrast="40000"/>
          </a:blip>
          <a:stretch>
            <a:fillRect/>
          </a:stretch>
        </p:blipFill>
        <p:spPr>
          <a:xfrm rot="1422780" flipH="1">
            <a:off x="6574440" y="-111770"/>
            <a:ext cx="1265100" cy="1697507"/>
          </a:xfrm>
          <a:prstGeom prst="rect">
            <a:avLst/>
          </a:prstGeom>
        </p:spPr>
      </p:pic>
      <p:pic>
        <p:nvPicPr>
          <p:cNvPr id="11" name="10 Imagen" descr="Vinilo decorativo musica 70.png"/>
          <p:cNvPicPr>
            <a:picLocks noChangeAspect="1"/>
          </p:cNvPicPr>
          <p:nvPr/>
        </p:nvPicPr>
        <p:blipFill>
          <a:blip r:embed="rId3">
            <a:duotone>
              <a:schemeClr val="accent3">
                <a:shade val="45000"/>
                <a:satMod val="135000"/>
              </a:schemeClr>
              <a:prstClr val="white"/>
            </a:duotone>
            <a:lum bright="-40000" contrast="40000"/>
          </a:blip>
          <a:stretch>
            <a:fillRect/>
          </a:stretch>
        </p:blipFill>
        <p:spPr>
          <a:xfrm rot="20261789">
            <a:off x="1777127" y="945418"/>
            <a:ext cx="1222371" cy="1700522"/>
          </a:xfrm>
          <a:prstGeom prst="rect">
            <a:avLst/>
          </a:prstGeom>
        </p:spPr>
      </p:pic>
      <p:pic>
        <p:nvPicPr>
          <p:cNvPr id="12" name="11 Imagen" descr="Vinilo decorativo musica 70.png"/>
          <p:cNvPicPr>
            <a:picLocks noChangeAspect="1"/>
          </p:cNvPicPr>
          <p:nvPr/>
        </p:nvPicPr>
        <p:blipFill>
          <a:blip r:embed="rId3">
            <a:duotone>
              <a:schemeClr val="accent3">
                <a:shade val="45000"/>
                <a:satMod val="135000"/>
              </a:schemeClr>
              <a:prstClr val="white"/>
            </a:duotone>
            <a:lum bright="-40000" contrast="40000"/>
          </a:blip>
          <a:stretch>
            <a:fillRect/>
          </a:stretch>
        </p:blipFill>
        <p:spPr>
          <a:xfrm rot="20261789">
            <a:off x="2491507" y="1731236"/>
            <a:ext cx="1222371" cy="1700522"/>
          </a:xfrm>
          <a:prstGeom prst="rect">
            <a:avLst/>
          </a:prstGeom>
        </p:spPr>
      </p:pic>
      <p:pic>
        <p:nvPicPr>
          <p:cNvPr id="13" name="12 Imagen" descr="Vinilo decorativo musica 70.png"/>
          <p:cNvPicPr>
            <a:picLocks noChangeAspect="1"/>
          </p:cNvPicPr>
          <p:nvPr/>
        </p:nvPicPr>
        <p:blipFill>
          <a:blip r:embed="rId3">
            <a:duotone>
              <a:schemeClr val="accent3">
                <a:shade val="45000"/>
                <a:satMod val="135000"/>
              </a:schemeClr>
              <a:prstClr val="white"/>
            </a:duotone>
            <a:lum bright="-40000" contrast="40000"/>
          </a:blip>
          <a:stretch>
            <a:fillRect/>
          </a:stretch>
        </p:blipFill>
        <p:spPr>
          <a:xfrm rot="20261789">
            <a:off x="3134449" y="2588492"/>
            <a:ext cx="1222371" cy="1700522"/>
          </a:xfrm>
          <a:prstGeom prst="rect">
            <a:avLst/>
          </a:prstGeom>
        </p:spPr>
      </p:pic>
      <p:pic>
        <p:nvPicPr>
          <p:cNvPr id="14" name="13 Imagen" descr="Vinilo decorativo musica 70.png"/>
          <p:cNvPicPr>
            <a:picLocks noChangeAspect="1"/>
          </p:cNvPicPr>
          <p:nvPr/>
        </p:nvPicPr>
        <p:blipFill>
          <a:blip r:embed="rId3">
            <a:duotone>
              <a:schemeClr val="accent3">
                <a:shade val="45000"/>
                <a:satMod val="135000"/>
              </a:schemeClr>
              <a:prstClr val="white"/>
            </a:duotone>
            <a:lum bright="-40000" contrast="40000"/>
          </a:blip>
          <a:stretch>
            <a:fillRect/>
          </a:stretch>
        </p:blipFill>
        <p:spPr>
          <a:xfrm rot="1920581" flipH="1">
            <a:off x="5924711" y="928873"/>
            <a:ext cx="1265100" cy="1697507"/>
          </a:xfrm>
          <a:prstGeom prst="rect">
            <a:avLst/>
          </a:prstGeom>
        </p:spPr>
      </p:pic>
      <p:pic>
        <p:nvPicPr>
          <p:cNvPr id="15" name="14 Imagen" descr="Vinilo decorativo musica 70.png"/>
          <p:cNvPicPr>
            <a:picLocks noChangeAspect="1"/>
          </p:cNvPicPr>
          <p:nvPr/>
        </p:nvPicPr>
        <p:blipFill>
          <a:blip r:embed="rId3">
            <a:duotone>
              <a:schemeClr val="accent3">
                <a:shade val="45000"/>
                <a:satMod val="135000"/>
              </a:schemeClr>
              <a:prstClr val="white"/>
            </a:duotone>
            <a:lum bright="-40000" contrast="40000"/>
          </a:blip>
          <a:stretch>
            <a:fillRect/>
          </a:stretch>
        </p:blipFill>
        <p:spPr>
          <a:xfrm rot="1422780" flipH="1">
            <a:off x="5288553" y="1745619"/>
            <a:ext cx="1265100" cy="1697507"/>
          </a:xfrm>
          <a:prstGeom prst="rect">
            <a:avLst/>
          </a:prstGeom>
        </p:spPr>
      </p:pic>
      <p:pic>
        <p:nvPicPr>
          <p:cNvPr id="16" name="15 Imagen" descr="Vinilo decorativo musica 70.png"/>
          <p:cNvPicPr>
            <a:picLocks noChangeAspect="1"/>
          </p:cNvPicPr>
          <p:nvPr/>
        </p:nvPicPr>
        <p:blipFill>
          <a:blip r:embed="rId3">
            <a:duotone>
              <a:schemeClr val="accent3">
                <a:shade val="45000"/>
                <a:satMod val="135000"/>
              </a:schemeClr>
              <a:prstClr val="white"/>
            </a:duotone>
            <a:lum bright="-40000" contrast="40000"/>
          </a:blip>
          <a:stretch>
            <a:fillRect/>
          </a:stretch>
        </p:blipFill>
        <p:spPr>
          <a:xfrm rot="1422780" flipH="1">
            <a:off x="4717050" y="2602875"/>
            <a:ext cx="1265100" cy="1697507"/>
          </a:xfrm>
          <a:prstGeom prst="rect">
            <a:avLst/>
          </a:prstGeom>
        </p:spPr>
      </p:pic>
      <p:pic>
        <p:nvPicPr>
          <p:cNvPr id="17" name="16 Imagen" descr="Vinilo decorativo musica 70.png"/>
          <p:cNvPicPr>
            <a:picLocks noChangeAspect="1"/>
          </p:cNvPicPr>
          <p:nvPr/>
        </p:nvPicPr>
        <p:blipFill>
          <a:blip r:embed="rId3">
            <a:duotone>
              <a:schemeClr val="accent3">
                <a:shade val="45000"/>
                <a:satMod val="135000"/>
              </a:schemeClr>
              <a:prstClr val="white"/>
            </a:duotone>
            <a:lum bright="-40000" contrast="40000"/>
          </a:blip>
          <a:stretch>
            <a:fillRect/>
          </a:stretch>
        </p:blipFill>
        <p:spPr>
          <a:xfrm rot="20261789">
            <a:off x="3634515" y="3551657"/>
            <a:ext cx="1222371" cy="1700522"/>
          </a:xfrm>
          <a:prstGeom prst="rect">
            <a:avLst/>
          </a:prstGeom>
        </p:spPr>
      </p:pic>
      <p:pic>
        <p:nvPicPr>
          <p:cNvPr id="18" name="17 Imagen" descr="Vinilo decorativo musica 70.png"/>
          <p:cNvPicPr>
            <a:picLocks noChangeAspect="1"/>
          </p:cNvPicPr>
          <p:nvPr/>
        </p:nvPicPr>
        <p:blipFill>
          <a:blip r:embed="rId3">
            <a:duotone>
              <a:schemeClr val="accent3">
                <a:shade val="45000"/>
                <a:satMod val="135000"/>
              </a:schemeClr>
              <a:prstClr val="white"/>
            </a:duotone>
            <a:lum bright="-40000" contrast="40000"/>
          </a:blip>
          <a:stretch>
            <a:fillRect/>
          </a:stretch>
        </p:blipFill>
        <p:spPr>
          <a:xfrm rot="1422780" flipH="1">
            <a:off x="4216984" y="3540291"/>
            <a:ext cx="1265100" cy="1697507"/>
          </a:xfrm>
          <a:prstGeom prst="rect">
            <a:avLst/>
          </a:prstGeom>
        </p:spPr>
      </p:pic>
      <p:sp>
        <p:nvSpPr>
          <p:cNvPr id="19" name="18 Rectángulo"/>
          <p:cNvSpPr/>
          <p:nvPr/>
        </p:nvSpPr>
        <p:spPr>
          <a:xfrm>
            <a:off x="-571536" y="-857274"/>
            <a:ext cx="9858444" cy="628654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2000" fill="hold"/>
                                        <p:tgtEl>
                                          <p:spTgt spid="7"/>
                                        </p:tgtEl>
                                        <p:attrNameLst>
                                          <p:attrName>ppt_x</p:attrName>
                                        </p:attrNameLst>
                                      </p:cBhvr>
                                      <p:tavLst>
                                        <p:tav tm="0">
                                          <p:val>
                                            <p:strVal val="1+#ppt_w/2"/>
                                          </p:val>
                                        </p:tav>
                                        <p:tav tm="100000">
                                          <p:val>
                                            <p:strVal val="#ppt_x"/>
                                          </p:val>
                                        </p:tav>
                                      </p:tavLst>
                                    </p:anim>
                                    <p:anim calcmode="lin" valueType="num">
                                      <p:cBhvr additive="base">
                                        <p:cTn id="11" dur="2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2000" fill="hold"/>
                                        <p:tgtEl>
                                          <p:spTgt spid="9"/>
                                        </p:tgtEl>
                                        <p:attrNameLst>
                                          <p:attrName>ppt_x</p:attrName>
                                        </p:attrNameLst>
                                      </p:cBhvr>
                                      <p:tavLst>
                                        <p:tav tm="0">
                                          <p:val>
                                            <p:strVal val="1+#ppt_w/2"/>
                                          </p:val>
                                        </p:tav>
                                        <p:tav tm="100000">
                                          <p:val>
                                            <p:strVal val="#ppt_x"/>
                                          </p:val>
                                        </p:tav>
                                      </p:tavLst>
                                    </p:anim>
                                    <p:anim calcmode="lin" valueType="num">
                                      <p:cBhvr additive="base">
                                        <p:cTn id="15" dur="2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2000" fill="hold"/>
                                        <p:tgtEl>
                                          <p:spTgt spid="11"/>
                                        </p:tgtEl>
                                        <p:attrNameLst>
                                          <p:attrName>ppt_x</p:attrName>
                                        </p:attrNameLst>
                                      </p:cBhvr>
                                      <p:tavLst>
                                        <p:tav tm="0">
                                          <p:val>
                                            <p:strVal val="1+#ppt_w/2"/>
                                          </p:val>
                                        </p:tav>
                                        <p:tav tm="100000">
                                          <p:val>
                                            <p:strVal val="#ppt_x"/>
                                          </p:val>
                                        </p:tav>
                                      </p:tavLst>
                                    </p:anim>
                                    <p:anim calcmode="lin" valueType="num">
                                      <p:cBhvr additive="base">
                                        <p:cTn id="19" dur="2000" fill="hold"/>
                                        <p:tgtEl>
                                          <p:spTgt spid="11"/>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2000" fill="hold"/>
                                        <p:tgtEl>
                                          <p:spTgt spid="12"/>
                                        </p:tgtEl>
                                        <p:attrNameLst>
                                          <p:attrName>ppt_x</p:attrName>
                                        </p:attrNameLst>
                                      </p:cBhvr>
                                      <p:tavLst>
                                        <p:tav tm="0">
                                          <p:val>
                                            <p:strVal val="1+#ppt_w/2"/>
                                          </p:val>
                                        </p:tav>
                                        <p:tav tm="100000">
                                          <p:val>
                                            <p:strVal val="#ppt_x"/>
                                          </p:val>
                                        </p:tav>
                                      </p:tavLst>
                                    </p:anim>
                                    <p:anim calcmode="lin" valueType="num">
                                      <p:cBhvr additive="base">
                                        <p:cTn id="23" dur="2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1+#ppt_w/2"/>
                                          </p:val>
                                        </p:tav>
                                        <p:tav tm="100000">
                                          <p:val>
                                            <p:strVal val="#ppt_x"/>
                                          </p:val>
                                        </p:tav>
                                      </p:tavLst>
                                    </p:anim>
                                    <p:anim calcmode="lin" valueType="num">
                                      <p:cBhvr additive="base">
                                        <p:cTn id="27" dur="2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2000" fill="hold"/>
                                        <p:tgtEl>
                                          <p:spTgt spid="17"/>
                                        </p:tgtEl>
                                        <p:attrNameLst>
                                          <p:attrName>ppt_x</p:attrName>
                                        </p:attrNameLst>
                                      </p:cBhvr>
                                      <p:tavLst>
                                        <p:tav tm="0">
                                          <p:val>
                                            <p:strVal val="1+#ppt_w/2"/>
                                          </p:val>
                                        </p:tav>
                                        <p:tav tm="100000">
                                          <p:val>
                                            <p:strVal val="#ppt_x"/>
                                          </p:val>
                                        </p:tav>
                                      </p:tavLst>
                                    </p:anim>
                                    <p:anim calcmode="lin" valueType="num">
                                      <p:cBhvr additive="base">
                                        <p:cTn id="31" dur="2000" fill="hold"/>
                                        <p:tgtEl>
                                          <p:spTgt spid="17"/>
                                        </p:tgtEl>
                                        <p:attrNameLst>
                                          <p:attrName>ppt_y</p:attrName>
                                        </p:attrNameLst>
                                      </p:cBhvr>
                                      <p:tavLst>
                                        <p:tav tm="0">
                                          <p:val>
                                            <p:strVal val="1+#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000" fill="hold"/>
                                        <p:tgtEl>
                                          <p:spTgt spid="8"/>
                                        </p:tgtEl>
                                        <p:attrNameLst>
                                          <p:attrName>ppt_x</p:attrName>
                                        </p:attrNameLst>
                                      </p:cBhvr>
                                      <p:tavLst>
                                        <p:tav tm="0">
                                          <p:val>
                                            <p:strVal val="0-#ppt_w/2"/>
                                          </p:val>
                                        </p:tav>
                                        <p:tav tm="100000">
                                          <p:val>
                                            <p:strVal val="#ppt_x"/>
                                          </p:val>
                                        </p:tav>
                                      </p:tavLst>
                                    </p:anim>
                                    <p:anim calcmode="lin" valueType="num">
                                      <p:cBhvr additive="base">
                                        <p:cTn id="35" dur="2000" fill="hold"/>
                                        <p:tgtEl>
                                          <p:spTgt spid="8"/>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0-#ppt_w/2"/>
                                          </p:val>
                                        </p:tav>
                                        <p:tav tm="100000">
                                          <p:val>
                                            <p:strVal val="#ppt_x"/>
                                          </p:val>
                                        </p:tav>
                                      </p:tavLst>
                                    </p:anim>
                                    <p:anim calcmode="lin" valueType="num">
                                      <p:cBhvr additive="base">
                                        <p:cTn id="39" dur="2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2000" fill="hold"/>
                                        <p:tgtEl>
                                          <p:spTgt spid="14"/>
                                        </p:tgtEl>
                                        <p:attrNameLst>
                                          <p:attrName>ppt_x</p:attrName>
                                        </p:attrNameLst>
                                      </p:cBhvr>
                                      <p:tavLst>
                                        <p:tav tm="0">
                                          <p:val>
                                            <p:strVal val="0-#ppt_w/2"/>
                                          </p:val>
                                        </p:tav>
                                        <p:tav tm="100000">
                                          <p:val>
                                            <p:strVal val="#ppt_x"/>
                                          </p:val>
                                        </p:tav>
                                      </p:tavLst>
                                    </p:anim>
                                    <p:anim calcmode="lin" valueType="num">
                                      <p:cBhvr additive="base">
                                        <p:cTn id="43" dur="2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2000" fill="hold"/>
                                        <p:tgtEl>
                                          <p:spTgt spid="15"/>
                                        </p:tgtEl>
                                        <p:attrNameLst>
                                          <p:attrName>ppt_x</p:attrName>
                                        </p:attrNameLst>
                                      </p:cBhvr>
                                      <p:tavLst>
                                        <p:tav tm="0">
                                          <p:val>
                                            <p:strVal val="0-#ppt_w/2"/>
                                          </p:val>
                                        </p:tav>
                                        <p:tav tm="100000">
                                          <p:val>
                                            <p:strVal val="#ppt_x"/>
                                          </p:val>
                                        </p:tav>
                                      </p:tavLst>
                                    </p:anim>
                                    <p:anim calcmode="lin" valueType="num">
                                      <p:cBhvr additive="base">
                                        <p:cTn id="47" dur="2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12" fill="hold"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2000" fill="hold"/>
                                        <p:tgtEl>
                                          <p:spTgt spid="16"/>
                                        </p:tgtEl>
                                        <p:attrNameLst>
                                          <p:attrName>ppt_x</p:attrName>
                                        </p:attrNameLst>
                                      </p:cBhvr>
                                      <p:tavLst>
                                        <p:tav tm="0">
                                          <p:val>
                                            <p:strVal val="0-#ppt_w/2"/>
                                          </p:val>
                                        </p:tav>
                                        <p:tav tm="100000">
                                          <p:val>
                                            <p:strVal val="#ppt_x"/>
                                          </p:val>
                                        </p:tav>
                                      </p:tavLst>
                                    </p:anim>
                                    <p:anim calcmode="lin" valueType="num">
                                      <p:cBhvr additive="base">
                                        <p:cTn id="51" dur="2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12" fill="hold" nodeType="withEffect">
                                  <p:stCondLst>
                                    <p:cond delay="0"/>
                                  </p:stCondLst>
                                  <p:childTnLst>
                                    <p:set>
                                      <p:cBhvr>
                                        <p:cTn id="53" dur="1" fill="hold">
                                          <p:stCondLst>
                                            <p:cond delay="0"/>
                                          </p:stCondLst>
                                        </p:cTn>
                                        <p:tgtEl>
                                          <p:spTgt spid="18"/>
                                        </p:tgtEl>
                                        <p:attrNameLst>
                                          <p:attrName>style.visibility</p:attrName>
                                        </p:attrNameLst>
                                      </p:cBhvr>
                                      <p:to>
                                        <p:strVal val="visible"/>
                                      </p:to>
                                    </p:set>
                                    <p:anim calcmode="lin" valueType="num">
                                      <p:cBhvr additive="base">
                                        <p:cTn id="54" dur="2000" fill="hold"/>
                                        <p:tgtEl>
                                          <p:spTgt spid="18"/>
                                        </p:tgtEl>
                                        <p:attrNameLst>
                                          <p:attrName>ppt_x</p:attrName>
                                        </p:attrNameLst>
                                      </p:cBhvr>
                                      <p:tavLst>
                                        <p:tav tm="0">
                                          <p:val>
                                            <p:strVal val="0-#ppt_w/2"/>
                                          </p:val>
                                        </p:tav>
                                        <p:tav tm="100000">
                                          <p:val>
                                            <p:strVal val="#ppt_x"/>
                                          </p:val>
                                        </p:tav>
                                      </p:tavLst>
                                    </p:anim>
                                    <p:anim calcmode="lin" valueType="num">
                                      <p:cBhvr additive="base">
                                        <p:cTn id="55" dur="2000" fill="hold"/>
                                        <p:tgtEl>
                                          <p:spTgt spid="18"/>
                                        </p:tgtEl>
                                        <p:attrNameLst>
                                          <p:attrName>ppt_y</p:attrName>
                                        </p:attrNameLst>
                                      </p:cBhvr>
                                      <p:tavLst>
                                        <p:tav tm="0">
                                          <p:val>
                                            <p:strVal val="1+#ppt_h/2"/>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7"/>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9"/>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11"/>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12"/>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13"/>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17"/>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8"/>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10"/>
                                        </p:tgtEl>
                                        <p:attrNameLst>
                                          <p:attrName>r</p:attrName>
                                        </p:attrNameLst>
                                      </p:cBhvr>
                                    </p:animRot>
                                  </p:childTnLst>
                                </p:cTn>
                              </p:par>
                              <p:par>
                                <p:cTn id="72" presetID="8" presetClass="emph" presetSubtype="0" fill="hold" nodeType="withEffect">
                                  <p:stCondLst>
                                    <p:cond delay="0"/>
                                  </p:stCondLst>
                                  <p:childTnLst>
                                    <p:animRot by="21600000">
                                      <p:cBhvr>
                                        <p:cTn id="73" dur="2000" fill="hold"/>
                                        <p:tgtEl>
                                          <p:spTgt spid="14"/>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15"/>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16"/>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18"/>
                                        </p:tgtEl>
                                        <p:attrNameLst>
                                          <p:attrName>r</p:attrName>
                                        </p:attrNameLst>
                                      </p:cBhvr>
                                    </p:animRot>
                                  </p:childTnLst>
                                </p:cTn>
                              </p:par>
                            </p:childTnLst>
                          </p:cTn>
                        </p:par>
                        <p:par>
                          <p:cTn id="80" fill="hold">
                            <p:stCondLst>
                              <p:cond delay="2000"/>
                            </p:stCondLst>
                            <p:childTnLst>
                              <p:par>
                                <p:cTn id="81" presetID="2" presetClass="exit" presetSubtype="2" fill="hold" nodeType="afterEffect">
                                  <p:stCondLst>
                                    <p:cond delay="0"/>
                                  </p:stCondLst>
                                  <p:childTnLst>
                                    <p:anim calcmode="lin" valueType="num">
                                      <p:cBhvr additive="base">
                                        <p:cTn id="82" dur="2000"/>
                                        <p:tgtEl>
                                          <p:spTgt spid="7"/>
                                        </p:tgtEl>
                                        <p:attrNameLst>
                                          <p:attrName>ppt_x</p:attrName>
                                        </p:attrNameLst>
                                      </p:cBhvr>
                                      <p:tavLst>
                                        <p:tav tm="0">
                                          <p:val>
                                            <p:strVal val="ppt_x"/>
                                          </p:val>
                                        </p:tav>
                                        <p:tav tm="100000">
                                          <p:val>
                                            <p:strVal val="1+ppt_w/2"/>
                                          </p:val>
                                        </p:tav>
                                      </p:tavLst>
                                    </p:anim>
                                    <p:anim calcmode="lin" valueType="num">
                                      <p:cBhvr additive="base">
                                        <p:cTn id="83" dur="2000"/>
                                        <p:tgtEl>
                                          <p:spTgt spid="7"/>
                                        </p:tgtEl>
                                        <p:attrNameLst>
                                          <p:attrName>ppt_y</p:attrName>
                                        </p:attrNameLst>
                                      </p:cBhvr>
                                      <p:tavLst>
                                        <p:tav tm="0">
                                          <p:val>
                                            <p:strVal val="ppt_y"/>
                                          </p:val>
                                        </p:tav>
                                        <p:tav tm="100000">
                                          <p:val>
                                            <p:strVal val="ppt_y"/>
                                          </p:val>
                                        </p:tav>
                                      </p:tavLst>
                                    </p:anim>
                                    <p:set>
                                      <p:cBhvr>
                                        <p:cTn id="84" dur="1" fill="hold">
                                          <p:stCondLst>
                                            <p:cond delay="1999"/>
                                          </p:stCondLst>
                                        </p:cTn>
                                        <p:tgtEl>
                                          <p:spTgt spid="7"/>
                                        </p:tgtEl>
                                        <p:attrNameLst>
                                          <p:attrName>style.visibility</p:attrName>
                                        </p:attrNameLst>
                                      </p:cBhvr>
                                      <p:to>
                                        <p:strVal val="hidden"/>
                                      </p:to>
                                    </p:set>
                                  </p:childTnLst>
                                </p:cTn>
                              </p:par>
                              <p:par>
                                <p:cTn id="85" presetID="2" presetClass="exit" presetSubtype="2" fill="hold" nodeType="withEffect">
                                  <p:stCondLst>
                                    <p:cond delay="0"/>
                                  </p:stCondLst>
                                  <p:childTnLst>
                                    <p:anim calcmode="lin" valueType="num">
                                      <p:cBhvr additive="base">
                                        <p:cTn id="86" dur="2000"/>
                                        <p:tgtEl>
                                          <p:spTgt spid="9"/>
                                        </p:tgtEl>
                                        <p:attrNameLst>
                                          <p:attrName>ppt_x</p:attrName>
                                        </p:attrNameLst>
                                      </p:cBhvr>
                                      <p:tavLst>
                                        <p:tav tm="0">
                                          <p:val>
                                            <p:strVal val="ppt_x"/>
                                          </p:val>
                                        </p:tav>
                                        <p:tav tm="100000">
                                          <p:val>
                                            <p:strVal val="1+ppt_w/2"/>
                                          </p:val>
                                        </p:tav>
                                      </p:tavLst>
                                    </p:anim>
                                    <p:anim calcmode="lin" valueType="num">
                                      <p:cBhvr additive="base">
                                        <p:cTn id="87" dur="2000"/>
                                        <p:tgtEl>
                                          <p:spTgt spid="9"/>
                                        </p:tgtEl>
                                        <p:attrNameLst>
                                          <p:attrName>ppt_y</p:attrName>
                                        </p:attrNameLst>
                                      </p:cBhvr>
                                      <p:tavLst>
                                        <p:tav tm="0">
                                          <p:val>
                                            <p:strVal val="ppt_y"/>
                                          </p:val>
                                        </p:tav>
                                        <p:tav tm="100000">
                                          <p:val>
                                            <p:strVal val="ppt_y"/>
                                          </p:val>
                                        </p:tav>
                                      </p:tavLst>
                                    </p:anim>
                                    <p:set>
                                      <p:cBhvr>
                                        <p:cTn id="88" dur="1" fill="hold">
                                          <p:stCondLst>
                                            <p:cond delay="1999"/>
                                          </p:stCondLst>
                                        </p:cTn>
                                        <p:tgtEl>
                                          <p:spTgt spid="9"/>
                                        </p:tgtEl>
                                        <p:attrNameLst>
                                          <p:attrName>style.visibility</p:attrName>
                                        </p:attrNameLst>
                                      </p:cBhvr>
                                      <p:to>
                                        <p:strVal val="hidden"/>
                                      </p:to>
                                    </p:set>
                                  </p:childTnLst>
                                </p:cTn>
                              </p:par>
                              <p:par>
                                <p:cTn id="89" presetID="2" presetClass="exit" presetSubtype="2" fill="hold" nodeType="withEffect">
                                  <p:stCondLst>
                                    <p:cond delay="0"/>
                                  </p:stCondLst>
                                  <p:childTnLst>
                                    <p:anim calcmode="lin" valueType="num">
                                      <p:cBhvr additive="base">
                                        <p:cTn id="90" dur="2000"/>
                                        <p:tgtEl>
                                          <p:spTgt spid="11"/>
                                        </p:tgtEl>
                                        <p:attrNameLst>
                                          <p:attrName>ppt_x</p:attrName>
                                        </p:attrNameLst>
                                      </p:cBhvr>
                                      <p:tavLst>
                                        <p:tav tm="0">
                                          <p:val>
                                            <p:strVal val="ppt_x"/>
                                          </p:val>
                                        </p:tav>
                                        <p:tav tm="100000">
                                          <p:val>
                                            <p:strVal val="1+ppt_w/2"/>
                                          </p:val>
                                        </p:tav>
                                      </p:tavLst>
                                    </p:anim>
                                    <p:anim calcmode="lin" valueType="num">
                                      <p:cBhvr additive="base">
                                        <p:cTn id="91" dur="2000"/>
                                        <p:tgtEl>
                                          <p:spTgt spid="11"/>
                                        </p:tgtEl>
                                        <p:attrNameLst>
                                          <p:attrName>ppt_y</p:attrName>
                                        </p:attrNameLst>
                                      </p:cBhvr>
                                      <p:tavLst>
                                        <p:tav tm="0">
                                          <p:val>
                                            <p:strVal val="ppt_y"/>
                                          </p:val>
                                        </p:tav>
                                        <p:tav tm="100000">
                                          <p:val>
                                            <p:strVal val="ppt_y"/>
                                          </p:val>
                                        </p:tav>
                                      </p:tavLst>
                                    </p:anim>
                                    <p:set>
                                      <p:cBhvr>
                                        <p:cTn id="92" dur="1" fill="hold">
                                          <p:stCondLst>
                                            <p:cond delay="1999"/>
                                          </p:stCondLst>
                                        </p:cTn>
                                        <p:tgtEl>
                                          <p:spTgt spid="11"/>
                                        </p:tgtEl>
                                        <p:attrNameLst>
                                          <p:attrName>style.visibility</p:attrName>
                                        </p:attrNameLst>
                                      </p:cBhvr>
                                      <p:to>
                                        <p:strVal val="hidden"/>
                                      </p:to>
                                    </p:set>
                                  </p:childTnLst>
                                </p:cTn>
                              </p:par>
                              <p:par>
                                <p:cTn id="93" presetID="2" presetClass="exit" presetSubtype="2" fill="hold" nodeType="withEffect">
                                  <p:stCondLst>
                                    <p:cond delay="0"/>
                                  </p:stCondLst>
                                  <p:childTnLst>
                                    <p:anim calcmode="lin" valueType="num">
                                      <p:cBhvr additive="base">
                                        <p:cTn id="94" dur="2000"/>
                                        <p:tgtEl>
                                          <p:spTgt spid="12"/>
                                        </p:tgtEl>
                                        <p:attrNameLst>
                                          <p:attrName>ppt_x</p:attrName>
                                        </p:attrNameLst>
                                      </p:cBhvr>
                                      <p:tavLst>
                                        <p:tav tm="0">
                                          <p:val>
                                            <p:strVal val="ppt_x"/>
                                          </p:val>
                                        </p:tav>
                                        <p:tav tm="100000">
                                          <p:val>
                                            <p:strVal val="1+ppt_w/2"/>
                                          </p:val>
                                        </p:tav>
                                      </p:tavLst>
                                    </p:anim>
                                    <p:anim calcmode="lin" valueType="num">
                                      <p:cBhvr additive="base">
                                        <p:cTn id="95" dur="2000"/>
                                        <p:tgtEl>
                                          <p:spTgt spid="12"/>
                                        </p:tgtEl>
                                        <p:attrNameLst>
                                          <p:attrName>ppt_y</p:attrName>
                                        </p:attrNameLst>
                                      </p:cBhvr>
                                      <p:tavLst>
                                        <p:tav tm="0">
                                          <p:val>
                                            <p:strVal val="ppt_y"/>
                                          </p:val>
                                        </p:tav>
                                        <p:tav tm="100000">
                                          <p:val>
                                            <p:strVal val="ppt_y"/>
                                          </p:val>
                                        </p:tav>
                                      </p:tavLst>
                                    </p:anim>
                                    <p:set>
                                      <p:cBhvr>
                                        <p:cTn id="96" dur="1" fill="hold">
                                          <p:stCondLst>
                                            <p:cond delay="1999"/>
                                          </p:stCondLst>
                                        </p:cTn>
                                        <p:tgtEl>
                                          <p:spTgt spid="12"/>
                                        </p:tgtEl>
                                        <p:attrNameLst>
                                          <p:attrName>style.visibility</p:attrName>
                                        </p:attrNameLst>
                                      </p:cBhvr>
                                      <p:to>
                                        <p:strVal val="hidden"/>
                                      </p:to>
                                    </p:set>
                                  </p:childTnLst>
                                </p:cTn>
                              </p:par>
                              <p:par>
                                <p:cTn id="97" presetID="2" presetClass="exit" presetSubtype="2" fill="hold" nodeType="withEffect">
                                  <p:stCondLst>
                                    <p:cond delay="0"/>
                                  </p:stCondLst>
                                  <p:childTnLst>
                                    <p:anim calcmode="lin" valueType="num">
                                      <p:cBhvr additive="base">
                                        <p:cTn id="98" dur="2000"/>
                                        <p:tgtEl>
                                          <p:spTgt spid="13"/>
                                        </p:tgtEl>
                                        <p:attrNameLst>
                                          <p:attrName>ppt_x</p:attrName>
                                        </p:attrNameLst>
                                      </p:cBhvr>
                                      <p:tavLst>
                                        <p:tav tm="0">
                                          <p:val>
                                            <p:strVal val="ppt_x"/>
                                          </p:val>
                                        </p:tav>
                                        <p:tav tm="100000">
                                          <p:val>
                                            <p:strVal val="1+ppt_w/2"/>
                                          </p:val>
                                        </p:tav>
                                      </p:tavLst>
                                    </p:anim>
                                    <p:anim calcmode="lin" valueType="num">
                                      <p:cBhvr additive="base">
                                        <p:cTn id="99" dur="2000"/>
                                        <p:tgtEl>
                                          <p:spTgt spid="13"/>
                                        </p:tgtEl>
                                        <p:attrNameLst>
                                          <p:attrName>ppt_y</p:attrName>
                                        </p:attrNameLst>
                                      </p:cBhvr>
                                      <p:tavLst>
                                        <p:tav tm="0">
                                          <p:val>
                                            <p:strVal val="ppt_y"/>
                                          </p:val>
                                        </p:tav>
                                        <p:tav tm="100000">
                                          <p:val>
                                            <p:strVal val="ppt_y"/>
                                          </p:val>
                                        </p:tav>
                                      </p:tavLst>
                                    </p:anim>
                                    <p:set>
                                      <p:cBhvr>
                                        <p:cTn id="100" dur="1" fill="hold">
                                          <p:stCondLst>
                                            <p:cond delay="1999"/>
                                          </p:stCondLst>
                                        </p:cTn>
                                        <p:tgtEl>
                                          <p:spTgt spid="13"/>
                                        </p:tgtEl>
                                        <p:attrNameLst>
                                          <p:attrName>style.visibility</p:attrName>
                                        </p:attrNameLst>
                                      </p:cBhvr>
                                      <p:to>
                                        <p:strVal val="hidden"/>
                                      </p:to>
                                    </p:set>
                                  </p:childTnLst>
                                </p:cTn>
                              </p:par>
                              <p:par>
                                <p:cTn id="101" presetID="2" presetClass="exit" presetSubtype="2" fill="hold" nodeType="withEffect">
                                  <p:stCondLst>
                                    <p:cond delay="0"/>
                                  </p:stCondLst>
                                  <p:childTnLst>
                                    <p:anim calcmode="lin" valueType="num">
                                      <p:cBhvr additive="base">
                                        <p:cTn id="102" dur="2000"/>
                                        <p:tgtEl>
                                          <p:spTgt spid="17"/>
                                        </p:tgtEl>
                                        <p:attrNameLst>
                                          <p:attrName>ppt_x</p:attrName>
                                        </p:attrNameLst>
                                      </p:cBhvr>
                                      <p:tavLst>
                                        <p:tav tm="0">
                                          <p:val>
                                            <p:strVal val="ppt_x"/>
                                          </p:val>
                                        </p:tav>
                                        <p:tav tm="100000">
                                          <p:val>
                                            <p:strVal val="1+ppt_w/2"/>
                                          </p:val>
                                        </p:tav>
                                      </p:tavLst>
                                    </p:anim>
                                    <p:anim calcmode="lin" valueType="num">
                                      <p:cBhvr additive="base">
                                        <p:cTn id="103" dur="2000"/>
                                        <p:tgtEl>
                                          <p:spTgt spid="17"/>
                                        </p:tgtEl>
                                        <p:attrNameLst>
                                          <p:attrName>ppt_y</p:attrName>
                                        </p:attrNameLst>
                                      </p:cBhvr>
                                      <p:tavLst>
                                        <p:tav tm="0">
                                          <p:val>
                                            <p:strVal val="ppt_y"/>
                                          </p:val>
                                        </p:tav>
                                        <p:tav tm="100000">
                                          <p:val>
                                            <p:strVal val="ppt_y"/>
                                          </p:val>
                                        </p:tav>
                                      </p:tavLst>
                                    </p:anim>
                                    <p:set>
                                      <p:cBhvr>
                                        <p:cTn id="104" dur="1" fill="hold">
                                          <p:stCondLst>
                                            <p:cond delay="1999"/>
                                          </p:stCondLst>
                                        </p:cTn>
                                        <p:tgtEl>
                                          <p:spTgt spid="17"/>
                                        </p:tgtEl>
                                        <p:attrNameLst>
                                          <p:attrName>style.visibility</p:attrName>
                                        </p:attrNameLst>
                                      </p:cBhvr>
                                      <p:to>
                                        <p:strVal val="hidden"/>
                                      </p:to>
                                    </p:set>
                                  </p:childTnLst>
                                </p:cTn>
                              </p:par>
                              <p:par>
                                <p:cTn id="105" presetID="8" presetClass="emph" presetSubtype="0" fill="hold" nodeType="withEffect">
                                  <p:stCondLst>
                                    <p:cond delay="0"/>
                                  </p:stCondLst>
                                  <p:childTnLst>
                                    <p:animRot by="21600000">
                                      <p:cBhvr>
                                        <p:cTn id="106" dur="2000" fill="hold"/>
                                        <p:tgtEl>
                                          <p:spTgt spid="7"/>
                                        </p:tgtEl>
                                        <p:attrNameLst>
                                          <p:attrName>r</p:attrName>
                                        </p:attrNameLst>
                                      </p:cBhvr>
                                    </p:animRot>
                                  </p:childTnLst>
                                </p:cTn>
                              </p:par>
                              <p:par>
                                <p:cTn id="107" presetID="8" presetClass="emph" presetSubtype="0" fill="hold" nodeType="withEffect">
                                  <p:stCondLst>
                                    <p:cond delay="0"/>
                                  </p:stCondLst>
                                  <p:childTnLst>
                                    <p:animRot by="21600000">
                                      <p:cBhvr>
                                        <p:cTn id="108" dur="2000" fill="hold"/>
                                        <p:tgtEl>
                                          <p:spTgt spid="9"/>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11"/>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12"/>
                                        </p:tgtEl>
                                        <p:attrNameLst>
                                          <p:attrName>r</p:attrName>
                                        </p:attrNameLst>
                                      </p:cBhvr>
                                    </p:animRot>
                                  </p:childTnLst>
                                </p:cTn>
                              </p:par>
                              <p:par>
                                <p:cTn id="113" presetID="8" presetClass="emph" presetSubtype="0" fill="hold" nodeType="withEffect">
                                  <p:stCondLst>
                                    <p:cond delay="0"/>
                                  </p:stCondLst>
                                  <p:childTnLst>
                                    <p:animRot by="21600000">
                                      <p:cBhvr>
                                        <p:cTn id="114" dur="2000" fill="hold"/>
                                        <p:tgtEl>
                                          <p:spTgt spid="13"/>
                                        </p:tgtEl>
                                        <p:attrNameLst>
                                          <p:attrName>r</p:attrName>
                                        </p:attrNameLst>
                                      </p:cBhvr>
                                    </p:animRot>
                                  </p:childTnLst>
                                </p:cTn>
                              </p:par>
                              <p:par>
                                <p:cTn id="115" presetID="8" presetClass="emph" presetSubtype="0" fill="hold" nodeType="withEffect">
                                  <p:stCondLst>
                                    <p:cond delay="0"/>
                                  </p:stCondLst>
                                  <p:childTnLst>
                                    <p:animRot by="21600000">
                                      <p:cBhvr>
                                        <p:cTn id="116" dur="2000" fill="hold"/>
                                        <p:tgtEl>
                                          <p:spTgt spid="17"/>
                                        </p:tgtEl>
                                        <p:attrNameLst>
                                          <p:attrName>r</p:attrName>
                                        </p:attrNameLst>
                                      </p:cBhvr>
                                    </p:animRot>
                                  </p:childTnLst>
                                </p:cTn>
                              </p:par>
                              <p:par>
                                <p:cTn id="117" presetID="2" presetClass="exit" presetSubtype="8" fill="hold" nodeType="withEffect">
                                  <p:stCondLst>
                                    <p:cond delay="0"/>
                                  </p:stCondLst>
                                  <p:childTnLst>
                                    <p:anim calcmode="lin" valueType="num">
                                      <p:cBhvr additive="base">
                                        <p:cTn id="118" dur="2000"/>
                                        <p:tgtEl>
                                          <p:spTgt spid="8"/>
                                        </p:tgtEl>
                                        <p:attrNameLst>
                                          <p:attrName>ppt_x</p:attrName>
                                        </p:attrNameLst>
                                      </p:cBhvr>
                                      <p:tavLst>
                                        <p:tav tm="0">
                                          <p:val>
                                            <p:strVal val="ppt_x"/>
                                          </p:val>
                                        </p:tav>
                                        <p:tav tm="100000">
                                          <p:val>
                                            <p:strVal val="0-ppt_w/2"/>
                                          </p:val>
                                        </p:tav>
                                      </p:tavLst>
                                    </p:anim>
                                    <p:anim calcmode="lin" valueType="num">
                                      <p:cBhvr additive="base">
                                        <p:cTn id="119" dur="2000"/>
                                        <p:tgtEl>
                                          <p:spTgt spid="8"/>
                                        </p:tgtEl>
                                        <p:attrNameLst>
                                          <p:attrName>ppt_y</p:attrName>
                                        </p:attrNameLst>
                                      </p:cBhvr>
                                      <p:tavLst>
                                        <p:tav tm="0">
                                          <p:val>
                                            <p:strVal val="ppt_y"/>
                                          </p:val>
                                        </p:tav>
                                        <p:tav tm="100000">
                                          <p:val>
                                            <p:strVal val="ppt_y"/>
                                          </p:val>
                                        </p:tav>
                                      </p:tavLst>
                                    </p:anim>
                                    <p:set>
                                      <p:cBhvr>
                                        <p:cTn id="120" dur="1" fill="hold">
                                          <p:stCondLst>
                                            <p:cond delay="1999"/>
                                          </p:stCondLst>
                                        </p:cTn>
                                        <p:tgtEl>
                                          <p:spTgt spid="8"/>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2000"/>
                                        <p:tgtEl>
                                          <p:spTgt spid="10"/>
                                        </p:tgtEl>
                                        <p:attrNameLst>
                                          <p:attrName>ppt_x</p:attrName>
                                        </p:attrNameLst>
                                      </p:cBhvr>
                                      <p:tavLst>
                                        <p:tav tm="0">
                                          <p:val>
                                            <p:strVal val="ppt_x"/>
                                          </p:val>
                                        </p:tav>
                                        <p:tav tm="100000">
                                          <p:val>
                                            <p:strVal val="0-ppt_w/2"/>
                                          </p:val>
                                        </p:tav>
                                      </p:tavLst>
                                    </p:anim>
                                    <p:anim calcmode="lin" valueType="num">
                                      <p:cBhvr additive="base">
                                        <p:cTn id="123" dur="2000"/>
                                        <p:tgtEl>
                                          <p:spTgt spid="10"/>
                                        </p:tgtEl>
                                        <p:attrNameLst>
                                          <p:attrName>ppt_y</p:attrName>
                                        </p:attrNameLst>
                                      </p:cBhvr>
                                      <p:tavLst>
                                        <p:tav tm="0">
                                          <p:val>
                                            <p:strVal val="ppt_y"/>
                                          </p:val>
                                        </p:tav>
                                        <p:tav tm="100000">
                                          <p:val>
                                            <p:strVal val="ppt_y"/>
                                          </p:val>
                                        </p:tav>
                                      </p:tavLst>
                                    </p:anim>
                                    <p:set>
                                      <p:cBhvr>
                                        <p:cTn id="124" dur="1" fill="hold">
                                          <p:stCondLst>
                                            <p:cond delay="1999"/>
                                          </p:stCondLst>
                                        </p:cTn>
                                        <p:tgtEl>
                                          <p:spTgt spid="10"/>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2000"/>
                                        <p:tgtEl>
                                          <p:spTgt spid="14"/>
                                        </p:tgtEl>
                                        <p:attrNameLst>
                                          <p:attrName>ppt_x</p:attrName>
                                        </p:attrNameLst>
                                      </p:cBhvr>
                                      <p:tavLst>
                                        <p:tav tm="0">
                                          <p:val>
                                            <p:strVal val="ppt_x"/>
                                          </p:val>
                                        </p:tav>
                                        <p:tav tm="100000">
                                          <p:val>
                                            <p:strVal val="0-ppt_w/2"/>
                                          </p:val>
                                        </p:tav>
                                      </p:tavLst>
                                    </p:anim>
                                    <p:anim calcmode="lin" valueType="num">
                                      <p:cBhvr additive="base">
                                        <p:cTn id="127" dur="2000"/>
                                        <p:tgtEl>
                                          <p:spTgt spid="14"/>
                                        </p:tgtEl>
                                        <p:attrNameLst>
                                          <p:attrName>ppt_y</p:attrName>
                                        </p:attrNameLst>
                                      </p:cBhvr>
                                      <p:tavLst>
                                        <p:tav tm="0">
                                          <p:val>
                                            <p:strVal val="ppt_y"/>
                                          </p:val>
                                        </p:tav>
                                        <p:tav tm="100000">
                                          <p:val>
                                            <p:strVal val="ppt_y"/>
                                          </p:val>
                                        </p:tav>
                                      </p:tavLst>
                                    </p:anim>
                                    <p:set>
                                      <p:cBhvr>
                                        <p:cTn id="128" dur="1" fill="hold">
                                          <p:stCondLst>
                                            <p:cond delay="1999"/>
                                          </p:stCondLst>
                                        </p:cTn>
                                        <p:tgtEl>
                                          <p:spTgt spid="14"/>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2000"/>
                                        <p:tgtEl>
                                          <p:spTgt spid="15"/>
                                        </p:tgtEl>
                                        <p:attrNameLst>
                                          <p:attrName>ppt_x</p:attrName>
                                        </p:attrNameLst>
                                      </p:cBhvr>
                                      <p:tavLst>
                                        <p:tav tm="0">
                                          <p:val>
                                            <p:strVal val="ppt_x"/>
                                          </p:val>
                                        </p:tav>
                                        <p:tav tm="100000">
                                          <p:val>
                                            <p:strVal val="0-ppt_w/2"/>
                                          </p:val>
                                        </p:tav>
                                      </p:tavLst>
                                    </p:anim>
                                    <p:anim calcmode="lin" valueType="num">
                                      <p:cBhvr additive="base">
                                        <p:cTn id="131" dur="2000"/>
                                        <p:tgtEl>
                                          <p:spTgt spid="15"/>
                                        </p:tgtEl>
                                        <p:attrNameLst>
                                          <p:attrName>ppt_y</p:attrName>
                                        </p:attrNameLst>
                                      </p:cBhvr>
                                      <p:tavLst>
                                        <p:tav tm="0">
                                          <p:val>
                                            <p:strVal val="ppt_y"/>
                                          </p:val>
                                        </p:tav>
                                        <p:tav tm="100000">
                                          <p:val>
                                            <p:strVal val="ppt_y"/>
                                          </p:val>
                                        </p:tav>
                                      </p:tavLst>
                                    </p:anim>
                                    <p:set>
                                      <p:cBhvr>
                                        <p:cTn id="132" dur="1" fill="hold">
                                          <p:stCondLst>
                                            <p:cond delay="1999"/>
                                          </p:stCondLst>
                                        </p:cTn>
                                        <p:tgtEl>
                                          <p:spTgt spid="15"/>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2000"/>
                                        <p:tgtEl>
                                          <p:spTgt spid="16"/>
                                        </p:tgtEl>
                                        <p:attrNameLst>
                                          <p:attrName>ppt_x</p:attrName>
                                        </p:attrNameLst>
                                      </p:cBhvr>
                                      <p:tavLst>
                                        <p:tav tm="0">
                                          <p:val>
                                            <p:strVal val="ppt_x"/>
                                          </p:val>
                                        </p:tav>
                                        <p:tav tm="100000">
                                          <p:val>
                                            <p:strVal val="0-ppt_w/2"/>
                                          </p:val>
                                        </p:tav>
                                      </p:tavLst>
                                    </p:anim>
                                    <p:anim calcmode="lin" valueType="num">
                                      <p:cBhvr additive="base">
                                        <p:cTn id="135" dur="2000"/>
                                        <p:tgtEl>
                                          <p:spTgt spid="16"/>
                                        </p:tgtEl>
                                        <p:attrNameLst>
                                          <p:attrName>ppt_y</p:attrName>
                                        </p:attrNameLst>
                                      </p:cBhvr>
                                      <p:tavLst>
                                        <p:tav tm="0">
                                          <p:val>
                                            <p:strVal val="ppt_y"/>
                                          </p:val>
                                        </p:tav>
                                        <p:tav tm="100000">
                                          <p:val>
                                            <p:strVal val="ppt_y"/>
                                          </p:val>
                                        </p:tav>
                                      </p:tavLst>
                                    </p:anim>
                                    <p:set>
                                      <p:cBhvr>
                                        <p:cTn id="136" dur="1" fill="hold">
                                          <p:stCondLst>
                                            <p:cond delay="1999"/>
                                          </p:stCondLst>
                                        </p:cTn>
                                        <p:tgtEl>
                                          <p:spTgt spid="16"/>
                                        </p:tgtEl>
                                        <p:attrNameLst>
                                          <p:attrName>style.visibility</p:attrName>
                                        </p:attrNameLst>
                                      </p:cBhvr>
                                      <p:to>
                                        <p:strVal val="hidden"/>
                                      </p:to>
                                    </p:set>
                                  </p:childTnLst>
                                </p:cTn>
                              </p:par>
                              <p:par>
                                <p:cTn id="137" presetID="2" presetClass="exit" presetSubtype="8" fill="hold" nodeType="withEffect">
                                  <p:stCondLst>
                                    <p:cond delay="0"/>
                                  </p:stCondLst>
                                  <p:childTnLst>
                                    <p:anim calcmode="lin" valueType="num">
                                      <p:cBhvr additive="base">
                                        <p:cTn id="138" dur="2000"/>
                                        <p:tgtEl>
                                          <p:spTgt spid="18"/>
                                        </p:tgtEl>
                                        <p:attrNameLst>
                                          <p:attrName>ppt_x</p:attrName>
                                        </p:attrNameLst>
                                      </p:cBhvr>
                                      <p:tavLst>
                                        <p:tav tm="0">
                                          <p:val>
                                            <p:strVal val="ppt_x"/>
                                          </p:val>
                                        </p:tav>
                                        <p:tav tm="100000">
                                          <p:val>
                                            <p:strVal val="0-ppt_w/2"/>
                                          </p:val>
                                        </p:tav>
                                      </p:tavLst>
                                    </p:anim>
                                    <p:anim calcmode="lin" valueType="num">
                                      <p:cBhvr additive="base">
                                        <p:cTn id="139" dur="2000"/>
                                        <p:tgtEl>
                                          <p:spTgt spid="18"/>
                                        </p:tgtEl>
                                        <p:attrNameLst>
                                          <p:attrName>ppt_y</p:attrName>
                                        </p:attrNameLst>
                                      </p:cBhvr>
                                      <p:tavLst>
                                        <p:tav tm="0">
                                          <p:val>
                                            <p:strVal val="ppt_y"/>
                                          </p:val>
                                        </p:tav>
                                        <p:tav tm="100000">
                                          <p:val>
                                            <p:strVal val="ppt_y"/>
                                          </p:val>
                                        </p:tav>
                                      </p:tavLst>
                                    </p:anim>
                                    <p:set>
                                      <p:cBhvr>
                                        <p:cTn id="140" dur="1" fill="hold">
                                          <p:stCondLst>
                                            <p:cond delay="1999"/>
                                          </p:stCondLst>
                                        </p:cTn>
                                        <p:tgtEl>
                                          <p:spTgt spid="18"/>
                                        </p:tgtEl>
                                        <p:attrNameLst>
                                          <p:attrName>style.visibility</p:attrName>
                                        </p:attrNameLst>
                                      </p:cBhvr>
                                      <p:to>
                                        <p:strVal val="hidden"/>
                                      </p:to>
                                    </p:set>
                                  </p:childTnLst>
                                </p:cTn>
                              </p:par>
                              <p:par>
                                <p:cTn id="141" presetID="8" presetClass="emph" presetSubtype="0" fill="hold" nodeType="withEffect">
                                  <p:stCondLst>
                                    <p:cond delay="0"/>
                                  </p:stCondLst>
                                  <p:childTnLst>
                                    <p:animRot by="-21600000">
                                      <p:cBhvr>
                                        <p:cTn id="142" dur="2000" fill="hold"/>
                                        <p:tgtEl>
                                          <p:spTgt spid="8"/>
                                        </p:tgtEl>
                                        <p:attrNameLst>
                                          <p:attrName>r</p:attrName>
                                        </p:attrNameLst>
                                      </p:cBhvr>
                                    </p:animRot>
                                  </p:childTnLst>
                                </p:cTn>
                              </p:par>
                              <p:par>
                                <p:cTn id="143" presetID="8" presetClass="emph" presetSubtype="0" fill="hold" nodeType="withEffect">
                                  <p:stCondLst>
                                    <p:cond delay="0"/>
                                  </p:stCondLst>
                                  <p:childTnLst>
                                    <p:animRot by="-21600000">
                                      <p:cBhvr>
                                        <p:cTn id="144" dur="2000" fill="hold"/>
                                        <p:tgtEl>
                                          <p:spTgt spid="10"/>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14"/>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15"/>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16"/>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18"/>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 calcmode="lin" valueType="num">
                                      <p:cBhvr>
                                        <p:cTn id="155" dur="2000" fill="hold"/>
                                        <p:tgtEl>
                                          <p:spTgt spid="2"/>
                                        </p:tgtEl>
                                        <p:attrNameLst>
                                          <p:attrName>ppt_w</p:attrName>
                                        </p:attrNameLst>
                                      </p:cBhvr>
                                      <p:tavLst>
                                        <p:tav tm="0">
                                          <p:val>
                                            <p:strVal val="4/3*#ppt_w"/>
                                          </p:val>
                                        </p:tav>
                                        <p:tav tm="100000">
                                          <p:val>
                                            <p:strVal val="#ppt_w"/>
                                          </p:val>
                                        </p:tav>
                                      </p:tavLst>
                                    </p:anim>
                                    <p:anim calcmode="lin" valueType="num">
                                      <p:cBhvr>
                                        <p:cTn id="156" dur="2000" fill="hold"/>
                                        <p:tgtEl>
                                          <p:spTgt spid="2"/>
                                        </p:tgtEl>
                                        <p:attrNameLst>
                                          <p:attrName>ppt_h</p:attrName>
                                        </p:attrNameLst>
                                      </p:cBhvr>
                                      <p:tavLst>
                                        <p:tav tm="0">
                                          <p:val>
                                            <p:strVal val="4/3*#ppt_h"/>
                                          </p:val>
                                        </p:tav>
                                        <p:tav tm="100000">
                                          <p:val>
                                            <p:strVal val="#ppt_h"/>
                                          </p:val>
                                        </p:tav>
                                      </p:tavLst>
                                    </p:anim>
                                  </p:childTnLst>
                                </p:cTn>
                              </p:par>
                              <p:par>
                                <p:cTn id="157" presetID="16" presetClass="entr" presetSubtype="37" fill="hold" nodeType="withEffect">
                                  <p:stCondLst>
                                    <p:cond delay="0"/>
                                  </p:stCondLst>
                                  <p:childTnLst>
                                    <p:set>
                                      <p:cBhvr>
                                        <p:cTn id="158" dur="1" fill="hold">
                                          <p:stCondLst>
                                            <p:cond delay="0"/>
                                          </p:stCondLst>
                                        </p:cTn>
                                        <p:tgtEl>
                                          <p:spTgt spid="2"/>
                                        </p:tgtEl>
                                        <p:attrNameLst>
                                          <p:attrName>style.visibility</p:attrName>
                                        </p:attrNameLst>
                                      </p:cBhvr>
                                      <p:to>
                                        <p:strVal val="visible"/>
                                      </p:to>
                                    </p:set>
                                    <p:animEffect transition="in" filter="barn(outVertical)">
                                      <p:cBhvr>
                                        <p:cTn id="15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8C7DE7">
                <a:shade val="67500"/>
                <a:satMod val="115000"/>
              </a:srgbClr>
            </a:gs>
            <a:gs pos="100000">
              <a:srgbClr val="8C7DE7">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3b71482347863ad776ab6c66318eb39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brushes notas musicasis png  photoscape by thataschultz74.png"/>
          <p:cNvPicPr>
            <a:picLocks noChangeAspect="1"/>
          </p:cNvPicPr>
          <p:nvPr/>
        </p:nvPicPr>
        <p:blipFill>
          <a:blip r:embed="rId3">
            <a:duotone>
              <a:schemeClr val="accent4">
                <a:shade val="45000"/>
                <a:satMod val="135000"/>
              </a:schemeClr>
              <a:prstClr val="white"/>
            </a:duotone>
            <a:lum bright="-10000" contrast="40000"/>
          </a:blip>
          <a:stretch>
            <a:fillRect/>
          </a:stretch>
        </p:blipFill>
        <p:spPr>
          <a:xfrm>
            <a:off x="2428860" y="-561310"/>
            <a:ext cx="2071702" cy="2306381"/>
          </a:xfrm>
          <a:prstGeom prst="rect">
            <a:avLst/>
          </a:prstGeom>
        </p:spPr>
      </p:pic>
      <p:pic>
        <p:nvPicPr>
          <p:cNvPr id="5" name="4 Imagen" descr="brushes notas musicasis png  photoscape by thataschultz74.png"/>
          <p:cNvPicPr>
            <a:picLocks noChangeAspect="1"/>
          </p:cNvPicPr>
          <p:nvPr/>
        </p:nvPicPr>
        <p:blipFill>
          <a:blip r:embed="rId3">
            <a:duotone>
              <a:schemeClr val="accent4">
                <a:shade val="45000"/>
                <a:satMod val="135000"/>
              </a:schemeClr>
              <a:prstClr val="white"/>
            </a:duotone>
            <a:lum bright="-10000" contrast="40000"/>
          </a:blip>
          <a:stretch>
            <a:fillRect/>
          </a:stretch>
        </p:blipFill>
        <p:spPr>
          <a:xfrm flipH="1">
            <a:off x="4500562" y="-561310"/>
            <a:ext cx="2276492" cy="2306381"/>
          </a:xfrm>
          <a:prstGeom prst="rect">
            <a:avLst/>
          </a:prstGeom>
        </p:spPr>
      </p:pic>
      <p:pic>
        <p:nvPicPr>
          <p:cNvPr id="6" name="5 Imagen" descr="brushes notas musicasis png  photoscape by thataschultz74.png"/>
          <p:cNvPicPr>
            <a:picLocks noChangeAspect="1"/>
          </p:cNvPicPr>
          <p:nvPr/>
        </p:nvPicPr>
        <p:blipFill>
          <a:blip r:embed="rId3">
            <a:duotone>
              <a:schemeClr val="accent4">
                <a:shade val="45000"/>
                <a:satMod val="135000"/>
              </a:schemeClr>
              <a:prstClr val="white"/>
            </a:duotone>
            <a:lum bright="-10000" contrast="40000"/>
          </a:blip>
          <a:stretch>
            <a:fillRect/>
          </a:stretch>
        </p:blipFill>
        <p:spPr>
          <a:xfrm>
            <a:off x="2428860" y="724550"/>
            <a:ext cx="2071702" cy="2306381"/>
          </a:xfrm>
          <a:prstGeom prst="rect">
            <a:avLst/>
          </a:prstGeom>
        </p:spPr>
      </p:pic>
      <p:pic>
        <p:nvPicPr>
          <p:cNvPr id="7" name="6 Imagen" descr="brushes notas musicasis png  photoscape by thataschultz74.png"/>
          <p:cNvPicPr>
            <a:picLocks noChangeAspect="1"/>
          </p:cNvPicPr>
          <p:nvPr/>
        </p:nvPicPr>
        <p:blipFill>
          <a:blip r:embed="rId3">
            <a:duotone>
              <a:schemeClr val="accent4">
                <a:shade val="45000"/>
                <a:satMod val="135000"/>
              </a:schemeClr>
              <a:prstClr val="white"/>
            </a:duotone>
            <a:lum bright="-10000" contrast="40000"/>
          </a:blip>
          <a:stretch>
            <a:fillRect/>
          </a:stretch>
        </p:blipFill>
        <p:spPr>
          <a:xfrm flipH="1">
            <a:off x="4500562" y="724550"/>
            <a:ext cx="2276492" cy="2306381"/>
          </a:xfrm>
          <a:prstGeom prst="rect">
            <a:avLst/>
          </a:prstGeom>
        </p:spPr>
      </p:pic>
      <p:pic>
        <p:nvPicPr>
          <p:cNvPr id="8" name="7 Imagen" descr="brushes notas musicasis png  photoscape by thataschultz74.png"/>
          <p:cNvPicPr>
            <a:picLocks noChangeAspect="1"/>
          </p:cNvPicPr>
          <p:nvPr/>
        </p:nvPicPr>
        <p:blipFill>
          <a:blip r:embed="rId3">
            <a:duotone>
              <a:schemeClr val="accent4">
                <a:shade val="45000"/>
                <a:satMod val="135000"/>
              </a:schemeClr>
              <a:prstClr val="white"/>
            </a:duotone>
            <a:lum bright="-10000" contrast="40000"/>
          </a:blip>
          <a:stretch>
            <a:fillRect/>
          </a:stretch>
        </p:blipFill>
        <p:spPr>
          <a:xfrm>
            <a:off x="2428860" y="1867558"/>
            <a:ext cx="2071702" cy="2306381"/>
          </a:xfrm>
          <a:prstGeom prst="rect">
            <a:avLst/>
          </a:prstGeom>
        </p:spPr>
      </p:pic>
      <p:pic>
        <p:nvPicPr>
          <p:cNvPr id="9" name="8 Imagen" descr="brushes notas musicasis png  photoscape by thataschultz74.png"/>
          <p:cNvPicPr>
            <a:picLocks noChangeAspect="1"/>
          </p:cNvPicPr>
          <p:nvPr/>
        </p:nvPicPr>
        <p:blipFill>
          <a:blip r:embed="rId3">
            <a:duotone>
              <a:schemeClr val="accent4">
                <a:shade val="45000"/>
                <a:satMod val="135000"/>
              </a:schemeClr>
              <a:prstClr val="white"/>
            </a:duotone>
            <a:lum bright="-10000" contrast="40000"/>
          </a:blip>
          <a:stretch>
            <a:fillRect/>
          </a:stretch>
        </p:blipFill>
        <p:spPr>
          <a:xfrm flipH="1">
            <a:off x="4500562" y="1867558"/>
            <a:ext cx="2276492" cy="2306381"/>
          </a:xfrm>
          <a:prstGeom prst="rect">
            <a:avLst/>
          </a:prstGeom>
        </p:spPr>
      </p:pic>
      <p:pic>
        <p:nvPicPr>
          <p:cNvPr id="10" name="9 Imagen" descr="brushes notas musicasis png  photoscape by thataschultz74.png"/>
          <p:cNvPicPr>
            <a:picLocks noChangeAspect="1"/>
          </p:cNvPicPr>
          <p:nvPr/>
        </p:nvPicPr>
        <p:blipFill>
          <a:blip r:embed="rId3">
            <a:duotone>
              <a:schemeClr val="accent4">
                <a:shade val="45000"/>
                <a:satMod val="135000"/>
              </a:schemeClr>
              <a:prstClr val="white"/>
            </a:duotone>
            <a:lum bright="-10000" contrast="40000"/>
          </a:blip>
          <a:stretch>
            <a:fillRect/>
          </a:stretch>
        </p:blipFill>
        <p:spPr>
          <a:xfrm>
            <a:off x="2428860" y="3010566"/>
            <a:ext cx="2071702" cy="2306381"/>
          </a:xfrm>
          <a:prstGeom prst="rect">
            <a:avLst/>
          </a:prstGeom>
        </p:spPr>
      </p:pic>
      <p:pic>
        <p:nvPicPr>
          <p:cNvPr id="11" name="10 Imagen" descr="brushes notas musicasis png  photoscape by thataschultz74.png"/>
          <p:cNvPicPr>
            <a:picLocks noChangeAspect="1"/>
          </p:cNvPicPr>
          <p:nvPr/>
        </p:nvPicPr>
        <p:blipFill>
          <a:blip r:embed="rId3">
            <a:duotone>
              <a:schemeClr val="accent4">
                <a:shade val="45000"/>
                <a:satMod val="135000"/>
              </a:schemeClr>
              <a:prstClr val="white"/>
            </a:duotone>
            <a:lum bright="-10000" contrast="40000"/>
          </a:blip>
          <a:stretch>
            <a:fillRect/>
          </a:stretch>
        </p:blipFill>
        <p:spPr>
          <a:xfrm flipH="1">
            <a:off x="4500562" y="3010566"/>
            <a:ext cx="2276492" cy="2306381"/>
          </a:xfrm>
          <a:prstGeom prst="rect">
            <a:avLst/>
          </a:prstGeom>
        </p:spPr>
      </p:pic>
      <p:pic>
        <p:nvPicPr>
          <p:cNvPr id="12" name="11 Imagen" descr="brushes notas musicasis png  photoscape by thataschultz74.png"/>
          <p:cNvPicPr>
            <a:picLocks noChangeAspect="1"/>
          </p:cNvPicPr>
          <p:nvPr/>
        </p:nvPicPr>
        <p:blipFill>
          <a:blip r:embed="rId3">
            <a:duotone>
              <a:schemeClr val="accent4">
                <a:shade val="45000"/>
                <a:satMod val="135000"/>
              </a:schemeClr>
              <a:prstClr val="white"/>
            </a:duotone>
            <a:lum bright="-10000" contrast="40000"/>
          </a:blip>
          <a:stretch>
            <a:fillRect/>
          </a:stretch>
        </p:blipFill>
        <p:spPr>
          <a:xfrm>
            <a:off x="2500298" y="3990309"/>
            <a:ext cx="2071702" cy="2306381"/>
          </a:xfrm>
          <a:prstGeom prst="rect">
            <a:avLst/>
          </a:prstGeom>
        </p:spPr>
      </p:pic>
      <p:pic>
        <p:nvPicPr>
          <p:cNvPr id="13" name="12 Imagen" descr="brushes notas musicasis png  photoscape by thataschultz74.png"/>
          <p:cNvPicPr>
            <a:picLocks noChangeAspect="1"/>
          </p:cNvPicPr>
          <p:nvPr/>
        </p:nvPicPr>
        <p:blipFill>
          <a:blip r:embed="rId3">
            <a:duotone>
              <a:schemeClr val="accent4">
                <a:shade val="45000"/>
                <a:satMod val="135000"/>
              </a:schemeClr>
              <a:prstClr val="white"/>
            </a:duotone>
            <a:lum bright="-10000" contrast="40000"/>
          </a:blip>
          <a:stretch>
            <a:fillRect/>
          </a:stretch>
        </p:blipFill>
        <p:spPr>
          <a:xfrm flipH="1">
            <a:off x="4572000" y="3990309"/>
            <a:ext cx="2276492" cy="2306381"/>
          </a:xfrm>
          <a:prstGeom prst="rect">
            <a:avLst/>
          </a:prstGeom>
        </p:spPr>
      </p:pic>
      <p:sp>
        <p:nvSpPr>
          <p:cNvPr id="14" name="13 Rectángulo"/>
          <p:cNvSpPr/>
          <p:nvPr/>
        </p:nvSpPr>
        <p:spPr>
          <a:xfrm>
            <a:off x="-571536" y="-714398"/>
            <a:ext cx="9858444" cy="71438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000" fill="hold"/>
                                        <p:tgtEl>
                                          <p:spTgt spid="4"/>
                                        </p:tgtEl>
                                        <p:attrNameLst>
                                          <p:attrName>ppt_x</p:attrName>
                                        </p:attrNameLst>
                                      </p:cBhvr>
                                      <p:tavLst>
                                        <p:tav tm="0">
                                          <p:val>
                                            <p:strVal val="1+#ppt_w/2"/>
                                          </p:val>
                                        </p:tav>
                                        <p:tav tm="100000">
                                          <p:val>
                                            <p:strVal val="#ppt_x"/>
                                          </p:val>
                                        </p:tav>
                                      </p:tavLst>
                                    </p:anim>
                                    <p:anim calcmode="lin" valueType="num">
                                      <p:cBhvr additive="base">
                                        <p:cTn id="11" dur="2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1+#ppt_w/2"/>
                                          </p:val>
                                        </p:tav>
                                        <p:tav tm="100000">
                                          <p:val>
                                            <p:strVal val="#ppt_x"/>
                                          </p:val>
                                        </p:tav>
                                      </p:tavLst>
                                    </p:anim>
                                    <p:anim calcmode="lin" valueType="num">
                                      <p:cBhvr additive="base">
                                        <p:cTn id="19" dur="2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1+#ppt_w/2"/>
                                          </p:val>
                                        </p:tav>
                                        <p:tav tm="100000">
                                          <p:val>
                                            <p:strVal val="#ppt_x"/>
                                          </p:val>
                                        </p:tav>
                                      </p:tavLst>
                                    </p:anim>
                                    <p:anim calcmode="lin" valueType="num">
                                      <p:cBhvr additive="base">
                                        <p:cTn id="23" dur="2000" fill="hold"/>
                                        <p:tgtEl>
                                          <p:spTgt spid="10"/>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2000" fill="hold"/>
                                        <p:tgtEl>
                                          <p:spTgt spid="12"/>
                                        </p:tgtEl>
                                        <p:attrNameLst>
                                          <p:attrName>ppt_x</p:attrName>
                                        </p:attrNameLst>
                                      </p:cBhvr>
                                      <p:tavLst>
                                        <p:tav tm="0">
                                          <p:val>
                                            <p:strVal val="1+#ppt_w/2"/>
                                          </p:val>
                                        </p:tav>
                                        <p:tav tm="100000">
                                          <p:val>
                                            <p:strVal val="#ppt_x"/>
                                          </p:val>
                                        </p:tav>
                                      </p:tavLst>
                                    </p:anim>
                                    <p:anim calcmode="lin" valueType="num">
                                      <p:cBhvr additive="base">
                                        <p:cTn id="27" dur="2000" fill="hold"/>
                                        <p:tgtEl>
                                          <p:spTgt spid="12"/>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2000" fill="hold"/>
                                        <p:tgtEl>
                                          <p:spTgt spid="5"/>
                                        </p:tgtEl>
                                        <p:attrNameLst>
                                          <p:attrName>ppt_x</p:attrName>
                                        </p:attrNameLst>
                                      </p:cBhvr>
                                      <p:tavLst>
                                        <p:tav tm="0">
                                          <p:val>
                                            <p:strVal val="0-#ppt_w/2"/>
                                          </p:val>
                                        </p:tav>
                                        <p:tav tm="100000">
                                          <p:val>
                                            <p:strVal val="#ppt_x"/>
                                          </p:val>
                                        </p:tav>
                                      </p:tavLst>
                                    </p:anim>
                                    <p:anim calcmode="lin" valueType="num">
                                      <p:cBhvr additive="base">
                                        <p:cTn id="31" dur="2000" fill="hold"/>
                                        <p:tgtEl>
                                          <p:spTgt spid="5"/>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2000" fill="hold"/>
                                        <p:tgtEl>
                                          <p:spTgt spid="7"/>
                                        </p:tgtEl>
                                        <p:attrNameLst>
                                          <p:attrName>ppt_x</p:attrName>
                                        </p:attrNameLst>
                                      </p:cBhvr>
                                      <p:tavLst>
                                        <p:tav tm="0">
                                          <p:val>
                                            <p:strVal val="0-#ppt_w/2"/>
                                          </p:val>
                                        </p:tav>
                                        <p:tav tm="100000">
                                          <p:val>
                                            <p:strVal val="#ppt_x"/>
                                          </p:val>
                                        </p:tav>
                                      </p:tavLst>
                                    </p:anim>
                                    <p:anim calcmode="lin" valueType="num">
                                      <p:cBhvr additive="base">
                                        <p:cTn id="35" dur="2000" fill="hold"/>
                                        <p:tgtEl>
                                          <p:spTgt spid="7"/>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2000" fill="hold"/>
                                        <p:tgtEl>
                                          <p:spTgt spid="9"/>
                                        </p:tgtEl>
                                        <p:attrNameLst>
                                          <p:attrName>ppt_x</p:attrName>
                                        </p:attrNameLst>
                                      </p:cBhvr>
                                      <p:tavLst>
                                        <p:tav tm="0">
                                          <p:val>
                                            <p:strVal val="0-#ppt_w/2"/>
                                          </p:val>
                                        </p:tav>
                                        <p:tav tm="100000">
                                          <p:val>
                                            <p:strVal val="#ppt_x"/>
                                          </p:val>
                                        </p:tav>
                                      </p:tavLst>
                                    </p:anim>
                                    <p:anim calcmode="lin" valueType="num">
                                      <p:cBhvr additive="base">
                                        <p:cTn id="39" dur="2000" fill="hold"/>
                                        <p:tgtEl>
                                          <p:spTgt spid="9"/>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0-#ppt_w/2"/>
                                          </p:val>
                                        </p:tav>
                                        <p:tav tm="100000">
                                          <p:val>
                                            <p:strVal val="#ppt_x"/>
                                          </p:val>
                                        </p:tav>
                                      </p:tavLst>
                                    </p:anim>
                                    <p:anim calcmode="lin" valueType="num">
                                      <p:cBhvr additive="base">
                                        <p:cTn id="43" dur="2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2000" fill="hold"/>
                                        <p:tgtEl>
                                          <p:spTgt spid="13"/>
                                        </p:tgtEl>
                                        <p:attrNameLst>
                                          <p:attrName>ppt_x</p:attrName>
                                        </p:attrNameLst>
                                      </p:cBhvr>
                                      <p:tavLst>
                                        <p:tav tm="0">
                                          <p:val>
                                            <p:strVal val="0-#ppt_w/2"/>
                                          </p:val>
                                        </p:tav>
                                        <p:tav tm="100000">
                                          <p:val>
                                            <p:strVal val="#ppt_x"/>
                                          </p:val>
                                        </p:tav>
                                      </p:tavLst>
                                    </p:anim>
                                    <p:anim calcmode="lin" valueType="num">
                                      <p:cBhvr additive="base">
                                        <p:cTn id="47" dur="2000" fill="hold"/>
                                        <p:tgtEl>
                                          <p:spTgt spid="13"/>
                                        </p:tgtEl>
                                        <p:attrNameLst>
                                          <p:attrName>ppt_y</p:attrName>
                                        </p:attrNameLst>
                                      </p:cBhvr>
                                      <p:tavLst>
                                        <p:tav tm="0">
                                          <p:val>
                                            <p:strVal val="#ppt_y"/>
                                          </p:val>
                                        </p:tav>
                                        <p:tav tm="100000">
                                          <p:val>
                                            <p:strVal val="#ppt_y"/>
                                          </p:val>
                                        </p:tav>
                                      </p:tavLst>
                                    </p:anim>
                                  </p:childTnLst>
                                </p:cTn>
                              </p:par>
                              <p:par>
                                <p:cTn id="48" presetID="8" presetClass="emph" presetSubtype="0" fill="hold" nodeType="withEffect">
                                  <p:stCondLst>
                                    <p:cond delay="0"/>
                                  </p:stCondLst>
                                  <p:childTnLst>
                                    <p:animRot by="21600000">
                                      <p:cBhvr>
                                        <p:cTn id="49" dur="2000" fill="hold"/>
                                        <p:tgtEl>
                                          <p:spTgt spid="4"/>
                                        </p:tgtEl>
                                        <p:attrNameLst>
                                          <p:attrName>r</p:attrName>
                                        </p:attrNameLst>
                                      </p:cBhvr>
                                    </p:animRot>
                                  </p:childTnLst>
                                </p:cTn>
                              </p:par>
                              <p:par>
                                <p:cTn id="50" presetID="8" presetClass="emph" presetSubtype="0" fill="hold" nodeType="withEffect">
                                  <p:stCondLst>
                                    <p:cond delay="0"/>
                                  </p:stCondLst>
                                  <p:childTnLst>
                                    <p:animRot by="21600000">
                                      <p:cBhvr>
                                        <p:cTn id="51" dur="2000" fill="hold"/>
                                        <p:tgtEl>
                                          <p:spTgt spid="6"/>
                                        </p:tgtEl>
                                        <p:attrNameLst>
                                          <p:attrName>r</p:attrName>
                                        </p:attrNameLst>
                                      </p:cBhvr>
                                    </p:animRot>
                                  </p:childTnLst>
                                </p:cTn>
                              </p:par>
                              <p:par>
                                <p:cTn id="52" presetID="8" presetClass="emph" presetSubtype="0" fill="hold" nodeType="withEffect">
                                  <p:stCondLst>
                                    <p:cond delay="0"/>
                                  </p:stCondLst>
                                  <p:childTnLst>
                                    <p:animRot by="21600000">
                                      <p:cBhvr>
                                        <p:cTn id="53" dur="2000" fill="hold"/>
                                        <p:tgtEl>
                                          <p:spTgt spid="8"/>
                                        </p:tgtEl>
                                        <p:attrNameLst>
                                          <p:attrName>r</p:attrName>
                                        </p:attrNameLst>
                                      </p:cBhvr>
                                    </p:animRot>
                                  </p:childTnLst>
                                </p:cTn>
                              </p:par>
                              <p:par>
                                <p:cTn id="54" presetID="8" presetClass="emph" presetSubtype="0" fill="hold" nodeType="withEffect">
                                  <p:stCondLst>
                                    <p:cond delay="0"/>
                                  </p:stCondLst>
                                  <p:childTnLst>
                                    <p:animRot by="21600000">
                                      <p:cBhvr>
                                        <p:cTn id="55" dur="2000" fill="hold"/>
                                        <p:tgtEl>
                                          <p:spTgt spid="10"/>
                                        </p:tgtEl>
                                        <p:attrNameLst>
                                          <p:attrName>r</p:attrName>
                                        </p:attrNameLst>
                                      </p:cBhvr>
                                    </p:animRot>
                                  </p:childTnLst>
                                </p:cTn>
                              </p:par>
                              <p:par>
                                <p:cTn id="56" presetID="8" presetClass="emph" presetSubtype="0" fill="hold" nodeType="withEffect">
                                  <p:stCondLst>
                                    <p:cond delay="0"/>
                                  </p:stCondLst>
                                  <p:childTnLst>
                                    <p:animRot by="21600000">
                                      <p:cBhvr>
                                        <p:cTn id="57" dur="2000" fill="hold"/>
                                        <p:tgtEl>
                                          <p:spTgt spid="12"/>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5"/>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9"/>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11"/>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13"/>
                                        </p:tgtEl>
                                        <p:attrNameLst>
                                          <p:attrName>r</p:attrName>
                                        </p:attrNameLst>
                                      </p:cBhvr>
                                    </p:animRot>
                                  </p:childTnLst>
                                </p:cTn>
                              </p:par>
                            </p:childTnLst>
                          </p:cTn>
                        </p:par>
                        <p:par>
                          <p:cTn id="68" fill="hold">
                            <p:stCondLst>
                              <p:cond delay="2000"/>
                            </p:stCondLst>
                            <p:childTnLst>
                              <p:par>
                                <p:cTn id="69" presetID="2" presetClass="exit" presetSubtype="2" fill="hold" nodeType="afterEffect">
                                  <p:stCondLst>
                                    <p:cond delay="0"/>
                                  </p:stCondLst>
                                  <p:childTnLst>
                                    <p:anim calcmode="lin" valueType="num">
                                      <p:cBhvr additive="base">
                                        <p:cTn id="70" dur="2000"/>
                                        <p:tgtEl>
                                          <p:spTgt spid="4"/>
                                        </p:tgtEl>
                                        <p:attrNameLst>
                                          <p:attrName>ppt_x</p:attrName>
                                        </p:attrNameLst>
                                      </p:cBhvr>
                                      <p:tavLst>
                                        <p:tav tm="0">
                                          <p:val>
                                            <p:strVal val="ppt_x"/>
                                          </p:val>
                                        </p:tav>
                                        <p:tav tm="100000">
                                          <p:val>
                                            <p:strVal val="1+ppt_w/2"/>
                                          </p:val>
                                        </p:tav>
                                      </p:tavLst>
                                    </p:anim>
                                    <p:anim calcmode="lin" valueType="num">
                                      <p:cBhvr additive="base">
                                        <p:cTn id="71" dur="2000"/>
                                        <p:tgtEl>
                                          <p:spTgt spid="4"/>
                                        </p:tgtEl>
                                        <p:attrNameLst>
                                          <p:attrName>ppt_y</p:attrName>
                                        </p:attrNameLst>
                                      </p:cBhvr>
                                      <p:tavLst>
                                        <p:tav tm="0">
                                          <p:val>
                                            <p:strVal val="ppt_y"/>
                                          </p:val>
                                        </p:tav>
                                        <p:tav tm="100000">
                                          <p:val>
                                            <p:strVal val="ppt_y"/>
                                          </p:val>
                                        </p:tav>
                                      </p:tavLst>
                                    </p:anim>
                                    <p:set>
                                      <p:cBhvr>
                                        <p:cTn id="72" dur="1" fill="hold">
                                          <p:stCondLst>
                                            <p:cond delay="1999"/>
                                          </p:stCondLst>
                                        </p:cTn>
                                        <p:tgtEl>
                                          <p:spTgt spid="4"/>
                                        </p:tgtEl>
                                        <p:attrNameLst>
                                          <p:attrName>style.visibility</p:attrName>
                                        </p:attrNameLst>
                                      </p:cBhvr>
                                      <p:to>
                                        <p:strVal val="hidden"/>
                                      </p:to>
                                    </p:set>
                                  </p:childTnLst>
                                </p:cTn>
                              </p:par>
                              <p:par>
                                <p:cTn id="73" presetID="2" presetClass="exit" presetSubtype="2" fill="hold" nodeType="withEffect">
                                  <p:stCondLst>
                                    <p:cond delay="0"/>
                                  </p:stCondLst>
                                  <p:childTnLst>
                                    <p:anim calcmode="lin" valueType="num">
                                      <p:cBhvr additive="base">
                                        <p:cTn id="74" dur="2000"/>
                                        <p:tgtEl>
                                          <p:spTgt spid="6"/>
                                        </p:tgtEl>
                                        <p:attrNameLst>
                                          <p:attrName>ppt_x</p:attrName>
                                        </p:attrNameLst>
                                      </p:cBhvr>
                                      <p:tavLst>
                                        <p:tav tm="0">
                                          <p:val>
                                            <p:strVal val="ppt_x"/>
                                          </p:val>
                                        </p:tav>
                                        <p:tav tm="100000">
                                          <p:val>
                                            <p:strVal val="1+ppt_w/2"/>
                                          </p:val>
                                        </p:tav>
                                      </p:tavLst>
                                    </p:anim>
                                    <p:anim calcmode="lin" valueType="num">
                                      <p:cBhvr additive="base">
                                        <p:cTn id="75" dur="2000"/>
                                        <p:tgtEl>
                                          <p:spTgt spid="6"/>
                                        </p:tgtEl>
                                        <p:attrNameLst>
                                          <p:attrName>ppt_y</p:attrName>
                                        </p:attrNameLst>
                                      </p:cBhvr>
                                      <p:tavLst>
                                        <p:tav tm="0">
                                          <p:val>
                                            <p:strVal val="ppt_y"/>
                                          </p:val>
                                        </p:tav>
                                        <p:tav tm="100000">
                                          <p:val>
                                            <p:strVal val="ppt_y"/>
                                          </p:val>
                                        </p:tav>
                                      </p:tavLst>
                                    </p:anim>
                                    <p:set>
                                      <p:cBhvr>
                                        <p:cTn id="76" dur="1" fill="hold">
                                          <p:stCondLst>
                                            <p:cond delay="1999"/>
                                          </p:stCondLst>
                                        </p:cTn>
                                        <p:tgtEl>
                                          <p:spTgt spid="6"/>
                                        </p:tgtEl>
                                        <p:attrNameLst>
                                          <p:attrName>style.visibility</p:attrName>
                                        </p:attrNameLst>
                                      </p:cBhvr>
                                      <p:to>
                                        <p:strVal val="hidden"/>
                                      </p:to>
                                    </p:set>
                                  </p:childTnLst>
                                </p:cTn>
                              </p:par>
                              <p:par>
                                <p:cTn id="77" presetID="2" presetClass="exit" presetSubtype="2" fill="hold"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1+ppt_w/2"/>
                                          </p:val>
                                        </p:tav>
                                      </p:tavLst>
                                    </p:anim>
                                    <p:anim calcmode="lin" valueType="num">
                                      <p:cBhvr additive="base">
                                        <p:cTn id="79" dur="2000"/>
                                        <p:tgtEl>
                                          <p:spTgt spid="8"/>
                                        </p:tgtEl>
                                        <p:attrNameLst>
                                          <p:attrName>ppt_y</p:attrName>
                                        </p:attrNameLst>
                                      </p:cBhvr>
                                      <p:tavLst>
                                        <p:tav tm="0">
                                          <p:val>
                                            <p:strVal val="ppt_y"/>
                                          </p:val>
                                        </p:tav>
                                        <p:tav tm="100000">
                                          <p:val>
                                            <p:strVal val="ppt_y"/>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2" fill="hold" nodeType="withEffect">
                                  <p:stCondLst>
                                    <p:cond delay="0"/>
                                  </p:stCondLst>
                                  <p:childTnLst>
                                    <p:anim calcmode="lin" valueType="num">
                                      <p:cBhvr additive="base">
                                        <p:cTn id="82" dur="2000"/>
                                        <p:tgtEl>
                                          <p:spTgt spid="10"/>
                                        </p:tgtEl>
                                        <p:attrNameLst>
                                          <p:attrName>ppt_x</p:attrName>
                                        </p:attrNameLst>
                                      </p:cBhvr>
                                      <p:tavLst>
                                        <p:tav tm="0">
                                          <p:val>
                                            <p:strVal val="ppt_x"/>
                                          </p:val>
                                        </p:tav>
                                        <p:tav tm="100000">
                                          <p:val>
                                            <p:strVal val="1+ppt_w/2"/>
                                          </p:val>
                                        </p:tav>
                                      </p:tavLst>
                                    </p:anim>
                                    <p:anim calcmode="lin" valueType="num">
                                      <p:cBhvr additive="base">
                                        <p:cTn id="83" dur="2000"/>
                                        <p:tgtEl>
                                          <p:spTgt spid="10"/>
                                        </p:tgtEl>
                                        <p:attrNameLst>
                                          <p:attrName>ppt_y</p:attrName>
                                        </p:attrNameLst>
                                      </p:cBhvr>
                                      <p:tavLst>
                                        <p:tav tm="0">
                                          <p:val>
                                            <p:strVal val="ppt_y"/>
                                          </p:val>
                                        </p:tav>
                                        <p:tav tm="100000">
                                          <p:val>
                                            <p:strVal val="ppt_y"/>
                                          </p:val>
                                        </p:tav>
                                      </p:tavLst>
                                    </p:anim>
                                    <p:set>
                                      <p:cBhvr>
                                        <p:cTn id="84" dur="1" fill="hold">
                                          <p:stCondLst>
                                            <p:cond delay="1999"/>
                                          </p:stCondLst>
                                        </p:cTn>
                                        <p:tgtEl>
                                          <p:spTgt spid="10"/>
                                        </p:tgtEl>
                                        <p:attrNameLst>
                                          <p:attrName>style.visibility</p:attrName>
                                        </p:attrNameLst>
                                      </p:cBhvr>
                                      <p:to>
                                        <p:strVal val="hidden"/>
                                      </p:to>
                                    </p:set>
                                  </p:childTnLst>
                                </p:cTn>
                              </p:par>
                              <p:par>
                                <p:cTn id="85" presetID="2" presetClass="exit" presetSubtype="2" fill="hold" nodeType="withEffect">
                                  <p:stCondLst>
                                    <p:cond delay="0"/>
                                  </p:stCondLst>
                                  <p:childTnLst>
                                    <p:anim calcmode="lin" valueType="num">
                                      <p:cBhvr additive="base">
                                        <p:cTn id="86" dur="2000"/>
                                        <p:tgtEl>
                                          <p:spTgt spid="12"/>
                                        </p:tgtEl>
                                        <p:attrNameLst>
                                          <p:attrName>ppt_x</p:attrName>
                                        </p:attrNameLst>
                                      </p:cBhvr>
                                      <p:tavLst>
                                        <p:tav tm="0">
                                          <p:val>
                                            <p:strVal val="ppt_x"/>
                                          </p:val>
                                        </p:tav>
                                        <p:tav tm="100000">
                                          <p:val>
                                            <p:strVal val="1+ppt_w/2"/>
                                          </p:val>
                                        </p:tav>
                                      </p:tavLst>
                                    </p:anim>
                                    <p:anim calcmode="lin" valueType="num">
                                      <p:cBhvr additive="base">
                                        <p:cTn id="87" dur="2000"/>
                                        <p:tgtEl>
                                          <p:spTgt spid="12"/>
                                        </p:tgtEl>
                                        <p:attrNameLst>
                                          <p:attrName>ppt_y</p:attrName>
                                        </p:attrNameLst>
                                      </p:cBhvr>
                                      <p:tavLst>
                                        <p:tav tm="0">
                                          <p:val>
                                            <p:strVal val="ppt_y"/>
                                          </p:val>
                                        </p:tav>
                                        <p:tav tm="100000">
                                          <p:val>
                                            <p:strVal val="ppt_y"/>
                                          </p:val>
                                        </p:tav>
                                      </p:tavLst>
                                    </p:anim>
                                    <p:set>
                                      <p:cBhvr>
                                        <p:cTn id="88" dur="1" fill="hold">
                                          <p:stCondLst>
                                            <p:cond delay="1999"/>
                                          </p:stCondLst>
                                        </p:cTn>
                                        <p:tgtEl>
                                          <p:spTgt spid="12"/>
                                        </p:tgtEl>
                                        <p:attrNameLst>
                                          <p:attrName>style.visibility</p:attrName>
                                        </p:attrNameLst>
                                      </p:cBhvr>
                                      <p:to>
                                        <p:strVal val="hidden"/>
                                      </p:to>
                                    </p:set>
                                  </p:childTnLst>
                                </p:cTn>
                              </p:par>
                              <p:par>
                                <p:cTn id="89" presetID="19" presetClass="exit" presetSubtype="5" fill="hold" nodeType="withEffect">
                                  <p:stCondLst>
                                    <p:cond delay="0"/>
                                  </p:stCondLst>
                                  <p:childTnLst>
                                    <p:anim calcmode="lin" valueType="num">
                                      <p:cBhvr>
                                        <p:cTn id="90" dur="2000"/>
                                        <p:tgtEl>
                                          <p:spTgt spid="4"/>
                                        </p:tgtEl>
                                        <p:attrNameLst>
                                          <p:attrName>ppt_w</p:attrName>
                                        </p:attrNameLst>
                                      </p:cBhvr>
                                      <p:tavLst>
                                        <p:tav tm="0">
                                          <p:val>
                                            <p:strVal val="ppt_w"/>
                                          </p:val>
                                        </p:tav>
                                        <p:tav tm="100000">
                                          <p:val>
                                            <p:strVal val="ppt_w"/>
                                          </p:val>
                                        </p:tav>
                                      </p:tavLst>
                                    </p:anim>
                                    <p:anim calcmode="lin" valueType="num">
                                      <p:cBhvr>
                                        <p:cTn id="91"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2" dur="1" fill="hold">
                                          <p:stCondLst>
                                            <p:cond delay="1999"/>
                                          </p:stCondLst>
                                        </p:cTn>
                                        <p:tgtEl>
                                          <p:spTgt spid="4"/>
                                        </p:tgtEl>
                                        <p:attrNameLst>
                                          <p:attrName>style.visibility</p:attrName>
                                        </p:attrNameLst>
                                      </p:cBhvr>
                                      <p:to>
                                        <p:strVal val="hidden"/>
                                      </p:to>
                                    </p:set>
                                  </p:childTnLst>
                                </p:cTn>
                              </p:par>
                              <p:par>
                                <p:cTn id="93" presetID="19" presetClass="exit" presetSubtype="5" fill="hold" nodeType="withEffect">
                                  <p:stCondLst>
                                    <p:cond delay="0"/>
                                  </p:stCondLst>
                                  <p:childTnLst>
                                    <p:anim calcmode="lin" valueType="num">
                                      <p:cBhvr>
                                        <p:cTn id="94" dur="2000"/>
                                        <p:tgtEl>
                                          <p:spTgt spid="6"/>
                                        </p:tgtEl>
                                        <p:attrNameLst>
                                          <p:attrName>ppt_w</p:attrName>
                                        </p:attrNameLst>
                                      </p:cBhvr>
                                      <p:tavLst>
                                        <p:tav tm="0">
                                          <p:val>
                                            <p:strVal val="ppt_w"/>
                                          </p:val>
                                        </p:tav>
                                        <p:tav tm="100000">
                                          <p:val>
                                            <p:strVal val="ppt_w"/>
                                          </p:val>
                                        </p:tav>
                                      </p:tavLst>
                                    </p:anim>
                                    <p:anim calcmode="lin" valueType="num">
                                      <p:cBhvr>
                                        <p:cTn id="95"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6" dur="1" fill="hold">
                                          <p:stCondLst>
                                            <p:cond delay="1999"/>
                                          </p:stCondLst>
                                        </p:cTn>
                                        <p:tgtEl>
                                          <p:spTgt spid="6"/>
                                        </p:tgtEl>
                                        <p:attrNameLst>
                                          <p:attrName>style.visibility</p:attrName>
                                        </p:attrNameLst>
                                      </p:cBhvr>
                                      <p:to>
                                        <p:strVal val="hidden"/>
                                      </p:to>
                                    </p:set>
                                  </p:childTnLst>
                                </p:cTn>
                              </p:par>
                              <p:par>
                                <p:cTn id="97" presetID="19" presetClass="exit" presetSubtype="5" fill="hold" nodeType="withEffect">
                                  <p:stCondLst>
                                    <p:cond delay="0"/>
                                  </p:stCondLst>
                                  <p:childTnLst>
                                    <p:anim calcmode="lin" valueType="num">
                                      <p:cBhvr>
                                        <p:cTn id="98" dur="2000"/>
                                        <p:tgtEl>
                                          <p:spTgt spid="8"/>
                                        </p:tgtEl>
                                        <p:attrNameLst>
                                          <p:attrName>ppt_w</p:attrName>
                                        </p:attrNameLst>
                                      </p:cBhvr>
                                      <p:tavLst>
                                        <p:tav tm="0">
                                          <p:val>
                                            <p:strVal val="ppt_w"/>
                                          </p:val>
                                        </p:tav>
                                        <p:tav tm="100000">
                                          <p:val>
                                            <p:strVal val="ppt_w"/>
                                          </p:val>
                                        </p:tav>
                                      </p:tavLst>
                                    </p:anim>
                                    <p:anim calcmode="lin" valueType="num">
                                      <p:cBhvr>
                                        <p:cTn id="99"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0" dur="1" fill="hold">
                                          <p:stCondLst>
                                            <p:cond delay="1999"/>
                                          </p:stCondLst>
                                        </p:cTn>
                                        <p:tgtEl>
                                          <p:spTgt spid="8"/>
                                        </p:tgtEl>
                                        <p:attrNameLst>
                                          <p:attrName>style.visibility</p:attrName>
                                        </p:attrNameLst>
                                      </p:cBhvr>
                                      <p:to>
                                        <p:strVal val="hidden"/>
                                      </p:to>
                                    </p:set>
                                  </p:childTnLst>
                                </p:cTn>
                              </p:par>
                              <p:par>
                                <p:cTn id="101" presetID="19" presetClass="exit" presetSubtype="5" fill="hold" nodeType="withEffect">
                                  <p:stCondLst>
                                    <p:cond delay="0"/>
                                  </p:stCondLst>
                                  <p:childTnLst>
                                    <p:anim calcmode="lin" valueType="num">
                                      <p:cBhvr>
                                        <p:cTn id="102" dur="2000"/>
                                        <p:tgtEl>
                                          <p:spTgt spid="10"/>
                                        </p:tgtEl>
                                        <p:attrNameLst>
                                          <p:attrName>ppt_w</p:attrName>
                                        </p:attrNameLst>
                                      </p:cBhvr>
                                      <p:tavLst>
                                        <p:tav tm="0">
                                          <p:val>
                                            <p:strVal val="ppt_w"/>
                                          </p:val>
                                        </p:tav>
                                        <p:tav tm="100000">
                                          <p:val>
                                            <p:strVal val="ppt_w"/>
                                          </p:val>
                                        </p:tav>
                                      </p:tavLst>
                                    </p:anim>
                                    <p:anim calcmode="lin" valueType="num">
                                      <p:cBhvr>
                                        <p:cTn id="103"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4" dur="1" fill="hold">
                                          <p:stCondLst>
                                            <p:cond delay="1999"/>
                                          </p:stCondLst>
                                        </p:cTn>
                                        <p:tgtEl>
                                          <p:spTgt spid="10"/>
                                        </p:tgtEl>
                                        <p:attrNameLst>
                                          <p:attrName>style.visibility</p:attrName>
                                        </p:attrNameLst>
                                      </p:cBhvr>
                                      <p:to>
                                        <p:strVal val="hidden"/>
                                      </p:to>
                                    </p:set>
                                  </p:childTnLst>
                                </p:cTn>
                              </p:par>
                              <p:par>
                                <p:cTn id="105" presetID="19" presetClass="exit" presetSubtype="5" fill="hold" nodeType="withEffect">
                                  <p:stCondLst>
                                    <p:cond delay="0"/>
                                  </p:stCondLst>
                                  <p:childTnLst>
                                    <p:anim calcmode="lin" valueType="num">
                                      <p:cBhvr>
                                        <p:cTn id="106" dur="2000"/>
                                        <p:tgtEl>
                                          <p:spTgt spid="12"/>
                                        </p:tgtEl>
                                        <p:attrNameLst>
                                          <p:attrName>ppt_w</p:attrName>
                                        </p:attrNameLst>
                                      </p:cBhvr>
                                      <p:tavLst>
                                        <p:tav tm="0">
                                          <p:val>
                                            <p:strVal val="ppt_w"/>
                                          </p:val>
                                        </p:tav>
                                        <p:tav tm="100000">
                                          <p:val>
                                            <p:strVal val="ppt_w"/>
                                          </p:val>
                                        </p:tav>
                                      </p:tavLst>
                                    </p:anim>
                                    <p:anim calcmode="lin" valueType="num">
                                      <p:cBhvr>
                                        <p:cTn id="107"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8" dur="1" fill="hold">
                                          <p:stCondLst>
                                            <p:cond delay="1999"/>
                                          </p:stCondLst>
                                        </p:cTn>
                                        <p:tgtEl>
                                          <p:spTgt spid="12"/>
                                        </p:tgtEl>
                                        <p:attrNameLst>
                                          <p:attrName>style.visibility</p:attrName>
                                        </p:attrNameLst>
                                      </p:cBhvr>
                                      <p:to>
                                        <p:strVal val="hidden"/>
                                      </p:to>
                                    </p:set>
                                  </p:childTnLst>
                                </p:cTn>
                              </p:par>
                              <p:par>
                                <p:cTn id="109" presetID="2" presetClass="exit" presetSubtype="8" fill="hold" nodeType="withEffect">
                                  <p:stCondLst>
                                    <p:cond delay="0"/>
                                  </p:stCondLst>
                                  <p:childTnLst>
                                    <p:anim calcmode="lin" valueType="num">
                                      <p:cBhvr additive="base">
                                        <p:cTn id="110" dur="2000"/>
                                        <p:tgtEl>
                                          <p:spTgt spid="5"/>
                                        </p:tgtEl>
                                        <p:attrNameLst>
                                          <p:attrName>ppt_x</p:attrName>
                                        </p:attrNameLst>
                                      </p:cBhvr>
                                      <p:tavLst>
                                        <p:tav tm="0">
                                          <p:val>
                                            <p:strVal val="ppt_x"/>
                                          </p:val>
                                        </p:tav>
                                        <p:tav tm="100000">
                                          <p:val>
                                            <p:strVal val="0-ppt_w/2"/>
                                          </p:val>
                                        </p:tav>
                                      </p:tavLst>
                                    </p:anim>
                                    <p:anim calcmode="lin" valueType="num">
                                      <p:cBhvr additive="base">
                                        <p:cTn id="111" dur="2000"/>
                                        <p:tgtEl>
                                          <p:spTgt spid="5"/>
                                        </p:tgtEl>
                                        <p:attrNameLst>
                                          <p:attrName>ppt_y</p:attrName>
                                        </p:attrNameLst>
                                      </p:cBhvr>
                                      <p:tavLst>
                                        <p:tav tm="0">
                                          <p:val>
                                            <p:strVal val="ppt_y"/>
                                          </p:val>
                                        </p:tav>
                                        <p:tav tm="100000">
                                          <p:val>
                                            <p:strVal val="ppt_y"/>
                                          </p:val>
                                        </p:tav>
                                      </p:tavLst>
                                    </p:anim>
                                    <p:set>
                                      <p:cBhvr>
                                        <p:cTn id="112" dur="1" fill="hold">
                                          <p:stCondLst>
                                            <p:cond delay="1999"/>
                                          </p:stCondLst>
                                        </p:cTn>
                                        <p:tgtEl>
                                          <p:spTgt spid="5"/>
                                        </p:tgtEl>
                                        <p:attrNameLst>
                                          <p:attrName>style.visibility</p:attrName>
                                        </p:attrNameLst>
                                      </p:cBhvr>
                                      <p:to>
                                        <p:strVal val="hidden"/>
                                      </p:to>
                                    </p:set>
                                  </p:childTnLst>
                                </p:cTn>
                              </p:par>
                              <p:par>
                                <p:cTn id="113" presetID="2" presetClass="exit" presetSubtype="8" fill="hold" nodeType="withEffect">
                                  <p:stCondLst>
                                    <p:cond delay="0"/>
                                  </p:stCondLst>
                                  <p:childTnLst>
                                    <p:anim calcmode="lin" valueType="num">
                                      <p:cBhvr additive="base">
                                        <p:cTn id="114" dur="2000"/>
                                        <p:tgtEl>
                                          <p:spTgt spid="7"/>
                                        </p:tgtEl>
                                        <p:attrNameLst>
                                          <p:attrName>ppt_x</p:attrName>
                                        </p:attrNameLst>
                                      </p:cBhvr>
                                      <p:tavLst>
                                        <p:tav tm="0">
                                          <p:val>
                                            <p:strVal val="ppt_x"/>
                                          </p:val>
                                        </p:tav>
                                        <p:tav tm="100000">
                                          <p:val>
                                            <p:strVal val="0-ppt_w/2"/>
                                          </p:val>
                                        </p:tav>
                                      </p:tavLst>
                                    </p:anim>
                                    <p:anim calcmode="lin" valueType="num">
                                      <p:cBhvr additive="base">
                                        <p:cTn id="115" dur="2000"/>
                                        <p:tgtEl>
                                          <p:spTgt spid="7"/>
                                        </p:tgtEl>
                                        <p:attrNameLst>
                                          <p:attrName>ppt_y</p:attrName>
                                        </p:attrNameLst>
                                      </p:cBhvr>
                                      <p:tavLst>
                                        <p:tav tm="0">
                                          <p:val>
                                            <p:strVal val="ppt_y"/>
                                          </p:val>
                                        </p:tav>
                                        <p:tav tm="100000">
                                          <p:val>
                                            <p:strVal val="ppt_y"/>
                                          </p:val>
                                        </p:tav>
                                      </p:tavLst>
                                    </p:anim>
                                    <p:set>
                                      <p:cBhvr>
                                        <p:cTn id="116" dur="1" fill="hold">
                                          <p:stCondLst>
                                            <p:cond delay="1999"/>
                                          </p:stCondLst>
                                        </p:cTn>
                                        <p:tgtEl>
                                          <p:spTgt spid="7"/>
                                        </p:tgtEl>
                                        <p:attrNameLst>
                                          <p:attrName>style.visibility</p:attrName>
                                        </p:attrNameLst>
                                      </p:cBhvr>
                                      <p:to>
                                        <p:strVal val="hidden"/>
                                      </p:to>
                                    </p:set>
                                  </p:childTnLst>
                                </p:cTn>
                              </p:par>
                              <p:par>
                                <p:cTn id="117" presetID="2" presetClass="exit" presetSubtype="8" fill="hold" nodeType="withEffect">
                                  <p:stCondLst>
                                    <p:cond delay="0"/>
                                  </p:stCondLst>
                                  <p:childTnLst>
                                    <p:anim calcmode="lin" valueType="num">
                                      <p:cBhvr additive="base">
                                        <p:cTn id="118" dur="2000"/>
                                        <p:tgtEl>
                                          <p:spTgt spid="9"/>
                                        </p:tgtEl>
                                        <p:attrNameLst>
                                          <p:attrName>ppt_x</p:attrName>
                                        </p:attrNameLst>
                                      </p:cBhvr>
                                      <p:tavLst>
                                        <p:tav tm="0">
                                          <p:val>
                                            <p:strVal val="ppt_x"/>
                                          </p:val>
                                        </p:tav>
                                        <p:tav tm="100000">
                                          <p:val>
                                            <p:strVal val="0-ppt_w/2"/>
                                          </p:val>
                                        </p:tav>
                                      </p:tavLst>
                                    </p:anim>
                                    <p:anim calcmode="lin" valueType="num">
                                      <p:cBhvr additive="base">
                                        <p:cTn id="119" dur="2000"/>
                                        <p:tgtEl>
                                          <p:spTgt spid="9"/>
                                        </p:tgtEl>
                                        <p:attrNameLst>
                                          <p:attrName>ppt_y</p:attrName>
                                        </p:attrNameLst>
                                      </p:cBhvr>
                                      <p:tavLst>
                                        <p:tav tm="0">
                                          <p:val>
                                            <p:strVal val="ppt_y"/>
                                          </p:val>
                                        </p:tav>
                                        <p:tav tm="100000">
                                          <p:val>
                                            <p:strVal val="ppt_y"/>
                                          </p:val>
                                        </p:tav>
                                      </p:tavLst>
                                    </p:anim>
                                    <p:set>
                                      <p:cBhvr>
                                        <p:cTn id="120" dur="1" fill="hold">
                                          <p:stCondLst>
                                            <p:cond delay="1999"/>
                                          </p:stCondLst>
                                        </p:cTn>
                                        <p:tgtEl>
                                          <p:spTgt spid="9"/>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2000"/>
                                        <p:tgtEl>
                                          <p:spTgt spid="11"/>
                                        </p:tgtEl>
                                        <p:attrNameLst>
                                          <p:attrName>ppt_x</p:attrName>
                                        </p:attrNameLst>
                                      </p:cBhvr>
                                      <p:tavLst>
                                        <p:tav tm="0">
                                          <p:val>
                                            <p:strVal val="ppt_x"/>
                                          </p:val>
                                        </p:tav>
                                        <p:tav tm="100000">
                                          <p:val>
                                            <p:strVal val="0-ppt_w/2"/>
                                          </p:val>
                                        </p:tav>
                                      </p:tavLst>
                                    </p:anim>
                                    <p:anim calcmode="lin" valueType="num">
                                      <p:cBhvr additive="base">
                                        <p:cTn id="123" dur="2000"/>
                                        <p:tgtEl>
                                          <p:spTgt spid="11"/>
                                        </p:tgtEl>
                                        <p:attrNameLst>
                                          <p:attrName>ppt_y</p:attrName>
                                        </p:attrNameLst>
                                      </p:cBhvr>
                                      <p:tavLst>
                                        <p:tav tm="0">
                                          <p:val>
                                            <p:strVal val="ppt_y"/>
                                          </p:val>
                                        </p:tav>
                                        <p:tav tm="100000">
                                          <p:val>
                                            <p:strVal val="ppt_y"/>
                                          </p:val>
                                        </p:tav>
                                      </p:tavLst>
                                    </p:anim>
                                    <p:set>
                                      <p:cBhvr>
                                        <p:cTn id="124" dur="1" fill="hold">
                                          <p:stCondLst>
                                            <p:cond delay="1999"/>
                                          </p:stCondLst>
                                        </p:cTn>
                                        <p:tgtEl>
                                          <p:spTgt spid="11"/>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2000"/>
                                        <p:tgtEl>
                                          <p:spTgt spid="13"/>
                                        </p:tgtEl>
                                        <p:attrNameLst>
                                          <p:attrName>ppt_x</p:attrName>
                                        </p:attrNameLst>
                                      </p:cBhvr>
                                      <p:tavLst>
                                        <p:tav tm="0">
                                          <p:val>
                                            <p:strVal val="ppt_x"/>
                                          </p:val>
                                        </p:tav>
                                        <p:tav tm="100000">
                                          <p:val>
                                            <p:strVal val="0-ppt_w/2"/>
                                          </p:val>
                                        </p:tav>
                                      </p:tavLst>
                                    </p:anim>
                                    <p:anim calcmode="lin" valueType="num">
                                      <p:cBhvr additive="base">
                                        <p:cTn id="127" dur="2000"/>
                                        <p:tgtEl>
                                          <p:spTgt spid="13"/>
                                        </p:tgtEl>
                                        <p:attrNameLst>
                                          <p:attrName>ppt_y</p:attrName>
                                        </p:attrNameLst>
                                      </p:cBhvr>
                                      <p:tavLst>
                                        <p:tav tm="0">
                                          <p:val>
                                            <p:strVal val="ppt_y"/>
                                          </p:val>
                                        </p:tav>
                                        <p:tav tm="100000">
                                          <p:val>
                                            <p:strVal val="ppt_y"/>
                                          </p:val>
                                        </p:tav>
                                      </p:tavLst>
                                    </p:anim>
                                    <p:set>
                                      <p:cBhvr>
                                        <p:cTn id="128" dur="1" fill="hold">
                                          <p:stCondLst>
                                            <p:cond delay="1999"/>
                                          </p:stCondLst>
                                        </p:cTn>
                                        <p:tgtEl>
                                          <p:spTgt spid="13"/>
                                        </p:tgtEl>
                                        <p:attrNameLst>
                                          <p:attrName>style.visibility</p:attrName>
                                        </p:attrNameLst>
                                      </p:cBhvr>
                                      <p:to>
                                        <p:strVal val="hidden"/>
                                      </p:to>
                                    </p:set>
                                  </p:childTnLst>
                                </p:cTn>
                              </p:par>
                              <p:par>
                                <p:cTn id="129" presetID="19" presetClass="exit" presetSubtype="5" fill="hold" nodeType="withEffect">
                                  <p:stCondLst>
                                    <p:cond delay="0"/>
                                  </p:stCondLst>
                                  <p:childTnLst>
                                    <p:anim calcmode="lin" valueType="num">
                                      <p:cBhvr>
                                        <p:cTn id="130" dur="2000"/>
                                        <p:tgtEl>
                                          <p:spTgt spid="5"/>
                                        </p:tgtEl>
                                        <p:attrNameLst>
                                          <p:attrName>ppt_w</p:attrName>
                                        </p:attrNameLst>
                                      </p:cBhvr>
                                      <p:tavLst>
                                        <p:tav tm="0">
                                          <p:val>
                                            <p:strVal val="ppt_w"/>
                                          </p:val>
                                        </p:tav>
                                        <p:tav tm="100000">
                                          <p:val>
                                            <p:strVal val="ppt_w"/>
                                          </p:val>
                                        </p:tav>
                                      </p:tavLst>
                                    </p:anim>
                                    <p:anim calcmode="lin" valueType="num">
                                      <p:cBhvr>
                                        <p:cTn id="131"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2" dur="1" fill="hold">
                                          <p:stCondLst>
                                            <p:cond delay="1999"/>
                                          </p:stCondLst>
                                        </p:cTn>
                                        <p:tgtEl>
                                          <p:spTgt spid="5"/>
                                        </p:tgtEl>
                                        <p:attrNameLst>
                                          <p:attrName>style.visibility</p:attrName>
                                        </p:attrNameLst>
                                      </p:cBhvr>
                                      <p:to>
                                        <p:strVal val="hidden"/>
                                      </p:to>
                                    </p:set>
                                  </p:childTnLst>
                                </p:cTn>
                              </p:par>
                              <p:par>
                                <p:cTn id="133" presetID="19" presetClass="exit" presetSubtype="5" fill="hold" nodeType="withEffect">
                                  <p:stCondLst>
                                    <p:cond delay="0"/>
                                  </p:stCondLst>
                                  <p:childTnLst>
                                    <p:anim calcmode="lin" valueType="num">
                                      <p:cBhvr>
                                        <p:cTn id="134" dur="2000"/>
                                        <p:tgtEl>
                                          <p:spTgt spid="7"/>
                                        </p:tgtEl>
                                        <p:attrNameLst>
                                          <p:attrName>ppt_w</p:attrName>
                                        </p:attrNameLst>
                                      </p:cBhvr>
                                      <p:tavLst>
                                        <p:tav tm="0">
                                          <p:val>
                                            <p:strVal val="ppt_w"/>
                                          </p:val>
                                        </p:tav>
                                        <p:tav tm="100000">
                                          <p:val>
                                            <p:strVal val="ppt_w"/>
                                          </p:val>
                                        </p:tav>
                                      </p:tavLst>
                                    </p:anim>
                                    <p:anim calcmode="lin" valueType="num">
                                      <p:cBhvr>
                                        <p:cTn id="135"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6" dur="1" fill="hold">
                                          <p:stCondLst>
                                            <p:cond delay="1999"/>
                                          </p:stCondLst>
                                        </p:cTn>
                                        <p:tgtEl>
                                          <p:spTgt spid="7"/>
                                        </p:tgtEl>
                                        <p:attrNameLst>
                                          <p:attrName>style.visibility</p:attrName>
                                        </p:attrNameLst>
                                      </p:cBhvr>
                                      <p:to>
                                        <p:strVal val="hidden"/>
                                      </p:to>
                                    </p:set>
                                  </p:childTnLst>
                                </p:cTn>
                              </p:par>
                              <p:par>
                                <p:cTn id="137" presetID="19" presetClass="exit" presetSubtype="5" fill="hold" nodeType="withEffect">
                                  <p:stCondLst>
                                    <p:cond delay="0"/>
                                  </p:stCondLst>
                                  <p:childTnLst>
                                    <p:anim calcmode="lin" valueType="num">
                                      <p:cBhvr>
                                        <p:cTn id="138" dur="2000"/>
                                        <p:tgtEl>
                                          <p:spTgt spid="9"/>
                                        </p:tgtEl>
                                        <p:attrNameLst>
                                          <p:attrName>ppt_w</p:attrName>
                                        </p:attrNameLst>
                                      </p:cBhvr>
                                      <p:tavLst>
                                        <p:tav tm="0">
                                          <p:val>
                                            <p:strVal val="ppt_w"/>
                                          </p:val>
                                        </p:tav>
                                        <p:tav tm="100000">
                                          <p:val>
                                            <p:strVal val="ppt_w"/>
                                          </p:val>
                                        </p:tav>
                                      </p:tavLst>
                                    </p:anim>
                                    <p:anim calcmode="lin" valueType="num">
                                      <p:cBhvr>
                                        <p:cTn id="139"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0" dur="1" fill="hold">
                                          <p:stCondLst>
                                            <p:cond delay="1999"/>
                                          </p:stCondLst>
                                        </p:cTn>
                                        <p:tgtEl>
                                          <p:spTgt spid="9"/>
                                        </p:tgtEl>
                                        <p:attrNameLst>
                                          <p:attrName>style.visibility</p:attrName>
                                        </p:attrNameLst>
                                      </p:cBhvr>
                                      <p:to>
                                        <p:strVal val="hidden"/>
                                      </p:to>
                                    </p:set>
                                  </p:childTnLst>
                                </p:cTn>
                              </p:par>
                              <p:par>
                                <p:cTn id="141" presetID="19" presetClass="exit" presetSubtype="5" fill="hold" nodeType="withEffect">
                                  <p:stCondLst>
                                    <p:cond delay="0"/>
                                  </p:stCondLst>
                                  <p:childTnLst>
                                    <p:anim calcmode="lin" valueType="num">
                                      <p:cBhvr>
                                        <p:cTn id="142" dur="2000"/>
                                        <p:tgtEl>
                                          <p:spTgt spid="11"/>
                                        </p:tgtEl>
                                        <p:attrNameLst>
                                          <p:attrName>ppt_w</p:attrName>
                                        </p:attrNameLst>
                                      </p:cBhvr>
                                      <p:tavLst>
                                        <p:tav tm="0">
                                          <p:val>
                                            <p:strVal val="ppt_w"/>
                                          </p:val>
                                        </p:tav>
                                        <p:tav tm="100000">
                                          <p:val>
                                            <p:strVal val="ppt_w"/>
                                          </p:val>
                                        </p:tav>
                                      </p:tavLst>
                                    </p:anim>
                                    <p:anim calcmode="lin" valueType="num">
                                      <p:cBhvr>
                                        <p:cTn id="143"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4" dur="1" fill="hold">
                                          <p:stCondLst>
                                            <p:cond delay="1999"/>
                                          </p:stCondLst>
                                        </p:cTn>
                                        <p:tgtEl>
                                          <p:spTgt spid="11"/>
                                        </p:tgtEl>
                                        <p:attrNameLst>
                                          <p:attrName>style.visibility</p:attrName>
                                        </p:attrNameLst>
                                      </p:cBhvr>
                                      <p:to>
                                        <p:strVal val="hidden"/>
                                      </p:to>
                                    </p:set>
                                  </p:childTnLst>
                                </p:cTn>
                              </p:par>
                              <p:par>
                                <p:cTn id="145" presetID="19" presetClass="exit" presetSubtype="5" fill="hold" nodeType="withEffect">
                                  <p:stCondLst>
                                    <p:cond delay="0"/>
                                  </p:stCondLst>
                                  <p:childTnLst>
                                    <p:anim calcmode="lin" valueType="num">
                                      <p:cBhvr>
                                        <p:cTn id="146" dur="2000"/>
                                        <p:tgtEl>
                                          <p:spTgt spid="13"/>
                                        </p:tgtEl>
                                        <p:attrNameLst>
                                          <p:attrName>ppt_w</p:attrName>
                                        </p:attrNameLst>
                                      </p:cBhvr>
                                      <p:tavLst>
                                        <p:tav tm="0">
                                          <p:val>
                                            <p:strVal val="ppt_w"/>
                                          </p:val>
                                        </p:tav>
                                        <p:tav tm="100000">
                                          <p:val>
                                            <p:strVal val="ppt_w"/>
                                          </p:val>
                                        </p:tav>
                                      </p:tavLst>
                                    </p:anim>
                                    <p:anim calcmode="lin" valueType="num">
                                      <p:cBhvr>
                                        <p:cTn id="147"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8" dur="1" fill="hold">
                                          <p:stCondLst>
                                            <p:cond delay="1999"/>
                                          </p:stCondLst>
                                        </p:cTn>
                                        <p:tgtEl>
                                          <p:spTgt spid="13"/>
                                        </p:tgtEl>
                                        <p:attrNameLst>
                                          <p:attrName>style.visibility</p:attrName>
                                        </p:attrNameLst>
                                      </p:cBhvr>
                                      <p:to>
                                        <p:strVal val="hidden"/>
                                      </p:to>
                                    </p:set>
                                  </p:childTnLst>
                                </p:cTn>
                              </p:par>
                              <p:par>
                                <p:cTn id="149" presetID="23" presetClass="entr" presetSubtype="288" fill="hold" nodeType="withEffect">
                                  <p:stCondLst>
                                    <p:cond delay="0"/>
                                  </p:stCondLst>
                                  <p:childTnLst>
                                    <p:set>
                                      <p:cBhvr>
                                        <p:cTn id="150" dur="1" fill="hold">
                                          <p:stCondLst>
                                            <p:cond delay="0"/>
                                          </p:stCondLst>
                                        </p:cTn>
                                        <p:tgtEl>
                                          <p:spTgt spid="2"/>
                                        </p:tgtEl>
                                        <p:attrNameLst>
                                          <p:attrName>style.visibility</p:attrName>
                                        </p:attrNameLst>
                                      </p:cBhvr>
                                      <p:to>
                                        <p:strVal val="visible"/>
                                      </p:to>
                                    </p:set>
                                    <p:anim calcmode="lin" valueType="num">
                                      <p:cBhvr>
                                        <p:cTn id="151" dur="2000" fill="hold"/>
                                        <p:tgtEl>
                                          <p:spTgt spid="2"/>
                                        </p:tgtEl>
                                        <p:attrNameLst>
                                          <p:attrName>ppt_w</p:attrName>
                                        </p:attrNameLst>
                                      </p:cBhvr>
                                      <p:tavLst>
                                        <p:tav tm="0">
                                          <p:val>
                                            <p:strVal val="4/3*#ppt_w"/>
                                          </p:val>
                                        </p:tav>
                                        <p:tav tm="100000">
                                          <p:val>
                                            <p:strVal val="#ppt_w"/>
                                          </p:val>
                                        </p:tav>
                                      </p:tavLst>
                                    </p:anim>
                                    <p:anim calcmode="lin" valueType="num">
                                      <p:cBhvr>
                                        <p:cTn id="152" dur="2000" fill="hold"/>
                                        <p:tgtEl>
                                          <p:spTgt spid="2"/>
                                        </p:tgtEl>
                                        <p:attrNameLst>
                                          <p:attrName>ppt_h</p:attrName>
                                        </p:attrNameLst>
                                      </p:cBhvr>
                                      <p:tavLst>
                                        <p:tav tm="0">
                                          <p:val>
                                            <p:strVal val="4/3*#ppt_h"/>
                                          </p:val>
                                        </p:tav>
                                        <p:tav tm="100000">
                                          <p:val>
                                            <p:strVal val="#ppt_h"/>
                                          </p:val>
                                        </p:tav>
                                      </p:tavLst>
                                    </p:anim>
                                  </p:childTnLst>
                                </p:cTn>
                              </p:par>
                              <p:par>
                                <p:cTn id="153" presetID="16" presetClass="entr" presetSubtype="37"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Effect transition="in" filter="barn(outVertical)">
                                      <p:cBhvr>
                                        <p:cTn id="15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5F2817"/>
            </a:gs>
            <a:gs pos="30000">
              <a:srgbClr val="D49E6C"/>
            </a:gs>
            <a:gs pos="70000">
              <a:srgbClr val="A65528"/>
            </a:gs>
            <a:gs pos="100000">
              <a:srgbClr val="663012"/>
            </a:gs>
          </a:gsLst>
          <a:lin ang="0" scaled="0"/>
        </a:gradFill>
        <a:effectLst/>
      </p:bgPr>
    </p:bg>
    <p:spTree>
      <p:nvGrpSpPr>
        <p:cNvPr id="1" name=""/>
        <p:cNvGrpSpPr/>
        <p:nvPr/>
      </p:nvGrpSpPr>
      <p:grpSpPr>
        <a:xfrm>
          <a:off x="0" y="0"/>
          <a:ext cx="0" cy="0"/>
          <a:chOff x="0" y="0"/>
          <a:chExt cx="0" cy="0"/>
        </a:xfrm>
      </p:grpSpPr>
      <p:pic>
        <p:nvPicPr>
          <p:cNvPr id="2" name="1 Imagen" descr="014a1c0c71a711eabf545c6696edec3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9089ac55.png"/>
          <p:cNvPicPr>
            <a:picLocks noChangeAspect="1"/>
          </p:cNvPicPr>
          <p:nvPr/>
        </p:nvPicPr>
        <p:blipFill>
          <a:blip r:embed="rId3" cstate="print">
            <a:duotone>
              <a:schemeClr val="accent6">
                <a:shade val="45000"/>
                <a:satMod val="135000"/>
              </a:schemeClr>
              <a:prstClr val="white"/>
            </a:duotone>
            <a:lum bright="-30000" contrast="40000"/>
          </a:blip>
          <a:stretch>
            <a:fillRect/>
          </a:stretch>
        </p:blipFill>
        <p:spPr>
          <a:xfrm>
            <a:off x="4174410" y="-615601"/>
            <a:ext cx="2049960" cy="2357454"/>
          </a:xfrm>
          <a:prstGeom prst="rect">
            <a:avLst/>
          </a:prstGeom>
        </p:spPr>
      </p:pic>
      <p:pic>
        <p:nvPicPr>
          <p:cNvPr id="4" name="3 Imagen" descr="9089ac55.png"/>
          <p:cNvPicPr>
            <a:picLocks noChangeAspect="1"/>
          </p:cNvPicPr>
          <p:nvPr/>
        </p:nvPicPr>
        <p:blipFill>
          <a:blip r:embed="rId4" cstate="print">
            <a:duotone>
              <a:schemeClr val="accent6">
                <a:shade val="45000"/>
                <a:satMod val="135000"/>
              </a:schemeClr>
              <a:prstClr val="white"/>
            </a:duotone>
            <a:lum bright="-30000" contrast="40000"/>
          </a:blip>
          <a:stretch>
            <a:fillRect/>
          </a:stretch>
        </p:blipFill>
        <p:spPr>
          <a:xfrm rot="1697841">
            <a:off x="5039564" y="-135580"/>
            <a:ext cx="2049960" cy="2489424"/>
          </a:xfrm>
          <a:prstGeom prst="rect">
            <a:avLst/>
          </a:prstGeom>
        </p:spPr>
      </p:pic>
      <p:pic>
        <p:nvPicPr>
          <p:cNvPr id="5" name="4 Imagen" descr="9089ac55.png"/>
          <p:cNvPicPr>
            <a:picLocks noChangeAspect="1"/>
          </p:cNvPicPr>
          <p:nvPr/>
        </p:nvPicPr>
        <p:blipFill>
          <a:blip r:embed="rId5" cstate="print">
            <a:duotone>
              <a:schemeClr val="accent6">
                <a:shade val="45000"/>
                <a:satMod val="135000"/>
              </a:schemeClr>
              <a:prstClr val="white"/>
            </a:duotone>
            <a:lum bright="-30000" contrast="40000"/>
          </a:blip>
          <a:stretch>
            <a:fillRect/>
          </a:stretch>
        </p:blipFill>
        <p:spPr>
          <a:xfrm rot="4085086">
            <a:off x="5501430" y="827091"/>
            <a:ext cx="1779853" cy="2590075"/>
          </a:xfrm>
          <a:prstGeom prst="rect">
            <a:avLst/>
          </a:prstGeom>
        </p:spPr>
      </p:pic>
      <p:pic>
        <p:nvPicPr>
          <p:cNvPr id="6" name="5 Imagen" descr="9089ac55.png"/>
          <p:cNvPicPr>
            <a:picLocks noChangeAspect="1"/>
          </p:cNvPicPr>
          <p:nvPr/>
        </p:nvPicPr>
        <p:blipFill>
          <a:blip r:embed="rId5" cstate="print">
            <a:duotone>
              <a:schemeClr val="accent6">
                <a:shade val="45000"/>
                <a:satMod val="135000"/>
              </a:schemeClr>
              <a:prstClr val="white"/>
            </a:duotone>
            <a:lum bright="-30000" contrast="40000"/>
          </a:blip>
          <a:stretch>
            <a:fillRect/>
          </a:stretch>
        </p:blipFill>
        <p:spPr>
          <a:xfrm rot="4929831">
            <a:off x="5300662" y="1790750"/>
            <a:ext cx="1779853" cy="2590075"/>
          </a:xfrm>
          <a:prstGeom prst="rect">
            <a:avLst/>
          </a:prstGeom>
        </p:spPr>
      </p:pic>
      <p:pic>
        <p:nvPicPr>
          <p:cNvPr id="7" name="6 Imagen" descr="9089ac55.png"/>
          <p:cNvPicPr>
            <a:picLocks noChangeAspect="1"/>
          </p:cNvPicPr>
          <p:nvPr/>
        </p:nvPicPr>
        <p:blipFill>
          <a:blip r:embed="rId5" cstate="print">
            <a:duotone>
              <a:schemeClr val="accent6">
                <a:shade val="45000"/>
                <a:satMod val="135000"/>
              </a:schemeClr>
              <a:prstClr val="white"/>
            </a:duotone>
            <a:lum bright="-30000" contrast="40000"/>
          </a:blip>
          <a:stretch>
            <a:fillRect/>
          </a:stretch>
        </p:blipFill>
        <p:spPr>
          <a:xfrm rot="6941083">
            <a:off x="4734794" y="2667360"/>
            <a:ext cx="1779853" cy="2590075"/>
          </a:xfrm>
          <a:prstGeom prst="rect">
            <a:avLst/>
          </a:prstGeom>
        </p:spPr>
      </p:pic>
      <p:pic>
        <p:nvPicPr>
          <p:cNvPr id="8" name="7 Imagen" descr="9089ac55.png"/>
          <p:cNvPicPr>
            <a:picLocks noChangeAspect="1"/>
          </p:cNvPicPr>
          <p:nvPr/>
        </p:nvPicPr>
        <p:blipFill>
          <a:blip r:embed="rId5" cstate="print">
            <a:duotone>
              <a:schemeClr val="accent6">
                <a:shade val="45000"/>
                <a:satMod val="135000"/>
              </a:schemeClr>
              <a:prstClr val="white"/>
            </a:duotone>
            <a:lum bright="-30000" contrast="40000"/>
          </a:blip>
          <a:stretch>
            <a:fillRect/>
          </a:stretch>
        </p:blipFill>
        <p:spPr>
          <a:xfrm rot="8157587">
            <a:off x="4007614" y="3112049"/>
            <a:ext cx="1779853" cy="2590075"/>
          </a:xfrm>
          <a:prstGeom prst="rect">
            <a:avLst/>
          </a:prstGeom>
        </p:spPr>
      </p:pic>
      <p:pic>
        <p:nvPicPr>
          <p:cNvPr id="9" name="8 Imagen" descr="9089ac55.png"/>
          <p:cNvPicPr>
            <a:picLocks noChangeAspect="1"/>
          </p:cNvPicPr>
          <p:nvPr/>
        </p:nvPicPr>
        <p:blipFill>
          <a:blip r:embed="rId5" cstate="print">
            <a:duotone>
              <a:schemeClr val="accent6">
                <a:shade val="45000"/>
                <a:satMod val="135000"/>
              </a:schemeClr>
              <a:prstClr val="white"/>
            </a:duotone>
            <a:lum bright="-30000" contrast="40000"/>
          </a:blip>
          <a:stretch>
            <a:fillRect/>
          </a:stretch>
        </p:blipFill>
        <p:spPr>
          <a:xfrm rot="10510727">
            <a:off x="2963181" y="2955075"/>
            <a:ext cx="1779853" cy="2590075"/>
          </a:xfrm>
          <a:prstGeom prst="rect">
            <a:avLst/>
          </a:prstGeom>
        </p:spPr>
      </p:pic>
      <p:pic>
        <p:nvPicPr>
          <p:cNvPr id="10" name="9 Imagen" descr="9089ac55.png"/>
          <p:cNvPicPr>
            <a:picLocks noChangeAspect="1"/>
          </p:cNvPicPr>
          <p:nvPr/>
        </p:nvPicPr>
        <p:blipFill>
          <a:blip r:embed="rId5" cstate="print">
            <a:duotone>
              <a:schemeClr val="accent6">
                <a:shade val="45000"/>
                <a:satMod val="135000"/>
              </a:schemeClr>
              <a:prstClr val="white"/>
            </a:duotone>
            <a:lum bright="-30000" contrast="40000"/>
          </a:blip>
          <a:stretch>
            <a:fillRect/>
          </a:stretch>
        </p:blipFill>
        <p:spPr>
          <a:xfrm rot="12854737">
            <a:off x="2003214" y="2232449"/>
            <a:ext cx="1779853" cy="2590075"/>
          </a:xfrm>
          <a:prstGeom prst="rect">
            <a:avLst/>
          </a:prstGeom>
        </p:spPr>
      </p:pic>
      <p:pic>
        <p:nvPicPr>
          <p:cNvPr id="11" name="10 Imagen" descr="9089ac55.png"/>
          <p:cNvPicPr>
            <a:picLocks noChangeAspect="1"/>
          </p:cNvPicPr>
          <p:nvPr/>
        </p:nvPicPr>
        <p:blipFill>
          <a:blip r:embed="rId5" cstate="print">
            <a:duotone>
              <a:schemeClr val="accent6">
                <a:shade val="45000"/>
                <a:satMod val="135000"/>
              </a:schemeClr>
              <a:prstClr val="white"/>
            </a:duotone>
            <a:lum bright="-30000" contrast="40000"/>
          </a:blip>
          <a:stretch>
            <a:fillRect/>
          </a:stretch>
        </p:blipFill>
        <p:spPr>
          <a:xfrm rot="14191821">
            <a:off x="1681254" y="1331876"/>
            <a:ext cx="1779853" cy="2590075"/>
          </a:xfrm>
          <a:prstGeom prst="rect">
            <a:avLst/>
          </a:prstGeom>
        </p:spPr>
      </p:pic>
      <p:pic>
        <p:nvPicPr>
          <p:cNvPr id="12" name="11 Imagen" descr="9089ac55.png"/>
          <p:cNvPicPr>
            <a:picLocks noChangeAspect="1"/>
          </p:cNvPicPr>
          <p:nvPr/>
        </p:nvPicPr>
        <p:blipFill>
          <a:blip r:embed="rId5" cstate="print">
            <a:duotone>
              <a:schemeClr val="accent6">
                <a:shade val="45000"/>
                <a:satMod val="135000"/>
              </a:schemeClr>
              <a:prstClr val="white"/>
            </a:duotone>
            <a:lum bright="-30000" contrast="40000"/>
          </a:blip>
          <a:stretch>
            <a:fillRect/>
          </a:stretch>
        </p:blipFill>
        <p:spPr>
          <a:xfrm rot="15708526">
            <a:off x="2018858" y="369170"/>
            <a:ext cx="1779853" cy="2590075"/>
          </a:xfrm>
          <a:prstGeom prst="rect">
            <a:avLst/>
          </a:prstGeom>
        </p:spPr>
      </p:pic>
      <p:pic>
        <p:nvPicPr>
          <p:cNvPr id="13" name="12 Imagen" descr="9089ac55.png"/>
          <p:cNvPicPr>
            <a:picLocks noChangeAspect="1"/>
          </p:cNvPicPr>
          <p:nvPr/>
        </p:nvPicPr>
        <p:blipFill>
          <a:blip r:embed="rId6" cstate="print">
            <a:duotone>
              <a:schemeClr val="accent6">
                <a:shade val="45000"/>
                <a:satMod val="135000"/>
              </a:schemeClr>
              <a:prstClr val="white"/>
            </a:duotone>
            <a:lum bright="-30000" contrast="40000"/>
          </a:blip>
          <a:stretch>
            <a:fillRect/>
          </a:stretch>
        </p:blipFill>
        <p:spPr>
          <a:xfrm rot="16023767">
            <a:off x="2308866" y="-311452"/>
            <a:ext cx="1925173" cy="2590075"/>
          </a:xfrm>
          <a:prstGeom prst="rect">
            <a:avLst/>
          </a:prstGeom>
        </p:spPr>
      </p:pic>
      <p:pic>
        <p:nvPicPr>
          <p:cNvPr id="14" name="13 Imagen" descr="9089ac55.png"/>
          <p:cNvPicPr>
            <a:picLocks noChangeAspect="1"/>
          </p:cNvPicPr>
          <p:nvPr/>
        </p:nvPicPr>
        <p:blipFill>
          <a:blip r:embed="rId7" cstate="print">
            <a:duotone>
              <a:schemeClr val="accent6">
                <a:shade val="45000"/>
                <a:satMod val="135000"/>
              </a:schemeClr>
              <a:prstClr val="white"/>
            </a:duotone>
            <a:lum bright="-30000" contrast="40000"/>
          </a:blip>
          <a:stretch>
            <a:fillRect/>
          </a:stretch>
        </p:blipFill>
        <p:spPr>
          <a:xfrm rot="19191780">
            <a:off x="3336257" y="-672357"/>
            <a:ext cx="1963590" cy="2424432"/>
          </a:xfrm>
          <a:prstGeom prst="rect">
            <a:avLst/>
          </a:prstGeom>
        </p:spPr>
      </p:pic>
      <p:pic>
        <p:nvPicPr>
          <p:cNvPr id="15" name="14 Imagen" descr="Red_pog.png"/>
          <p:cNvPicPr>
            <a:picLocks noChangeAspect="1"/>
          </p:cNvPicPr>
          <p:nvPr/>
        </p:nvPicPr>
        <p:blipFill>
          <a:blip r:embed="rId8">
            <a:duotone>
              <a:prstClr val="black"/>
              <a:schemeClr val="accent6">
                <a:tint val="45000"/>
                <a:satMod val="400000"/>
              </a:schemeClr>
            </a:duotone>
            <a:lum contrast="40000"/>
          </a:blip>
          <a:stretch>
            <a:fillRect/>
          </a:stretch>
        </p:blipFill>
        <p:spPr>
          <a:xfrm>
            <a:off x="4143370" y="2027605"/>
            <a:ext cx="876304" cy="876304"/>
          </a:xfrm>
          <a:prstGeom prst="rect">
            <a:avLst/>
          </a:prstGeom>
        </p:spPr>
      </p:pic>
      <p:sp>
        <p:nvSpPr>
          <p:cNvPr id="16" name="15 Rectángulo"/>
          <p:cNvSpPr/>
          <p:nvPr/>
        </p:nvSpPr>
        <p:spPr>
          <a:xfrm>
            <a:off x="-571536" y="-571522"/>
            <a:ext cx="9858444" cy="6000792"/>
          </a:xfrm>
          <a:prstGeom prst="rect">
            <a:avLst/>
          </a:prstGeom>
          <a:blipFill>
            <a:blip r:embed="rId9"/>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fltVal val="0"/>
                                          </p:val>
                                        </p:tav>
                                        <p:tav tm="100000">
                                          <p:val>
                                            <p:strVal val="#ppt_w"/>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anim calcmode="lin" valueType="num">
                                      <p:cBhvr>
                                        <p:cTn id="12" dur="2000" fill="hold"/>
                                        <p:tgtEl>
                                          <p:spTgt spid="3"/>
                                        </p:tgtEl>
                                        <p:attrNameLst>
                                          <p:attrName>ppt_x</p:attrName>
                                        </p:attrNameLst>
                                      </p:cBhvr>
                                      <p:tavLst>
                                        <p:tav tm="0">
                                          <p:val>
                                            <p:fltVal val="0.5"/>
                                          </p:val>
                                        </p:tav>
                                        <p:tav tm="100000">
                                          <p:val>
                                            <p:strVal val="#ppt_x"/>
                                          </p:val>
                                        </p:tav>
                                      </p:tavLst>
                                    </p:anim>
                                    <p:anim calcmode="lin" valueType="num">
                                      <p:cBhvr>
                                        <p:cTn id="13" dur="2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fltVal val="0"/>
                                          </p:val>
                                        </p:tav>
                                        <p:tav tm="100000">
                                          <p:val>
                                            <p:strVal val="#ppt_w"/>
                                          </p:val>
                                        </p:tav>
                                      </p:tavLst>
                                    </p:anim>
                                    <p:anim calcmode="lin" valueType="num">
                                      <p:cBhvr>
                                        <p:cTn id="17" dur="2000" fill="hold"/>
                                        <p:tgtEl>
                                          <p:spTgt spid="4"/>
                                        </p:tgtEl>
                                        <p:attrNameLst>
                                          <p:attrName>ppt_h</p:attrName>
                                        </p:attrNameLst>
                                      </p:cBhvr>
                                      <p:tavLst>
                                        <p:tav tm="0">
                                          <p:val>
                                            <p:fltVal val="0"/>
                                          </p:val>
                                        </p:tav>
                                        <p:tav tm="100000">
                                          <p:val>
                                            <p:strVal val="#ppt_h"/>
                                          </p:val>
                                        </p:tav>
                                      </p:tavLst>
                                    </p:anim>
                                    <p:anim calcmode="lin" valueType="num">
                                      <p:cBhvr>
                                        <p:cTn id="18" dur="2000" fill="hold"/>
                                        <p:tgtEl>
                                          <p:spTgt spid="4"/>
                                        </p:tgtEl>
                                        <p:attrNameLst>
                                          <p:attrName>ppt_x</p:attrName>
                                        </p:attrNameLst>
                                      </p:cBhvr>
                                      <p:tavLst>
                                        <p:tav tm="0">
                                          <p:val>
                                            <p:fltVal val="0.5"/>
                                          </p:val>
                                        </p:tav>
                                        <p:tav tm="100000">
                                          <p:val>
                                            <p:strVal val="#ppt_x"/>
                                          </p:val>
                                        </p:tav>
                                      </p:tavLst>
                                    </p:anim>
                                    <p:anim calcmode="lin" valueType="num">
                                      <p:cBhvr>
                                        <p:cTn id="19" dur="2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anim calcmode="lin" valueType="num">
                                      <p:cBhvr>
                                        <p:cTn id="24" dur="2000" fill="hold"/>
                                        <p:tgtEl>
                                          <p:spTgt spid="5"/>
                                        </p:tgtEl>
                                        <p:attrNameLst>
                                          <p:attrName>ppt_x</p:attrName>
                                        </p:attrNameLst>
                                      </p:cBhvr>
                                      <p:tavLst>
                                        <p:tav tm="0">
                                          <p:val>
                                            <p:fltVal val="0.5"/>
                                          </p:val>
                                        </p:tav>
                                        <p:tav tm="100000">
                                          <p:val>
                                            <p:strVal val="#ppt_x"/>
                                          </p:val>
                                        </p:tav>
                                      </p:tavLst>
                                    </p:anim>
                                    <p:anim calcmode="lin" valueType="num">
                                      <p:cBhvr>
                                        <p:cTn id="25" dur="2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2000" fill="hold"/>
                                        <p:tgtEl>
                                          <p:spTgt spid="6"/>
                                        </p:tgtEl>
                                        <p:attrNameLst>
                                          <p:attrName>ppt_w</p:attrName>
                                        </p:attrNameLst>
                                      </p:cBhvr>
                                      <p:tavLst>
                                        <p:tav tm="0">
                                          <p:val>
                                            <p:fltVal val="0"/>
                                          </p:val>
                                        </p:tav>
                                        <p:tav tm="100000">
                                          <p:val>
                                            <p:strVal val="#ppt_w"/>
                                          </p:val>
                                        </p:tav>
                                      </p:tavLst>
                                    </p:anim>
                                    <p:anim calcmode="lin" valueType="num">
                                      <p:cBhvr>
                                        <p:cTn id="29" dur="2000" fill="hold"/>
                                        <p:tgtEl>
                                          <p:spTgt spid="6"/>
                                        </p:tgtEl>
                                        <p:attrNameLst>
                                          <p:attrName>ppt_h</p:attrName>
                                        </p:attrNameLst>
                                      </p:cBhvr>
                                      <p:tavLst>
                                        <p:tav tm="0">
                                          <p:val>
                                            <p:fltVal val="0"/>
                                          </p:val>
                                        </p:tav>
                                        <p:tav tm="100000">
                                          <p:val>
                                            <p:strVal val="#ppt_h"/>
                                          </p:val>
                                        </p:tav>
                                      </p:tavLst>
                                    </p:anim>
                                    <p:anim calcmode="lin" valueType="num">
                                      <p:cBhvr>
                                        <p:cTn id="30" dur="2000" fill="hold"/>
                                        <p:tgtEl>
                                          <p:spTgt spid="6"/>
                                        </p:tgtEl>
                                        <p:attrNameLst>
                                          <p:attrName>ppt_x</p:attrName>
                                        </p:attrNameLst>
                                      </p:cBhvr>
                                      <p:tavLst>
                                        <p:tav tm="0">
                                          <p:val>
                                            <p:fltVal val="0.5"/>
                                          </p:val>
                                        </p:tav>
                                        <p:tav tm="100000">
                                          <p:val>
                                            <p:strVal val="#ppt_x"/>
                                          </p:val>
                                        </p:tav>
                                      </p:tavLst>
                                    </p:anim>
                                    <p:anim calcmode="lin" valueType="num">
                                      <p:cBhvr>
                                        <p:cTn id="31" dur="2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fltVal val="0"/>
                                          </p:val>
                                        </p:tav>
                                        <p:tav tm="100000">
                                          <p:val>
                                            <p:strVal val="#ppt_w"/>
                                          </p:val>
                                        </p:tav>
                                      </p:tavLst>
                                    </p:anim>
                                    <p:anim calcmode="lin" valueType="num">
                                      <p:cBhvr>
                                        <p:cTn id="35" dur="2000" fill="hold"/>
                                        <p:tgtEl>
                                          <p:spTgt spid="7"/>
                                        </p:tgtEl>
                                        <p:attrNameLst>
                                          <p:attrName>ppt_h</p:attrName>
                                        </p:attrNameLst>
                                      </p:cBhvr>
                                      <p:tavLst>
                                        <p:tav tm="0">
                                          <p:val>
                                            <p:fltVal val="0"/>
                                          </p:val>
                                        </p:tav>
                                        <p:tav tm="100000">
                                          <p:val>
                                            <p:strVal val="#ppt_h"/>
                                          </p:val>
                                        </p:tav>
                                      </p:tavLst>
                                    </p:anim>
                                    <p:anim calcmode="lin" valueType="num">
                                      <p:cBhvr>
                                        <p:cTn id="36" dur="2000" fill="hold"/>
                                        <p:tgtEl>
                                          <p:spTgt spid="7"/>
                                        </p:tgtEl>
                                        <p:attrNameLst>
                                          <p:attrName>ppt_x</p:attrName>
                                        </p:attrNameLst>
                                      </p:cBhvr>
                                      <p:tavLst>
                                        <p:tav tm="0">
                                          <p:val>
                                            <p:fltVal val="0.5"/>
                                          </p:val>
                                        </p:tav>
                                        <p:tav tm="100000">
                                          <p:val>
                                            <p:strVal val="#ppt_x"/>
                                          </p:val>
                                        </p:tav>
                                      </p:tavLst>
                                    </p:anim>
                                    <p:anim calcmode="lin" valueType="num">
                                      <p:cBhvr>
                                        <p:cTn id="37" dur="2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2000" fill="hold"/>
                                        <p:tgtEl>
                                          <p:spTgt spid="8"/>
                                        </p:tgtEl>
                                        <p:attrNameLst>
                                          <p:attrName>ppt_w</p:attrName>
                                        </p:attrNameLst>
                                      </p:cBhvr>
                                      <p:tavLst>
                                        <p:tav tm="0">
                                          <p:val>
                                            <p:fltVal val="0"/>
                                          </p:val>
                                        </p:tav>
                                        <p:tav tm="100000">
                                          <p:val>
                                            <p:strVal val="#ppt_w"/>
                                          </p:val>
                                        </p:tav>
                                      </p:tavLst>
                                    </p:anim>
                                    <p:anim calcmode="lin" valueType="num">
                                      <p:cBhvr>
                                        <p:cTn id="41" dur="2000" fill="hold"/>
                                        <p:tgtEl>
                                          <p:spTgt spid="8"/>
                                        </p:tgtEl>
                                        <p:attrNameLst>
                                          <p:attrName>ppt_h</p:attrName>
                                        </p:attrNameLst>
                                      </p:cBhvr>
                                      <p:tavLst>
                                        <p:tav tm="0">
                                          <p:val>
                                            <p:fltVal val="0"/>
                                          </p:val>
                                        </p:tav>
                                        <p:tav tm="100000">
                                          <p:val>
                                            <p:strVal val="#ppt_h"/>
                                          </p:val>
                                        </p:tav>
                                      </p:tavLst>
                                    </p:anim>
                                    <p:anim calcmode="lin" valueType="num">
                                      <p:cBhvr>
                                        <p:cTn id="42" dur="2000" fill="hold"/>
                                        <p:tgtEl>
                                          <p:spTgt spid="8"/>
                                        </p:tgtEl>
                                        <p:attrNameLst>
                                          <p:attrName>ppt_x</p:attrName>
                                        </p:attrNameLst>
                                      </p:cBhvr>
                                      <p:tavLst>
                                        <p:tav tm="0">
                                          <p:val>
                                            <p:fltVal val="0.5"/>
                                          </p:val>
                                        </p:tav>
                                        <p:tav tm="100000">
                                          <p:val>
                                            <p:strVal val="#ppt_x"/>
                                          </p:val>
                                        </p:tav>
                                      </p:tavLst>
                                    </p:anim>
                                    <p:anim calcmode="lin" valueType="num">
                                      <p:cBhvr>
                                        <p:cTn id="43" dur="2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2000" fill="hold"/>
                                        <p:tgtEl>
                                          <p:spTgt spid="9"/>
                                        </p:tgtEl>
                                        <p:attrNameLst>
                                          <p:attrName>ppt_w</p:attrName>
                                        </p:attrNameLst>
                                      </p:cBhvr>
                                      <p:tavLst>
                                        <p:tav tm="0">
                                          <p:val>
                                            <p:fltVal val="0"/>
                                          </p:val>
                                        </p:tav>
                                        <p:tav tm="100000">
                                          <p:val>
                                            <p:strVal val="#ppt_w"/>
                                          </p:val>
                                        </p:tav>
                                      </p:tavLst>
                                    </p:anim>
                                    <p:anim calcmode="lin" valueType="num">
                                      <p:cBhvr>
                                        <p:cTn id="47" dur="2000" fill="hold"/>
                                        <p:tgtEl>
                                          <p:spTgt spid="9"/>
                                        </p:tgtEl>
                                        <p:attrNameLst>
                                          <p:attrName>ppt_h</p:attrName>
                                        </p:attrNameLst>
                                      </p:cBhvr>
                                      <p:tavLst>
                                        <p:tav tm="0">
                                          <p:val>
                                            <p:fltVal val="0"/>
                                          </p:val>
                                        </p:tav>
                                        <p:tav tm="100000">
                                          <p:val>
                                            <p:strVal val="#ppt_h"/>
                                          </p:val>
                                        </p:tav>
                                      </p:tavLst>
                                    </p:anim>
                                    <p:anim calcmode="lin" valueType="num">
                                      <p:cBhvr>
                                        <p:cTn id="48" dur="2000" fill="hold"/>
                                        <p:tgtEl>
                                          <p:spTgt spid="9"/>
                                        </p:tgtEl>
                                        <p:attrNameLst>
                                          <p:attrName>ppt_x</p:attrName>
                                        </p:attrNameLst>
                                      </p:cBhvr>
                                      <p:tavLst>
                                        <p:tav tm="0">
                                          <p:val>
                                            <p:fltVal val="0.5"/>
                                          </p:val>
                                        </p:tav>
                                        <p:tav tm="100000">
                                          <p:val>
                                            <p:strVal val="#ppt_x"/>
                                          </p:val>
                                        </p:tav>
                                      </p:tavLst>
                                    </p:anim>
                                    <p:anim calcmode="lin" valueType="num">
                                      <p:cBhvr>
                                        <p:cTn id="49" dur="2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2000" fill="hold"/>
                                        <p:tgtEl>
                                          <p:spTgt spid="10"/>
                                        </p:tgtEl>
                                        <p:attrNameLst>
                                          <p:attrName>ppt_w</p:attrName>
                                        </p:attrNameLst>
                                      </p:cBhvr>
                                      <p:tavLst>
                                        <p:tav tm="0">
                                          <p:val>
                                            <p:fltVal val="0"/>
                                          </p:val>
                                        </p:tav>
                                        <p:tav tm="100000">
                                          <p:val>
                                            <p:strVal val="#ppt_w"/>
                                          </p:val>
                                        </p:tav>
                                      </p:tavLst>
                                    </p:anim>
                                    <p:anim calcmode="lin" valueType="num">
                                      <p:cBhvr>
                                        <p:cTn id="53" dur="2000" fill="hold"/>
                                        <p:tgtEl>
                                          <p:spTgt spid="10"/>
                                        </p:tgtEl>
                                        <p:attrNameLst>
                                          <p:attrName>ppt_h</p:attrName>
                                        </p:attrNameLst>
                                      </p:cBhvr>
                                      <p:tavLst>
                                        <p:tav tm="0">
                                          <p:val>
                                            <p:fltVal val="0"/>
                                          </p:val>
                                        </p:tav>
                                        <p:tav tm="100000">
                                          <p:val>
                                            <p:strVal val="#ppt_h"/>
                                          </p:val>
                                        </p:tav>
                                      </p:tavLst>
                                    </p:anim>
                                    <p:anim calcmode="lin" valueType="num">
                                      <p:cBhvr>
                                        <p:cTn id="54" dur="2000" fill="hold"/>
                                        <p:tgtEl>
                                          <p:spTgt spid="10"/>
                                        </p:tgtEl>
                                        <p:attrNameLst>
                                          <p:attrName>ppt_x</p:attrName>
                                        </p:attrNameLst>
                                      </p:cBhvr>
                                      <p:tavLst>
                                        <p:tav tm="0">
                                          <p:val>
                                            <p:fltVal val="0.5"/>
                                          </p:val>
                                        </p:tav>
                                        <p:tav tm="100000">
                                          <p:val>
                                            <p:strVal val="#ppt_x"/>
                                          </p:val>
                                        </p:tav>
                                      </p:tavLst>
                                    </p:anim>
                                    <p:anim calcmode="lin" valueType="num">
                                      <p:cBhvr>
                                        <p:cTn id="55" dur="2000" fill="hold"/>
                                        <p:tgtEl>
                                          <p:spTgt spid="10"/>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p:cTn id="58" dur="2000" fill="hold"/>
                                        <p:tgtEl>
                                          <p:spTgt spid="11"/>
                                        </p:tgtEl>
                                        <p:attrNameLst>
                                          <p:attrName>ppt_w</p:attrName>
                                        </p:attrNameLst>
                                      </p:cBhvr>
                                      <p:tavLst>
                                        <p:tav tm="0">
                                          <p:val>
                                            <p:fltVal val="0"/>
                                          </p:val>
                                        </p:tav>
                                        <p:tav tm="100000">
                                          <p:val>
                                            <p:strVal val="#ppt_w"/>
                                          </p:val>
                                        </p:tav>
                                      </p:tavLst>
                                    </p:anim>
                                    <p:anim calcmode="lin" valueType="num">
                                      <p:cBhvr>
                                        <p:cTn id="59" dur="2000" fill="hold"/>
                                        <p:tgtEl>
                                          <p:spTgt spid="11"/>
                                        </p:tgtEl>
                                        <p:attrNameLst>
                                          <p:attrName>ppt_h</p:attrName>
                                        </p:attrNameLst>
                                      </p:cBhvr>
                                      <p:tavLst>
                                        <p:tav tm="0">
                                          <p:val>
                                            <p:fltVal val="0"/>
                                          </p:val>
                                        </p:tav>
                                        <p:tav tm="100000">
                                          <p:val>
                                            <p:strVal val="#ppt_h"/>
                                          </p:val>
                                        </p:tav>
                                      </p:tavLst>
                                    </p:anim>
                                    <p:anim calcmode="lin" valueType="num">
                                      <p:cBhvr>
                                        <p:cTn id="60" dur="2000" fill="hold"/>
                                        <p:tgtEl>
                                          <p:spTgt spid="11"/>
                                        </p:tgtEl>
                                        <p:attrNameLst>
                                          <p:attrName>ppt_x</p:attrName>
                                        </p:attrNameLst>
                                      </p:cBhvr>
                                      <p:tavLst>
                                        <p:tav tm="0">
                                          <p:val>
                                            <p:fltVal val="0.5"/>
                                          </p:val>
                                        </p:tav>
                                        <p:tav tm="100000">
                                          <p:val>
                                            <p:strVal val="#ppt_x"/>
                                          </p:val>
                                        </p:tav>
                                      </p:tavLst>
                                    </p:anim>
                                    <p:anim calcmode="lin" valueType="num">
                                      <p:cBhvr>
                                        <p:cTn id="61" dur="2000" fill="hold"/>
                                        <p:tgtEl>
                                          <p:spTgt spid="11"/>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p:cTn id="64" dur="2000" fill="hold"/>
                                        <p:tgtEl>
                                          <p:spTgt spid="12"/>
                                        </p:tgtEl>
                                        <p:attrNameLst>
                                          <p:attrName>ppt_w</p:attrName>
                                        </p:attrNameLst>
                                      </p:cBhvr>
                                      <p:tavLst>
                                        <p:tav tm="0">
                                          <p:val>
                                            <p:fltVal val="0"/>
                                          </p:val>
                                        </p:tav>
                                        <p:tav tm="100000">
                                          <p:val>
                                            <p:strVal val="#ppt_w"/>
                                          </p:val>
                                        </p:tav>
                                      </p:tavLst>
                                    </p:anim>
                                    <p:anim calcmode="lin" valueType="num">
                                      <p:cBhvr>
                                        <p:cTn id="65" dur="2000" fill="hold"/>
                                        <p:tgtEl>
                                          <p:spTgt spid="12"/>
                                        </p:tgtEl>
                                        <p:attrNameLst>
                                          <p:attrName>ppt_h</p:attrName>
                                        </p:attrNameLst>
                                      </p:cBhvr>
                                      <p:tavLst>
                                        <p:tav tm="0">
                                          <p:val>
                                            <p:fltVal val="0"/>
                                          </p:val>
                                        </p:tav>
                                        <p:tav tm="100000">
                                          <p:val>
                                            <p:strVal val="#ppt_h"/>
                                          </p:val>
                                        </p:tav>
                                      </p:tavLst>
                                    </p:anim>
                                    <p:anim calcmode="lin" valueType="num">
                                      <p:cBhvr>
                                        <p:cTn id="66" dur="2000" fill="hold"/>
                                        <p:tgtEl>
                                          <p:spTgt spid="12"/>
                                        </p:tgtEl>
                                        <p:attrNameLst>
                                          <p:attrName>ppt_x</p:attrName>
                                        </p:attrNameLst>
                                      </p:cBhvr>
                                      <p:tavLst>
                                        <p:tav tm="0">
                                          <p:val>
                                            <p:fltVal val="0.5"/>
                                          </p:val>
                                        </p:tav>
                                        <p:tav tm="100000">
                                          <p:val>
                                            <p:strVal val="#ppt_x"/>
                                          </p:val>
                                        </p:tav>
                                      </p:tavLst>
                                    </p:anim>
                                    <p:anim calcmode="lin" valueType="num">
                                      <p:cBhvr>
                                        <p:cTn id="67" dur="2000" fill="hold"/>
                                        <p:tgtEl>
                                          <p:spTgt spid="12"/>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p:cTn id="70" dur="2000" fill="hold"/>
                                        <p:tgtEl>
                                          <p:spTgt spid="13"/>
                                        </p:tgtEl>
                                        <p:attrNameLst>
                                          <p:attrName>ppt_w</p:attrName>
                                        </p:attrNameLst>
                                      </p:cBhvr>
                                      <p:tavLst>
                                        <p:tav tm="0">
                                          <p:val>
                                            <p:fltVal val="0"/>
                                          </p:val>
                                        </p:tav>
                                        <p:tav tm="100000">
                                          <p:val>
                                            <p:strVal val="#ppt_w"/>
                                          </p:val>
                                        </p:tav>
                                      </p:tavLst>
                                    </p:anim>
                                    <p:anim calcmode="lin" valueType="num">
                                      <p:cBhvr>
                                        <p:cTn id="71" dur="2000" fill="hold"/>
                                        <p:tgtEl>
                                          <p:spTgt spid="13"/>
                                        </p:tgtEl>
                                        <p:attrNameLst>
                                          <p:attrName>ppt_h</p:attrName>
                                        </p:attrNameLst>
                                      </p:cBhvr>
                                      <p:tavLst>
                                        <p:tav tm="0">
                                          <p:val>
                                            <p:fltVal val="0"/>
                                          </p:val>
                                        </p:tav>
                                        <p:tav tm="100000">
                                          <p:val>
                                            <p:strVal val="#ppt_h"/>
                                          </p:val>
                                        </p:tav>
                                      </p:tavLst>
                                    </p:anim>
                                    <p:anim calcmode="lin" valueType="num">
                                      <p:cBhvr>
                                        <p:cTn id="72" dur="2000" fill="hold"/>
                                        <p:tgtEl>
                                          <p:spTgt spid="13"/>
                                        </p:tgtEl>
                                        <p:attrNameLst>
                                          <p:attrName>ppt_x</p:attrName>
                                        </p:attrNameLst>
                                      </p:cBhvr>
                                      <p:tavLst>
                                        <p:tav tm="0">
                                          <p:val>
                                            <p:fltVal val="0.5"/>
                                          </p:val>
                                        </p:tav>
                                        <p:tav tm="100000">
                                          <p:val>
                                            <p:strVal val="#ppt_x"/>
                                          </p:val>
                                        </p:tav>
                                      </p:tavLst>
                                    </p:anim>
                                    <p:anim calcmode="lin" valueType="num">
                                      <p:cBhvr>
                                        <p:cTn id="73" dur="2000" fill="hold"/>
                                        <p:tgtEl>
                                          <p:spTgt spid="13"/>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p:cTn id="76" dur="2000" fill="hold"/>
                                        <p:tgtEl>
                                          <p:spTgt spid="14"/>
                                        </p:tgtEl>
                                        <p:attrNameLst>
                                          <p:attrName>ppt_w</p:attrName>
                                        </p:attrNameLst>
                                      </p:cBhvr>
                                      <p:tavLst>
                                        <p:tav tm="0">
                                          <p:val>
                                            <p:fltVal val="0"/>
                                          </p:val>
                                        </p:tav>
                                        <p:tav tm="100000">
                                          <p:val>
                                            <p:strVal val="#ppt_w"/>
                                          </p:val>
                                        </p:tav>
                                      </p:tavLst>
                                    </p:anim>
                                    <p:anim calcmode="lin" valueType="num">
                                      <p:cBhvr>
                                        <p:cTn id="77" dur="2000" fill="hold"/>
                                        <p:tgtEl>
                                          <p:spTgt spid="14"/>
                                        </p:tgtEl>
                                        <p:attrNameLst>
                                          <p:attrName>ppt_h</p:attrName>
                                        </p:attrNameLst>
                                      </p:cBhvr>
                                      <p:tavLst>
                                        <p:tav tm="0">
                                          <p:val>
                                            <p:fltVal val="0"/>
                                          </p:val>
                                        </p:tav>
                                        <p:tav tm="100000">
                                          <p:val>
                                            <p:strVal val="#ppt_h"/>
                                          </p:val>
                                        </p:tav>
                                      </p:tavLst>
                                    </p:anim>
                                    <p:anim calcmode="lin" valueType="num">
                                      <p:cBhvr>
                                        <p:cTn id="78" dur="2000" fill="hold"/>
                                        <p:tgtEl>
                                          <p:spTgt spid="14"/>
                                        </p:tgtEl>
                                        <p:attrNameLst>
                                          <p:attrName>ppt_x</p:attrName>
                                        </p:attrNameLst>
                                      </p:cBhvr>
                                      <p:tavLst>
                                        <p:tav tm="0">
                                          <p:val>
                                            <p:fltVal val="0.5"/>
                                          </p:val>
                                        </p:tav>
                                        <p:tav tm="100000">
                                          <p:val>
                                            <p:strVal val="#ppt_x"/>
                                          </p:val>
                                        </p:tav>
                                      </p:tavLst>
                                    </p:anim>
                                    <p:anim calcmode="lin" valueType="num">
                                      <p:cBhvr>
                                        <p:cTn id="79" dur="2000" fill="hold"/>
                                        <p:tgtEl>
                                          <p:spTgt spid="14"/>
                                        </p:tgtEl>
                                        <p:attrNameLst>
                                          <p:attrName>ppt_y</p:attrName>
                                        </p:attrNameLst>
                                      </p:cBhvr>
                                      <p:tavLst>
                                        <p:tav tm="0">
                                          <p:val>
                                            <p:fltVal val="0.5"/>
                                          </p:val>
                                        </p:tav>
                                        <p:tav tm="100000">
                                          <p:val>
                                            <p:strVal val="#ppt_y"/>
                                          </p:val>
                                        </p:tav>
                                      </p:tavLst>
                                    </p:anim>
                                  </p:childTnLst>
                                </p:cTn>
                              </p:par>
                              <p:par>
                                <p:cTn id="80" presetID="23" presetClass="entr" presetSubtype="528" fill="hold" nodeType="withEffect">
                                  <p:stCondLst>
                                    <p:cond delay="0"/>
                                  </p:stCondLst>
                                  <p:childTnLst>
                                    <p:set>
                                      <p:cBhvr>
                                        <p:cTn id="81" dur="1" fill="hold">
                                          <p:stCondLst>
                                            <p:cond delay="0"/>
                                          </p:stCondLst>
                                        </p:cTn>
                                        <p:tgtEl>
                                          <p:spTgt spid="15"/>
                                        </p:tgtEl>
                                        <p:attrNameLst>
                                          <p:attrName>style.visibility</p:attrName>
                                        </p:attrNameLst>
                                      </p:cBhvr>
                                      <p:to>
                                        <p:strVal val="visible"/>
                                      </p:to>
                                    </p:set>
                                    <p:anim calcmode="lin" valueType="num">
                                      <p:cBhvr>
                                        <p:cTn id="82" dur="2000" fill="hold"/>
                                        <p:tgtEl>
                                          <p:spTgt spid="15"/>
                                        </p:tgtEl>
                                        <p:attrNameLst>
                                          <p:attrName>ppt_w</p:attrName>
                                        </p:attrNameLst>
                                      </p:cBhvr>
                                      <p:tavLst>
                                        <p:tav tm="0">
                                          <p:val>
                                            <p:fltVal val="0"/>
                                          </p:val>
                                        </p:tav>
                                        <p:tav tm="100000">
                                          <p:val>
                                            <p:strVal val="#ppt_w"/>
                                          </p:val>
                                        </p:tav>
                                      </p:tavLst>
                                    </p:anim>
                                    <p:anim calcmode="lin" valueType="num">
                                      <p:cBhvr>
                                        <p:cTn id="83" dur="2000" fill="hold"/>
                                        <p:tgtEl>
                                          <p:spTgt spid="15"/>
                                        </p:tgtEl>
                                        <p:attrNameLst>
                                          <p:attrName>ppt_h</p:attrName>
                                        </p:attrNameLst>
                                      </p:cBhvr>
                                      <p:tavLst>
                                        <p:tav tm="0">
                                          <p:val>
                                            <p:fltVal val="0"/>
                                          </p:val>
                                        </p:tav>
                                        <p:tav tm="100000">
                                          <p:val>
                                            <p:strVal val="#ppt_h"/>
                                          </p:val>
                                        </p:tav>
                                      </p:tavLst>
                                    </p:anim>
                                    <p:anim calcmode="lin" valueType="num">
                                      <p:cBhvr>
                                        <p:cTn id="84" dur="2000" fill="hold"/>
                                        <p:tgtEl>
                                          <p:spTgt spid="15"/>
                                        </p:tgtEl>
                                        <p:attrNameLst>
                                          <p:attrName>ppt_x</p:attrName>
                                        </p:attrNameLst>
                                      </p:cBhvr>
                                      <p:tavLst>
                                        <p:tav tm="0">
                                          <p:val>
                                            <p:fltVal val="0.5"/>
                                          </p:val>
                                        </p:tav>
                                        <p:tav tm="100000">
                                          <p:val>
                                            <p:strVal val="#ppt_x"/>
                                          </p:val>
                                        </p:tav>
                                      </p:tavLst>
                                    </p:anim>
                                    <p:anim calcmode="lin" valueType="num">
                                      <p:cBhvr>
                                        <p:cTn id="85" dur="2000" fill="hold"/>
                                        <p:tgtEl>
                                          <p:spTgt spid="15"/>
                                        </p:tgtEl>
                                        <p:attrNameLst>
                                          <p:attrName>ppt_y</p:attrName>
                                        </p:attrNameLst>
                                      </p:cBhvr>
                                      <p:tavLst>
                                        <p:tav tm="0">
                                          <p:val>
                                            <p:fltVal val="0.5"/>
                                          </p:val>
                                        </p:tav>
                                        <p:tav tm="100000">
                                          <p:val>
                                            <p:strVal val="#ppt_y"/>
                                          </p:val>
                                        </p:tav>
                                      </p:tavLst>
                                    </p:anim>
                                  </p:childTnLst>
                                </p:cTn>
                              </p:par>
                              <p:par>
                                <p:cTn id="86" presetID="8" presetClass="emph" presetSubtype="0" fill="hold" nodeType="withEffect">
                                  <p:stCondLst>
                                    <p:cond delay="0"/>
                                  </p:stCondLst>
                                  <p:childTnLst>
                                    <p:animRot by="21600000">
                                      <p:cBhvr>
                                        <p:cTn id="87" dur="2000" fill="hold"/>
                                        <p:tgtEl>
                                          <p:spTgt spid="15"/>
                                        </p:tgtEl>
                                        <p:attrNameLst>
                                          <p:attrName>r</p:attrName>
                                        </p:attrNameLst>
                                      </p:cBhvr>
                                    </p:animRot>
                                  </p:childTnLst>
                                </p:cTn>
                              </p:par>
                              <p:par>
                                <p:cTn id="88" presetID="8" presetClass="emph" presetSubtype="0" fill="hold" nodeType="withEffect">
                                  <p:stCondLst>
                                    <p:cond delay="0"/>
                                  </p:stCondLst>
                                  <p:childTnLst>
                                    <p:animRot by="21600000">
                                      <p:cBhvr>
                                        <p:cTn id="89" dur="2000" fill="hold"/>
                                        <p:tgtEl>
                                          <p:spTgt spid="3"/>
                                        </p:tgtEl>
                                        <p:attrNameLst>
                                          <p:attrName>r</p:attrName>
                                        </p:attrNameLst>
                                      </p:cBhvr>
                                    </p:animRot>
                                  </p:childTnLst>
                                </p:cTn>
                              </p:par>
                              <p:par>
                                <p:cTn id="90" presetID="8" presetClass="emph" presetSubtype="0" fill="hold" nodeType="withEffect">
                                  <p:stCondLst>
                                    <p:cond delay="0"/>
                                  </p:stCondLst>
                                  <p:childTnLst>
                                    <p:animRot by="21600000">
                                      <p:cBhvr>
                                        <p:cTn id="91" dur="2000" fill="hold"/>
                                        <p:tgtEl>
                                          <p:spTgt spid="4"/>
                                        </p:tgtEl>
                                        <p:attrNameLst>
                                          <p:attrName>r</p:attrName>
                                        </p:attrNameLst>
                                      </p:cBhvr>
                                    </p:animRot>
                                  </p:childTnLst>
                                </p:cTn>
                              </p:par>
                              <p:par>
                                <p:cTn id="92" presetID="8" presetClass="emph" presetSubtype="0" fill="hold" nodeType="withEffect">
                                  <p:stCondLst>
                                    <p:cond delay="0"/>
                                  </p:stCondLst>
                                  <p:childTnLst>
                                    <p:animRot by="21600000">
                                      <p:cBhvr>
                                        <p:cTn id="93" dur="2000" fill="hold"/>
                                        <p:tgtEl>
                                          <p:spTgt spid="5"/>
                                        </p:tgtEl>
                                        <p:attrNameLst>
                                          <p:attrName>r</p:attrName>
                                        </p:attrNameLst>
                                      </p:cBhvr>
                                    </p:animRot>
                                  </p:childTnLst>
                                </p:cTn>
                              </p:par>
                              <p:par>
                                <p:cTn id="94" presetID="8" presetClass="emph" presetSubtype="0" fill="hold" nodeType="withEffect">
                                  <p:stCondLst>
                                    <p:cond delay="0"/>
                                  </p:stCondLst>
                                  <p:childTnLst>
                                    <p:animRot by="21600000">
                                      <p:cBhvr>
                                        <p:cTn id="95" dur="2000" fill="hold"/>
                                        <p:tgtEl>
                                          <p:spTgt spid="6"/>
                                        </p:tgtEl>
                                        <p:attrNameLst>
                                          <p:attrName>r</p:attrName>
                                        </p:attrNameLst>
                                      </p:cBhvr>
                                    </p:animRot>
                                  </p:childTnLst>
                                </p:cTn>
                              </p:par>
                              <p:par>
                                <p:cTn id="96" presetID="8" presetClass="emph" presetSubtype="0" fill="hold" nodeType="withEffect">
                                  <p:stCondLst>
                                    <p:cond delay="0"/>
                                  </p:stCondLst>
                                  <p:childTnLst>
                                    <p:animRot by="21600000">
                                      <p:cBhvr>
                                        <p:cTn id="97" dur="2000" fill="hold"/>
                                        <p:tgtEl>
                                          <p:spTgt spid="7"/>
                                        </p:tgtEl>
                                        <p:attrNameLst>
                                          <p:attrName>r</p:attrName>
                                        </p:attrNameLst>
                                      </p:cBhvr>
                                    </p:animRot>
                                  </p:childTnLst>
                                </p:cTn>
                              </p:par>
                              <p:par>
                                <p:cTn id="98" presetID="8" presetClass="emph" presetSubtype="0" fill="hold" nodeType="withEffect">
                                  <p:stCondLst>
                                    <p:cond delay="0"/>
                                  </p:stCondLst>
                                  <p:childTnLst>
                                    <p:animRot by="21600000">
                                      <p:cBhvr>
                                        <p:cTn id="99" dur="2000" fill="hold"/>
                                        <p:tgtEl>
                                          <p:spTgt spid="8"/>
                                        </p:tgtEl>
                                        <p:attrNameLst>
                                          <p:attrName>r</p:attrName>
                                        </p:attrNameLst>
                                      </p:cBhvr>
                                    </p:animRot>
                                  </p:childTnLst>
                                </p:cTn>
                              </p:par>
                              <p:par>
                                <p:cTn id="100" presetID="8" presetClass="emph" presetSubtype="0" fill="hold" nodeType="withEffect">
                                  <p:stCondLst>
                                    <p:cond delay="0"/>
                                  </p:stCondLst>
                                  <p:childTnLst>
                                    <p:animRot by="21600000">
                                      <p:cBhvr>
                                        <p:cTn id="101" dur="2000" fill="hold"/>
                                        <p:tgtEl>
                                          <p:spTgt spid="9"/>
                                        </p:tgtEl>
                                        <p:attrNameLst>
                                          <p:attrName>r</p:attrName>
                                        </p:attrNameLst>
                                      </p:cBhvr>
                                    </p:animRot>
                                  </p:childTnLst>
                                </p:cTn>
                              </p:par>
                              <p:par>
                                <p:cTn id="102" presetID="8" presetClass="emph" presetSubtype="0" fill="hold" nodeType="withEffect">
                                  <p:stCondLst>
                                    <p:cond delay="0"/>
                                  </p:stCondLst>
                                  <p:childTnLst>
                                    <p:animRot by="21600000">
                                      <p:cBhvr>
                                        <p:cTn id="103" dur="2000" fill="hold"/>
                                        <p:tgtEl>
                                          <p:spTgt spid="10"/>
                                        </p:tgtEl>
                                        <p:attrNameLst>
                                          <p:attrName>r</p:attrName>
                                        </p:attrNameLst>
                                      </p:cBhvr>
                                    </p:animRot>
                                  </p:childTnLst>
                                </p:cTn>
                              </p:par>
                              <p:par>
                                <p:cTn id="104" presetID="8" presetClass="emph" presetSubtype="0" fill="hold" nodeType="withEffect">
                                  <p:stCondLst>
                                    <p:cond delay="0"/>
                                  </p:stCondLst>
                                  <p:childTnLst>
                                    <p:animRot by="21600000">
                                      <p:cBhvr>
                                        <p:cTn id="105" dur="2000" fill="hold"/>
                                        <p:tgtEl>
                                          <p:spTgt spid="11"/>
                                        </p:tgtEl>
                                        <p:attrNameLst>
                                          <p:attrName>r</p:attrName>
                                        </p:attrNameLst>
                                      </p:cBhvr>
                                    </p:animRot>
                                  </p:childTnLst>
                                </p:cTn>
                              </p:par>
                              <p:par>
                                <p:cTn id="106" presetID="8" presetClass="emph" presetSubtype="0" fill="hold" nodeType="withEffect">
                                  <p:stCondLst>
                                    <p:cond delay="0"/>
                                  </p:stCondLst>
                                  <p:childTnLst>
                                    <p:animRot by="21600000">
                                      <p:cBhvr>
                                        <p:cTn id="107" dur="2000" fill="hold"/>
                                        <p:tgtEl>
                                          <p:spTgt spid="12"/>
                                        </p:tgtEl>
                                        <p:attrNameLst>
                                          <p:attrName>r</p:attrName>
                                        </p:attrNameLst>
                                      </p:cBhvr>
                                    </p:animRot>
                                  </p:childTnLst>
                                </p:cTn>
                              </p:par>
                              <p:par>
                                <p:cTn id="108" presetID="8" presetClass="emph" presetSubtype="0" fill="hold" nodeType="withEffect">
                                  <p:stCondLst>
                                    <p:cond delay="0"/>
                                  </p:stCondLst>
                                  <p:childTnLst>
                                    <p:animRot by="21600000">
                                      <p:cBhvr>
                                        <p:cTn id="109" dur="2000" fill="hold"/>
                                        <p:tgtEl>
                                          <p:spTgt spid="13"/>
                                        </p:tgtEl>
                                        <p:attrNameLst>
                                          <p:attrName>r</p:attrName>
                                        </p:attrNameLst>
                                      </p:cBhvr>
                                    </p:animRot>
                                  </p:childTnLst>
                                </p:cTn>
                              </p:par>
                              <p:par>
                                <p:cTn id="110" presetID="8" presetClass="emph" presetSubtype="0" fill="hold" nodeType="withEffect">
                                  <p:stCondLst>
                                    <p:cond delay="0"/>
                                  </p:stCondLst>
                                  <p:childTnLst>
                                    <p:animRot by="21600000">
                                      <p:cBhvr>
                                        <p:cTn id="111" dur="2000" fill="hold"/>
                                        <p:tgtEl>
                                          <p:spTgt spid="14"/>
                                        </p:tgtEl>
                                        <p:attrNameLst>
                                          <p:attrName>r</p:attrName>
                                        </p:attrNameLst>
                                      </p:cBhvr>
                                    </p:animRot>
                                  </p:childTnLst>
                                </p:cTn>
                              </p:par>
                            </p:childTnLst>
                          </p:cTn>
                        </p:par>
                        <p:par>
                          <p:cTn id="112" fill="hold">
                            <p:stCondLst>
                              <p:cond delay="2000"/>
                            </p:stCondLst>
                            <p:childTnLst>
                              <p:par>
                                <p:cTn id="113" presetID="23" presetClass="exit" presetSubtype="544" fill="hold" nodeType="afterEffect">
                                  <p:stCondLst>
                                    <p:cond delay="0"/>
                                  </p:stCondLst>
                                  <p:childTnLst>
                                    <p:anim calcmode="lin" valueType="num">
                                      <p:cBhvr>
                                        <p:cTn id="114" dur="2000"/>
                                        <p:tgtEl>
                                          <p:spTgt spid="3"/>
                                        </p:tgtEl>
                                        <p:attrNameLst>
                                          <p:attrName>ppt_w</p:attrName>
                                        </p:attrNameLst>
                                      </p:cBhvr>
                                      <p:tavLst>
                                        <p:tav tm="0">
                                          <p:val>
                                            <p:strVal val="ppt_w"/>
                                          </p:val>
                                        </p:tav>
                                        <p:tav tm="100000">
                                          <p:val>
                                            <p:fltVal val="0"/>
                                          </p:val>
                                        </p:tav>
                                      </p:tavLst>
                                    </p:anim>
                                    <p:anim calcmode="lin" valueType="num">
                                      <p:cBhvr>
                                        <p:cTn id="115" dur="2000"/>
                                        <p:tgtEl>
                                          <p:spTgt spid="3"/>
                                        </p:tgtEl>
                                        <p:attrNameLst>
                                          <p:attrName>ppt_h</p:attrName>
                                        </p:attrNameLst>
                                      </p:cBhvr>
                                      <p:tavLst>
                                        <p:tav tm="0">
                                          <p:val>
                                            <p:strVal val="ppt_h"/>
                                          </p:val>
                                        </p:tav>
                                        <p:tav tm="100000">
                                          <p:val>
                                            <p:fltVal val="0"/>
                                          </p:val>
                                        </p:tav>
                                      </p:tavLst>
                                    </p:anim>
                                    <p:anim calcmode="lin" valueType="num">
                                      <p:cBhvr>
                                        <p:cTn id="116" dur="2000"/>
                                        <p:tgtEl>
                                          <p:spTgt spid="3"/>
                                        </p:tgtEl>
                                        <p:attrNameLst>
                                          <p:attrName>ppt_x</p:attrName>
                                        </p:attrNameLst>
                                      </p:cBhvr>
                                      <p:tavLst>
                                        <p:tav tm="0">
                                          <p:val>
                                            <p:strVal val="ppt_x"/>
                                          </p:val>
                                        </p:tav>
                                        <p:tav tm="100000">
                                          <p:val>
                                            <p:fltVal val="0.5"/>
                                          </p:val>
                                        </p:tav>
                                      </p:tavLst>
                                    </p:anim>
                                    <p:anim calcmode="lin" valueType="num">
                                      <p:cBhvr>
                                        <p:cTn id="117" dur="2000"/>
                                        <p:tgtEl>
                                          <p:spTgt spid="3"/>
                                        </p:tgtEl>
                                        <p:attrNameLst>
                                          <p:attrName>ppt_y</p:attrName>
                                        </p:attrNameLst>
                                      </p:cBhvr>
                                      <p:tavLst>
                                        <p:tav tm="0">
                                          <p:val>
                                            <p:strVal val="ppt_y"/>
                                          </p:val>
                                        </p:tav>
                                        <p:tav tm="100000">
                                          <p:val>
                                            <p:fltVal val="0.5"/>
                                          </p:val>
                                        </p:tav>
                                      </p:tavLst>
                                    </p:anim>
                                    <p:set>
                                      <p:cBhvr>
                                        <p:cTn id="118" dur="1" fill="hold">
                                          <p:stCondLst>
                                            <p:cond delay="1999"/>
                                          </p:stCondLst>
                                        </p:cTn>
                                        <p:tgtEl>
                                          <p:spTgt spid="3"/>
                                        </p:tgtEl>
                                        <p:attrNameLst>
                                          <p:attrName>style.visibility</p:attrName>
                                        </p:attrNameLst>
                                      </p:cBhvr>
                                      <p:to>
                                        <p:strVal val="hidden"/>
                                      </p:to>
                                    </p:set>
                                  </p:childTnLst>
                                </p:cTn>
                              </p:par>
                              <p:par>
                                <p:cTn id="119" presetID="23" presetClass="exit" presetSubtype="544" fill="hold" nodeType="withEffect">
                                  <p:stCondLst>
                                    <p:cond delay="0"/>
                                  </p:stCondLst>
                                  <p:childTnLst>
                                    <p:anim calcmode="lin" valueType="num">
                                      <p:cBhvr>
                                        <p:cTn id="120" dur="2000"/>
                                        <p:tgtEl>
                                          <p:spTgt spid="4"/>
                                        </p:tgtEl>
                                        <p:attrNameLst>
                                          <p:attrName>ppt_w</p:attrName>
                                        </p:attrNameLst>
                                      </p:cBhvr>
                                      <p:tavLst>
                                        <p:tav tm="0">
                                          <p:val>
                                            <p:strVal val="ppt_w"/>
                                          </p:val>
                                        </p:tav>
                                        <p:tav tm="100000">
                                          <p:val>
                                            <p:fltVal val="0"/>
                                          </p:val>
                                        </p:tav>
                                      </p:tavLst>
                                    </p:anim>
                                    <p:anim calcmode="lin" valueType="num">
                                      <p:cBhvr>
                                        <p:cTn id="121" dur="2000"/>
                                        <p:tgtEl>
                                          <p:spTgt spid="4"/>
                                        </p:tgtEl>
                                        <p:attrNameLst>
                                          <p:attrName>ppt_h</p:attrName>
                                        </p:attrNameLst>
                                      </p:cBhvr>
                                      <p:tavLst>
                                        <p:tav tm="0">
                                          <p:val>
                                            <p:strVal val="ppt_h"/>
                                          </p:val>
                                        </p:tav>
                                        <p:tav tm="100000">
                                          <p:val>
                                            <p:fltVal val="0"/>
                                          </p:val>
                                        </p:tav>
                                      </p:tavLst>
                                    </p:anim>
                                    <p:anim calcmode="lin" valueType="num">
                                      <p:cBhvr>
                                        <p:cTn id="122" dur="2000"/>
                                        <p:tgtEl>
                                          <p:spTgt spid="4"/>
                                        </p:tgtEl>
                                        <p:attrNameLst>
                                          <p:attrName>ppt_x</p:attrName>
                                        </p:attrNameLst>
                                      </p:cBhvr>
                                      <p:tavLst>
                                        <p:tav tm="0">
                                          <p:val>
                                            <p:strVal val="ppt_x"/>
                                          </p:val>
                                        </p:tav>
                                        <p:tav tm="100000">
                                          <p:val>
                                            <p:fltVal val="0.5"/>
                                          </p:val>
                                        </p:tav>
                                      </p:tavLst>
                                    </p:anim>
                                    <p:anim calcmode="lin" valueType="num">
                                      <p:cBhvr>
                                        <p:cTn id="123" dur="2000"/>
                                        <p:tgtEl>
                                          <p:spTgt spid="4"/>
                                        </p:tgtEl>
                                        <p:attrNameLst>
                                          <p:attrName>ppt_y</p:attrName>
                                        </p:attrNameLst>
                                      </p:cBhvr>
                                      <p:tavLst>
                                        <p:tav tm="0">
                                          <p:val>
                                            <p:strVal val="ppt_y"/>
                                          </p:val>
                                        </p:tav>
                                        <p:tav tm="100000">
                                          <p:val>
                                            <p:fltVal val="0.5"/>
                                          </p:val>
                                        </p:tav>
                                      </p:tavLst>
                                    </p:anim>
                                    <p:set>
                                      <p:cBhvr>
                                        <p:cTn id="124" dur="1" fill="hold">
                                          <p:stCondLst>
                                            <p:cond delay="1999"/>
                                          </p:stCondLst>
                                        </p:cTn>
                                        <p:tgtEl>
                                          <p:spTgt spid="4"/>
                                        </p:tgtEl>
                                        <p:attrNameLst>
                                          <p:attrName>style.visibility</p:attrName>
                                        </p:attrNameLst>
                                      </p:cBhvr>
                                      <p:to>
                                        <p:strVal val="hidden"/>
                                      </p:to>
                                    </p:set>
                                  </p:childTnLst>
                                </p:cTn>
                              </p:par>
                              <p:par>
                                <p:cTn id="125" presetID="23" presetClass="exit" presetSubtype="544" fill="hold" nodeType="withEffect">
                                  <p:stCondLst>
                                    <p:cond delay="0"/>
                                  </p:stCondLst>
                                  <p:childTnLst>
                                    <p:anim calcmode="lin" valueType="num">
                                      <p:cBhvr>
                                        <p:cTn id="126" dur="2000"/>
                                        <p:tgtEl>
                                          <p:spTgt spid="5"/>
                                        </p:tgtEl>
                                        <p:attrNameLst>
                                          <p:attrName>ppt_w</p:attrName>
                                        </p:attrNameLst>
                                      </p:cBhvr>
                                      <p:tavLst>
                                        <p:tav tm="0">
                                          <p:val>
                                            <p:strVal val="ppt_w"/>
                                          </p:val>
                                        </p:tav>
                                        <p:tav tm="100000">
                                          <p:val>
                                            <p:fltVal val="0"/>
                                          </p:val>
                                        </p:tav>
                                      </p:tavLst>
                                    </p:anim>
                                    <p:anim calcmode="lin" valueType="num">
                                      <p:cBhvr>
                                        <p:cTn id="127" dur="2000"/>
                                        <p:tgtEl>
                                          <p:spTgt spid="5"/>
                                        </p:tgtEl>
                                        <p:attrNameLst>
                                          <p:attrName>ppt_h</p:attrName>
                                        </p:attrNameLst>
                                      </p:cBhvr>
                                      <p:tavLst>
                                        <p:tav tm="0">
                                          <p:val>
                                            <p:strVal val="ppt_h"/>
                                          </p:val>
                                        </p:tav>
                                        <p:tav tm="100000">
                                          <p:val>
                                            <p:fltVal val="0"/>
                                          </p:val>
                                        </p:tav>
                                      </p:tavLst>
                                    </p:anim>
                                    <p:anim calcmode="lin" valueType="num">
                                      <p:cBhvr>
                                        <p:cTn id="128" dur="2000"/>
                                        <p:tgtEl>
                                          <p:spTgt spid="5"/>
                                        </p:tgtEl>
                                        <p:attrNameLst>
                                          <p:attrName>ppt_x</p:attrName>
                                        </p:attrNameLst>
                                      </p:cBhvr>
                                      <p:tavLst>
                                        <p:tav tm="0">
                                          <p:val>
                                            <p:strVal val="ppt_x"/>
                                          </p:val>
                                        </p:tav>
                                        <p:tav tm="100000">
                                          <p:val>
                                            <p:fltVal val="0.5"/>
                                          </p:val>
                                        </p:tav>
                                      </p:tavLst>
                                    </p:anim>
                                    <p:anim calcmode="lin" valueType="num">
                                      <p:cBhvr>
                                        <p:cTn id="129" dur="2000"/>
                                        <p:tgtEl>
                                          <p:spTgt spid="5"/>
                                        </p:tgtEl>
                                        <p:attrNameLst>
                                          <p:attrName>ppt_y</p:attrName>
                                        </p:attrNameLst>
                                      </p:cBhvr>
                                      <p:tavLst>
                                        <p:tav tm="0">
                                          <p:val>
                                            <p:strVal val="ppt_y"/>
                                          </p:val>
                                        </p:tav>
                                        <p:tav tm="100000">
                                          <p:val>
                                            <p:fltVal val="0.5"/>
                                          </p:val>
                                        </p:tav>
                                      </p:tavLst>
                                    </p:anim>
                                    <p:set>
                                      <p:cBhvr>
                                        <p:cTn id="130" dur="1" fill="hold">
                                          <p:stCondLst>
                                            <p:cond delay="1999"/>
                                          </p:stCondLst>
                                        </p:cTn>
                                        <p:tgtEl>
                                          <p:spTgt spid="5"/>
                                        </p:tgtEl>
                                        <p:attrNameLst>
                                          <p:attrName>style.visibility</p:attrName>
                                        </p:attrNameLst>
                                      </p:cBhvr>
                                      <p:to>
                                        <p:strVal val="hidden"/>
                                      </p:to>
                                    </p:set>
                                  </p:childTnLst>
                                </p:cTn>
                              </p:par>
                              <p:par>
                                <p:cTn id="131" presetID="23" presetClass="exit" presetSubtype="544" fill="hold" nodeType="withEffect">
                                  <p:stCondLst>
                                    <p:cond delay="0"/>
                                  </p:stCondLst>
                                  <p:childTnLst>
                                    <p:anim calcmode="lin" valueType="num">
                                      <p:cBhvr>
                                        <p:cTn id="132" dur="2000"/>
                                        <p:tgtEl>
                                          <p:spTgt spid="6"/>
                                        </p:tgtEl>
                                        <p:attrNameLst>
                                          <p:attrName>ppt_w</p:attrName>
                                        </p:attrNameLst>
                                      </p:cBhvr>
                                      <p:tavLst>
                                        <p:tav tm="0">
                                          <p:val>
                                            <p:strVal val="ppt_w"/>
                                          </p:val>
                                        </p:tav>
                                        <p:tav tm="100000">
                                          <p:val>
                                            <p:fltVal val="0"/>
                                          </p:val>
                                        </p:tav>
                                      </p:tavLst>
                                    </p:anim>
                                    <p:anim calcmode="lin" valueType="num">
                                      <p:cBhvr>
                                        <p:cTn id="133" dur="2000"/>
                                        <p:tgtEl>
                                          <p:spTgt spid="6"/>
                                        </p:tgtEl>
                                        <p:attrNameLst>
                                          <p:attrName>ppt_h</p:attrName>
                                        </p:attrNameLst>
                                      </p:cBhvr>
                                      <p:tavLst>
                                        <p:tav tm="0">
                                          <p:val>
                                            <p:strVal val="ppt_h"/>
                                          </p:val>
                                        </p:tav>
                                        <p:tav tm="100000">
                                          <p:val>
                                            <p:fltVal val="0"/>
                                          </p:val>
                                        </p:tav>
                                      </p:tavLst>
                                    </p:anim>
                                    <p:anim calcmode="lin" valueType="num">
                                      <p:cBhvr>
                                        <p:cTn id="134" dur="2000"/>
                                        <p:tgtEl>
                                          <p:spTgt spid="6"/>
                                        </p:tgtEl>
                                        <p:attrNameLst>
                                          <p:attrName>ppt_x</p:attrName>
                                        </p:attrNameLst>
                                      </p:cBhvr>
                                      <p:tavLst>
                                        <p:tav tm="0">
                                          <p:val>
                                            <p:strVal val="ppt_x"/>
                                          </p:val>
                                        </p:tav>
                                        <p:tav tm="100000">
                                          <p:val>
                                            <p:fltVal val="0.5"/>
                                          </p:val>
                                        </p:tav>
                                      </p:tavLst>
                                    </p:anim>
                                    <p:anim calcmode="lin" valueType="num">
                                      <p:cBhvr>
                                        <p:cTn id="135" dur="2000"/>
                                        <p:tgtEl>
                                          <p:spTgt spid="6"/>
                                        </p:tgtEl>
                                        <p:attrNameLst>
                                          <p:attrName>ppt_y</p:attrName>
                                        </p:attrNameLst>
                                      </p:cBhvr>
                                      <p:tavLst>
                                        <p:tav tm="0">
                                          <p:val>
                                            <p:strVal val="ppt_y"/>
                                          </p:val>
                                        </p:tav>
                                        <p:tav tm="100000">
                                          <p:val>
                                            <p:fltVal val="0.5"/>
                                          </p:val>
                                        </p:tav>
                                      </p:tavLst>
                                    </p:anim>
                                    <p:set>
                                      <p:cBhvr>
                                        <p:cTn id="136" dur="1" fill="hold">
                                          <p:stCondLst>
                                            <p:cond delay="1999"/>
                                          </p:stCondLst>
                                        </p:cTn>
                                        <p:tgtEl>
                                          <p:spTgt spid="6"/>
                                        </p:tgtEl>
                                        <p:attrNameLst>
                                          <p:attrName>style.visibility</p:attrName>
                                        </p:attrNameLst>
                                      </p:cBhvr>
                                      <p:to>
                                        <p:strVal val="hidden"/>
                                      </p:to>
                                    </p:set>
                                  </p:childTnLst>
                                </p:cTn>
                              </p:par>
                              <p:par>
                                <p:cTn id="137" presetID="23" presetClass="exit" presetSubtype="544" fill="hold" nodeType="withEffect">
                                  <p:stCondLst>
                                    <p:cond delay="0"/>
                                  </p:stCondLst>
                                  <p:childTnLst>
                                    <p:anim calcmode="lin" valueType="num">
                                      <p:cBhvr>
                                        <p:cTn id="138" dur="2000"/>
                                        <p:tgtEl>
                                          <p:spTgt spid="7"/>
                                        </p:tgtEl>
                                        <p:attrNameLst>
                                          <p:attrName>ppt_w</p:attrName>
                                        </p:attrNameLst>
                                      </p:cBhvr>
                                      <p:tavLst>
                                        <p:tav tm="0">
                                          <p:val>
                                            <p:strVal val="ppt_w"/>
                                          </p:val>
                                        </p:tav>
                                        <p:tav tm="100000">
                                          <p:val>
                                            <p:fltVal val="0"/>
                                          </p:val>
                                        </p:tav>
                                      </p:tavLst>
                                    </p:anim>
                                    <p:anim calcmode="lin" valueType="num">
                                      <p:cBhvr>
                                        <p:cTn id="139" dur="2000"/>
                                        <p:tgtEl>
                                          <p:spTgt spid="7"/>
                                        </p:tgtEl>
                                        <p:attrNameLst>
                                          <p:attrName>ppt_h</p:attrName>
                                        </p:attrNameLst>
                                      </p:cBhvr>
                                      <p:tavLst>
                                        <p:tav tm="0">
                                          <p:val>
                                            <p:strVal val="ppt_h"/>
                                          </p:val>
                                        </p:tav>
                                        <p:tav tm="100000">
                                          <p:val>
                                            <p:fltVal val="0"/>
                                          </p:val>
                                        </p:tav>
                                      </p:tavLst>
                                    </p:anim>
                                    <p:anim calcmode="lin" valueType="num">
                                      <p:cBhvr>
                                        <p:cTn id="140" dur="2000"/>
                                        <p:tgtEl>
                                          <p:spTgt spid="7"/>
                                        </p:tgtEl>
                                        <p:attrNameLst>
                                          <p:attrName>ppt_x</p:attrName>
                                        </p:attrNameLst>
                                      </p:cBhvr>
                                      <p:tavLst>
                                        <p:tav tm="0">
                                          <p:val>
                                            <p:strVal val="ppt_x"/>
                                          </p:val>
                                        </p:tav>
                                        <p:tav tm="100000">
                                          <p:val>
                                            <p:fltVal val="0.5"/>
                                          </p:val>
                                        </p:tav>
                                      </p:tavLst>
                                    </p:anim>
                                    <p:anim calcmode="lin" valueType="num">
                                      <p:cBhvr>
                                        <p:cTn id="141" dur="2000"/>
                                        <p:tgtEl>
                                          <p:spTgt spid="7"/>
                                        </p:tgtEl>
                                        <p:attrNameLst>
                                          <p:attrName>ppt_y</p:attrName>
                                        </p:attrNameLst>
                                      </p:cBhvr>
                                      <p:tavLst>
                                        <p:tav tm="0">
                                          <p:val>
                                            <p:strVal val="ppt_y"/>
                                          </p:val>
                                        </p:tav>
                                        <p:tav tm="100000">
                                          <p:val>
                                            <p:fltVal val="0.5"/>
                                          </p:val>
                                        </p:tav>
                                      </p:tavLst>
                                    </p:anim>
                                    <p:set>
                                      <p:cBhvr>
                                        <p:cTn id="142" dur="1" fill="hold">
                                          <p:stCondLst>
                                            <p:cond delay="1999"/>
                                          </p:stCondLst>
                                        </p:cTn>
                                        <p:tgtEl>
                                          <p:spTgt spid="7"/>
                                        </p:tgtEl>
                                        <p:attrNameLst>
                                          <p:attrName>style.visibility</p:attrName>
                                        </p:attrNameLst>
                                      </p:cBhvr>
                                      <p:to>
                                        <p:strVal val="hidden"/>
                                      </p:to>
                                    </p:set>
                                  </p:childTnLst>
                                </p:cTn>
                              </p:par>
                              <p:par>
                                <p:cTn id="143" presetID="23" presetClass="exit" presetSubtype="544" fill="hold" nodeType="withEffect">
                                  <p:stCondLst>
                                    <p:cond delay="0"/>
                                  </p:stCondLst>
                                  <p:childTnLst>
                                    <p:anim calcmode="lin" valueType="num">
                                      <p:cBhvr>
                                        <p:cTn id="144" dur="2000"/>
                                        <p:tgtEl>
                                          <p:spTgt spid="8"/>
                                        </p:tgtEl>
                                        <p:attrNameLst>
                                          <p:attrName>ppt_w</p:attrName>
                                        </p:attrNameLst>
                                      </p:cBhvr>
                                      <p:tavLst>
                                        <p:tav tm="0">
                                          <p:val>
                                            <p:strVal val="ppt_w"/>
                                          </p:val>
                                        </p:tav>
                                        <p:tav tm="100000">
                                          <p:val>
                                            <p:fltVal val="0"/>
                                          </p:val>
                                        </p:tav>
                                      </p:tavLst>
                                    </p:anim>
                                    <p:anim calcmode="lin" valueType="num">
                                      <p:cBhvr>
                                        <p:cTn id="145" dur="2000"/>
                                        <p:tgtEl>
                                          <p:spTgt spid="8"/>
                                        </p:tgtEl>
                                        <p:attrNameLst>
                                          <p:attrName>ppt_h</p:attrName>
                                        </p:attrNameLst>
                                      </p:cBhvr>
                                      <p:tavLst>
                                        <p:tav tm="0">
                                          <p:val>
                                            <p:strVal val="ppt_h"/>
                                          </p:val>
                                        </p:tav>
                                        <p:tav tm="100000">
                                          <p:val>
                                            <p:fltVal val="0"/>
                                          </p:val>
                                        </p:tav>
                                      </p:tavLst>
                                    </p:anim>
                                    <p:anim calcmode="lin" valueType="num">
                                      <p:cBhvr>
                                        <p:cTn id="146" dur="2000"/>
                                        <p:tgtEl>
                                          <p:spTgt spid="8"/>
                                        </p:tgtEl>
                                        <p:attrNameLst>
                                          <p:attrName>ppt_x</p:attrName>
                                        </p:attrNameLst>
                                      </p:cBhvr>
                                      <p:tavLst>
                                        <p:tav tm="0">
                                          <p:val>
                                            <p:strVal val="ppt_x"/>
                                          </p:val>
                                        </p:tav>
                                        <p:tav tm="100000">
                                          <p:val>
                                            <p:fltVal val="0.5"/>
                                          </p:val>
                                        </p:tav>
                                      </p:tavLst>
                                    </p:anim>
                                    <p:anim calcmode="lin" valueType="num">
                                      <p:cBhvr>
                                        <p:cTn id="147" dur="2000"/>
                                        <p:tgtEl>
                                          <p:spTgt spid="8"/>
                                        </p:tgtEl>
                                        <p:attrNameLst>
                                          <p:attrName>ppt_y</p:attrName>
                                        </p:attrNameLst>
                                      </p:cBhvr>
                                      <p:tavLst>
                                        <p:tav tm="0">
                                          <p:val>
                                            <p:strVal val="ppt_y"/>
                                          </p:val>
                                        </p:tav>
                                        <p:tav tm="100000">
                                          <p:val>
                                            <p:fltVal val="0.5"/>
                                          </p:val>
                                        </p:tav>
                                      </p:tavLst>
                                    </p:anim>
                                    <p:set>
                                      <p:cBhvr>
                                        <p:cTn id="148" dur="1" fill="hold">
                                          <p:stCondLst>
                                            <p:cond delay="1999"/>
                                          </p:stCondLst>
                                        </p:cTn>
                                        <p:tgtEl>
                                          <p:spTgt spid="8"/>
                                        </p:tgtEl>
                                        <p:attrNameLst>
                                          <p:attrName>style.visibility</p:attrName>
                                        </p:attrNameLst>
                                      </p:cBhvr>
                                      <p:to>
                                        <p:strVal val="hidden"/>
                                      </p:to>
                                    </p:set>
                                  </p:childTnLst>
                                </p:cTn>
                              </p:par>
                              <p:par>
                                <p:cTn id="149" presetID="23" presetClass="exit" presetSubtype="544" fill="hold" nodeType="withEffect">
                                  <p:stCondLst>
                                    <p:cond delay="0"/>
                                  </p:stCondLst>
                                  <p:childTnLst>
                                    <p:anim calcmode="lin" valueType="num">
                                      <p:cBhvr>
                                        <p:cTn id="150" dur="2000"/>
                                        <p:tgtEl>
                                          <p:spTgt spid="9"/>
                                        </p:tgtEl>
                                        <p:attrNameLst>
                                          <p:attrName>ppt_w</p:attrName>
                                        </p:attrNameLst>
                                      </p:cBhvr>
                                      <p:tavLst>
                                        <p:tav tm="0">
                                          <p:val>
                                            <p:strVal val="ppt_w"/>
                                          </p:val>
                                        </p:tav>
                                        <p:tav tm="100000">
                                          <p:val>
                                            <p:fltVal val="0"/>
                                          </p:val>
                                        </p:tav>
                                      </p:tavLst>
                                    </p:anim>
                                    <p:anim calcmode="lin" valueType="num">
                                      <p:cBhvr>
                                        <p:cTn id="151" dur="2000"/>
                                        <p:tgtEl>
                                          <p:spTgt spid="9"/>
                                        </p:tgtEl>
                                        <p:attrNameLst>
                                          <p:attrName>ppt_h</p:attrName>
                                        </p:attrNameLst>
                                      </p:cBhvr>
                                      <p:tavLst>
                                        <p:tav tm="0">
                                          <p:val>
                                            <p:strVal val="ppt_h"/>
                                          </p:val>
                                        </p:tav>
                                        <p:tav tm="100000">
                                          <p:val>
                                            <p:fltVal val="0"/>
                                          </p:val>
                                        </p:tav>
                                      </p:tavLst>
                                    </p:anim>
                                    <p:anim calcmode="lin" valueType="num">
                                      <p:cBhvr>
                                        <p:cTn id="152" dur="2000"/>
                                        <p:tgtEl>
                                          <p:spTgt spid="9"/>
                                        </p:tgtEl>
                                        <p:attrNameLst>
                                          <p:attrName>ppt_x</p:attrName>
                                        </p:attrNameLst>
                                      </p:cBhvr>
                                      <p:tavLst>
                                        <p:tav tm="0">
                                          <p:val>
                                            <p:strVal val="ppt_x"/>
                                          </p:val>
                                        </p:tav>
                                        <p:tav tm="100000">
                                          <p:val>
                                            <p:fltVal val="0.5"/>
                                          </p:val>
                                        </p:tav>
                                      </p:tavLst>
                                    </p:anim>
                                    <p:anim calcmode="lin" valueType="num">
                                      <p:cBhvr>
                                        <p:cTn id="153" dur="2000"/>
                                        <p:tgtEl>
                                          <p:spTgt spid="9"/>
                                        </p:tgtEl>
                                        <p:attrNameLst>
                                          <p:attrName>ppt_y</p:attrName>
                                        </p:attrNameLst>
                                      </p:cBhvr>
                                      <p:tavLst>
                                        <p:tav tm="0">
                                          <p:val>
                                            <p:strVal val="ppt_y"/>
                                          </p:val>
                                        </p:tav>
                                        <p:tav tm="100000">
                                          <p:val>
                                            <p:fltVal val="0.5"/>
                                          </p:val>
                                        </p:tav>
                                      </p:tavLst>
                                    </p:anim>
                                    <p:set>
                                      <p:cBhvr>
                                        <p:cTn id="154" dur="1" fill="hold">
                                          <p:stCondLst>
                                            <p:cond delay="1999"/>
                                          </p:stCondLst>
                                        </p:cTn>
                                        <p:tgtEl>
                                          <p:spTgt spid="9"/>
                                        </p:tgtEl>
                                        <p:attrNameLst>
                                          <p:attrName>style.visibility</p:attrName>
                                        </p:attrNameLst>
                                      </p:cBhvr>
                                      <p:to>
                                        <p:strVal val="hidden"/>
                                      </p:to>
                                    </p:set>
                                  </p:childTnLst>
                                </p:cTn>
                              </p:par>
                              <p:par>
                                <p:cTn id="155" presetID="23" presetClass="exit" presetSubtype="544" fill="hold" nodeType="withEffect">
                                  <p:stCondLst>
                                    <p:cond delay="0"/>
                                  </p:stCondLst>
                                  <p:childTnLst>
                                    <p:anim calcmode="lin" valueType="num">
                                      <p:cBhvr>
                                        <p:cTn id="156" dur="2000"/>
                                        <p:tgtEl>
                                          <p:spTgt spid="10"/>
                                        </p:tgtEl>
                                        <p:attrNameLst>
                                          <p:attrName>ppt_w</p:attrName>
                                        </p:attrNameLst>
                                      </p:cBhvr>
                                      <p:tavLst>
                                        <p:tav tm="0">
                                          <p:val>
                                            <p:strVal val="ppt_w"/>
                                          </p:val>
                                        </p:tav>
                                        <p:tav tm="100000">
                                          <p:val>
                                            <p:fltVal val="0"/>
                                          </p:val>
                                        </p:tav>
                                      </p:tavLst>
                                    </p:anim>
                                    <p:anim calcmode="lin" valueType="num">
                                      <p:cBhvr>
                                        <p:cTn id="157" dur="2000"/>
                                        <p:tgtEl>
                                          <p:spTgt spid="10"/>
                                        </p:tgtEl>
                                        <p:attrNameLst>
                                          <p:attrName>ppt_h</p:attrName>
                                        </p:attrNameLst>
                                      </p:cBhvr>
                                      <p:tavLst>
                                        <p:tav tm="0">
                                          <p:val>
                                            <p:strVal val="ppt_h"/>
                                          </p:val>
                                        </p:tav>
                                        <p:tav tm="100000">
                                          <p:val>
                                            <p:fltVal val="0"/>
                                          </p:val>
                                        </p:tav>
                                      </p:tavLst>
                                    </p:anim>
                                    <p:anim calcmode="lin" valueType="num">
                                      <p:cBhvr>
                                        <p:cTn id="158" dur="2000"/>
                                        <p:tgtEl>
                                          <p:spTgt spid="10"/>
                                        </p:tgtEl>
                                        <p:attrNameLst>
                                          <p:attrName>ppt_x</p:attrName>
                                        </p:attrNameLst>
                                      </p:cBhvr>
                                      <p:tavLst>
                                        <p:tav tm="0">
                                          <p:val>
                                            <p:strVal val="ppt_x"/>
                                          </p:val>
                                        </p:tav>
                                        <p:tav tm="100000">
                                          <p:val>
                                            <p:fltVal val="0.5"/>
                                          </p:val>
                                        </p:tav>
                                      </p:tavLst>
                                    </p:anim>
                                    <p:anim calcmode="lin" valueType="num">
                                      <p:cBhvr>
                                        <p:cTn id="159" dur="2000"/>
                                        <p:tgtEl>
                                          <p:spTgt spid="10"/>
                                        </p:tgtEl>
                                        <p:attrNameLst>
                                          <p:attrName>ppt_y</p:attrName>
                                        </p:attrNameLst>
                                      </p:cBhvr>
                                      <p:tavLst>
                                        <p:tav tm="0">
                                          <p:val>
                                            <p:strVal val="ppt_y"/>
                                          </p:val>
                                        </p:tav>
                                        <p:tav tm="100000">
                                          <p:val>
                                            <p:fltVal val="0.5"/>
                                          </p:val>
                                        </p:tav>
                                      </p:tavLst>
                                    </p:anim>
                                    <p:set>
                                      <p:cBhvr>
                                        <p:cTn id="160" dur="1" fill="hold">
                                          <p:stCondLst>
                                            <p:cond delay="1999"/>
                                          </p:stCondLst>
                                        </p:cTn>
                                        <p:tgtEl>
                                          <p:spTgt spid="10"/>
                                        </p:tgtEl>
                                        <p:attrNameLst>
                                          <p:attrName>style.visibility</p:attrName>
                                        </p:attrNameLst>
                                      </p:cBhvr>
                                      <p:to>
                                        <p:strVal val="hidden"/>
                                      </p:to>
                                    </p:set>
                                  </p:childTnLst>
                                </p:cTn>
                              </p:par>
                              <p:par>
                                <p:cTn id="161" presetID="23" presetClass="exit" presetSubtype="544" fill="hold" nodeType="withEffect">
                                  <p:stCondLst>
                                    <p:cond delay="0"/>
                                  </p:stCondLst>
                                  <p:childTnLst>
                                    <p:anim calcmode="lin" valueType="num">
                                      <p:cBhvr>
                                        <p:cTn id="162" dur="2000"/>
                                        <p:tgtEl>
                                          <p:spTgt spid="11"/>
                                        </p:tgtEl>
                                        <p:attrNameLst>
                                          <p:attrName>ppt_w</p:attrName>
                                        </p:attrNameLst>
                                      </p:cBhvr>
                                      <p:tavLst>
                                        <p:tav tm="0">
                                          <p:val>
                                            <p:strVal val="ppt_w"/>
                                          </p:val>
                                        </p:tav>
                                        <p:tav tm="100000">
                                          <p:val>
                                            <p:fltVal val="0"/>
                                          </p:val>
                                        </p:tav>
                                      </p:tavLst>
                                    </p:anim>
                                    <p:anim calcmode="lin" valueType="num">
                                      <p:cBhvr>
                                        <p:cTn id="163" dur="2000"/>
                                        <p:tgtEl>
                                          <p:spTgt spid="11"/>
                                        </p:tgtEl>
                                        <p:attrNameLst>
                                          <p:attrName>ppt_h</p:attrName>
                                        </p:attrNameLst>
                                      </p:cBhvr>
                                      <p:tavLst>
                                        <p:tav tm="0">
                                          <p:val>
                                            <p:strVal val="ppt_h"/>
                                          </p:val>
                                        </p:tav>
                                        <p:tav tm="100000">
                                          <p:val>
                                            <p:fltVal val="0"/>
                                          </p:val>
                                        </p:tav>
                                      </p:tavLst>
                                    </p:anim>
                                    <p:anim calcmode="lin" valueType="num">
                                      <p:cBhvr>
                                        <p:cTn id="164" dur="2000"/>
                                        <p:tgtEl>
                                          <p:spTgt spid="11"/>
                                        </p:tgtEl>
                                        <p:attrNameLst>
                                          <p:attrName>ppt_x</p:attrName>
                                        </p:attrNameLst>
                                      </p:cBhvr>
                                      <p:tavLst>
                                        <p:tav tm="0">
                                          <p:val>
                                            <p:strVal val="ppt_x"/>
                                          </p:val>
                                        </p:tav>
                                        <p:tav tm="100000">
                                          <p:val>
                                            <p:fltVal val="0.5"/>
                                          </p:val>
                                        </p:tav>
                                      </p:tavLst>
                                    </p:anim>
                                    <p:anim calcmode="lin" valueType="num">
                                      <p:cBhvr>
                                        <p:cTn id="165" dur="2000"/>
                                        <p:tgtEl>
                                          <p:spTgt spid="11"/>
                                        </p:tgtEl>
                                        <p:attrNameLst>
                                          <p:attrName>ppt_y</p:attrName>
                                        </p:attrNameLst>
                                      </p:cBhvr>
                                      <p:tavLst>
                                        <p:tav tm="0">
                                          <p:val>
                                            <p:strVal val="ppt_y"/>
                                          </p:val>
                                        </p:tav>
                                        <p:tav tm="100000">
                                          <p:val>
                                            <p:fltVal val="0.5"/>
                                          </p:val>
                                        </p:tav>
                                      </p:tavLst>
                                    </p:anim>
                                    <p:set>
                                      <p:cBhvr>
                                        <p:cTn id="166" dur="1" fill="hold">
                                          <p:stCondLst>
                                            <p:cond delay="1999"/>
                                          </p:stCondLst>
                                        </p:cTn>
                                        <p:tgtEl>
                                          <p:spTgt spid="11"/>
                                        </p:tgtEl>
                                        <p:attrNameLst>
                                          <p:attrName>style.visibility</p:attrName>
                                        </p:attrNameLst>
                                      </p:cBhvr>
                                      <p:to>
                                        <p:strVal val="hidden"/>
                                      </p:to>
                                    </p:set>
                                  </p:childTnLst>
                                </p:cTn>
                              </p:par>
                              <p:par>
                                <p:cTn id="167" presetID="23" presetClass="exit" presetSubtype="544" fill="hold" nodeType="withEffect">
                                  <p:stCondLst>
                                    <p:cond delay="0"/>
                                  </p:stCondLst>
                                  <p:childTnLst>
                                    <p:anim calcmode="lin" valueType="num">
                                      <p:cBhvr>
                                        <p:cTn id="168" dur="2000"/>
                                        <p:tgtEl>
                                          <p:spTgt spid="12"/>
                                        </p:tgtEl>
                                        <p:attrNameLst>
                                          <p:attrName>ppt_w</p:attrName>
                                        </p:attrNameLst>
                                      </p:cBhvr>
                                      <p:tavLst>
                                        <p:tav tm="0">
                                          <p:val>
                                            <p:strVal val="ppt_w"/>
                                          </p:val>
                                        </p:tav>
                                        <p:tav tm="100000">
                                          <p:val>
                                            <p:fltVal val="0"/>
                                          </p:val>
                                        </p:tav>
                                      </p:tavLst>
                                    </p:anim>
                                    <p:anim calcmode="lin" valueType="num">
                                      <p:cBhvr>
                                        <p:cTn id="169" dur="2000"/>
                                        <p:tgtEl>
                                          <p:spTgt spid="12"/>
                                        </p:tgtEl>
                                        <p:attrNameLst>
                                          <p:attrName>ppt_h</p:attrName>
                                        </p:attrNameLst>
                                      </p:cBhvr>
                                      <p:tavLst>
                                        <p:tav tm="0">
                                          <p:val>
                                            <p:strVal val="ppt_h"/>
                                          </p:val>
                                        </p:tav>
                                        <p:tav tm="100000">
                                          <p:val>
                                            <p:fltVal val="0"/>
                                          </p:val>
                                        </p:tav>
                                      </p:tavLst>
                                    </p:anim>
                                    <p:anim calcmode="lin" valueType="num">
                                      <p:cBhvr>
                                        <p:cTn id="170" dur="2000"/>
                                        <p:tgtEl>
                                          <p:spTgt spid="12"/>
                                        </p:tgtEl>
                                        <p:attrNameLst>
                                          <p:attrName>ppt_x</p:attrName>
                                        </p:attrNameLst>
                                      </p:cBhvr>
                                      <p:tavLst>
                                        <p:tav tm="0">
                                          <p:val>
                                            <p:strVal val="ppt_x"/>
                                          </p:val>
                                        </p:tav>
                                        <p:tav tm="100000">
                                          <p:val>
                                            <p:fltVal val="0.5"/>
                                          </p:val>
                                        </p:tav>
                                      </p:tavLst>
                                    </p:anim>
                                    <p:anim calcmode="lin" valueType="num">
                                      <p:cBhvr>
                                        <p:cTn id="171" dur="2000"/>
                                        <p:tgtEl>
                                          <p:spTgt spid="12"/>
                                        </p:tgtEl>
                                        <p:attrNameLst>
                                          <p:attrName>ppt_y</p:attrName>
                                        </p:attrNameLst>
                                      </p:cBhvr>
                                      <p:tavLst>
                                        <p:tav tm="0">
                                          <p:val>
                                            <p:strVal val="ppt_y"/>
                                          </p:val>
                                        </p:tav>
                                        <p:tav tm="100000">
                                          <p:val>
                                            <p:fltVal val="0.5"/>
                                          </p:val>
                                        </p:tav>
                                      </p:tavLst>
                                    </p:anim>
                                    <p:set>
                                      <p:cBhvr>
                                        <p:cTn id="172" dur="1" fill="hold">
                                          <p:stCondLst>
                                            <p:cond delay="1999"/>
                                          </p:stCondLst>
                                        </p:cTn>
                                        <p:tgtEl>
                                          <p:spTgt spid="12"/>
                                        </p:tgtEl>
                                        <p:attrNameLst>
                                          <p:attrName>style.visibility</p:attrName>
                                        </p:attrNameLst>
                                      </p:cBhvr>
                                      <p:to>
                                        <p:strVal val="hidden"/>
                                      </p:to>
                                    </p:set>
                                  </p:childTnLst>
                                </p:cTn>
                              </p:par>
                              <p:par>
                                <p:cTn id="173" presetID="23" presetClass="exit" presetSubtype="544" fill="hold" nodeType="withEffect">
                                  <p:stCondLst>
                                    <p:cond delay="0"/>
                                  </p:stCondLst>
                                  <p:childTnLst>
                                    <p:anim calcmode="lin" valueType="num">
                                      <p:cBhvr>
                                        <p:cTn id="174" dur="2000"/>
                                        <p:tgtEl>
                                          <p:spTgt spid="13"/>
                                        </p:tgtEl>
                                        <p:attrNameLst>
                                          <p:attrName>ppt_w</p:attrName>
                                        </p:attrNameLst>
                                      </p:cBhvr>
                                      <p:tavLst>
                                        <p:tav tm="0">
                                          <p:val>
                                            <p:strVal val="ppt_w"/>
                                          </p:val>
                                        </p:tav>
                                        <p:tav tm="100000">
                                          <p:val>
                                            <p:fltVal val="0"/>
                                          </p:val>
                                        </p:tav>
                                      </p:tavLst>
                                    </p:anim>
                                    <p:anim calcmode="lin" valueType="num">
                                      <p:cBhvr>
                                        <p:cTn id="175" dur="2000"/>
                                        <p:tgtEl>
                                          <p:spTgt spid="13"/>
                                        </p:tgtEl>
                                        <p:attrNameLst>
                                          <p:attrName>ppt_h</p:attrName>
                                        </p:attrNameLst>
                                      </p:cBhvr>
                                      <p:tavLst>
                                        <p:tav tm="0">
                                          <p:val>
                                            <p:strVal val="ppt_h"/>
                                          </p:val>
                                        </p:tav>
                                        <p:tav tm="100000">
                                          <p:val>
                                            <p:fltVal val="0"/>
                                          </p:val>
                                        </p:tav>
                                      </p:tavLst>
                                    </p:anim>
                                    <p:anim calcmode="lin" valueType="num">
                                      <p:cBhvr>
                                        <p:cTn id="176" dur="2000"/>
                                        <p:tgtEl>
                                          <p:spTgt spid="13"/>
                                        </p:tgtEl>
                                        <p:attrNameLst>
                                          <p:attrName>ppt_x</p:attrName>
                                        </p:attrNameLst>
                                      </p:cBhvr>
                                      <p:tavLst>
                                        <p:tav tm="0">
                                          <p:val>
                                            <p:strVal val="ppt_x"/>
                                          </p:val>
                                        </p:tav>
                                        <p:tav tm="100000">
                                          <p:val>
                                            <p:fltVal val="0.5"/>
                                          </p:val>
                                        </p:tav>
                                      </p:tavLst>
                                    </p:anim>
                                    <p:anim calcmode="lin" valueType="num">
                                      <p:cBhvr>
                                        <p:cTn id="177" dur="2000"/>
                                        <p:tgtEl>
                                          <p:spTgt spid="13"/>
                                        </p:tgtEl>
                                        <p:attrNameLst>
                                          <p:attrName>ppt_y</p:attrName>
                                        </p:attrNameLst>
                                      </p:cBhvr>
                                      <p:tavLst>
                                        <p:tav tm="0">
                                          <p:val>
                                            <p:strVal val="ppt_y"/>
                                          </p:val>
                                        </p:tav>
                                        <p:tav tm="100000">
                                          <p:val>
                                            <p:fltVal val="0.5"/>
                                          </p:val>
                                        </p:tav>
                                      </p:tavLst>
                                    </p:anim>
                                    <p:set>
                                      <p:cBhvr>
                                        <p:cTn id="178" dur="1" fill="hold">
                                          <p:stCondLst>
                                            <p:cond delay="1999"/>
                                          </p:stCondLst>
                                        </p:cTn>
                                        <p:tgtEl>
                                          <p:spTgt spid="13"/>
                                        </p:tgtEl>
                                        <p:attrNameLst>
                                          <p:attrName>style.visibility</p:attrName>
                                        </p:attrNameLst>
                                      </p:cBhvr>
                                      <p:to>
                                        <p:strVal val="hidden"/>
                                      </p:to>
                                    </p:set>
                                  </p:childTnLst>
                                </p:cTn>
                              </p:par>
                              <p:par>
                                <p:cTn id="179" presetID="23" presetClass="exit" presetSubtype="544" fill="hold" nodeType="withEffect">
                                  <p:stCondLst>
                                    <p:cond delay="0"/>
                                  </p:stCondLst>
                                  <p:childTnLst>
                                    <p:anim calcmode="lin" valueType="num">
                                      <p:cBhvr>
                                        <p:cTn id="180" dur="2000"/>
                                        <p:tgtEl>
                                          <p:spTgt spid="14"/>
                                        </p:tgtEl>
                                        <p:attrNameLst>
                                          <p:attrName>ppt_w</p:attrName>
                                        </p:attrNameLst>
                                      </p:cBhvr>
                                      <p:tavLst>
                                        <p:tav tm="0">
                                          <p:val>
                                            <p:strVal val="ppt_w"/>
                                          </p:val>
                                        </p:tav>
                                        <p:tav tm="100000">
                                          <p:val>
                                            <p:fltVal val="0"/>
                                          </p:val>
                                        </p:tav>
                                      </p:tavLst>
                                    </p:anim>
                                    <p:anim calcmode="lin" valueType="num">
                                      <p:cBhvr>
                                        <p:cTn id="181" dur="2000"/>
                                        <p:tgtEl>
                                          <p:spTgt spid="14"/>
                                        </p:tgtEl>
                                        <p:attrNameLst>
                                          <p:attrName>ppt_h</p:attrName>
                                        </p:attrNameLst>
                                      </p:cBhvr>
                                      <p:tavLst>
                                        <p:tav tm="0">
                                          <p:val>
                                            <p:strVal val="ppt_h"/>
                                          </p:val>
                                        </p:tav>
                                        <p:tav tm="100000">
                                          <p:val>
                                            <p:fltVal val="0"/>
                                          </p:val>
                                        </p:tav>
                                      </p:tavLst>
                                    </p:anim>
                                    <p:anim calcmode="lin" valueType="num">
                                      <p:cBhvr>
                                        <p:cTn id="182" dur="2000"/>
                                        <p:tgtEl>
                                          <p:spTgt spid="14"/>
                                        </p:tgtEl>
                                        <p:attrNameLst>
                                          <p:attrName>ppt_x</p:attrName>
                                        </p:attrNameLst>
                                      </p:cBhvr>
                                      <p:tavLst>
                                        <p:tav tm="0">
                                          <p:val>
                                            <p:strVal val="ppt_x"/>
                                          </p:val>
                                        </p:tav>
                                        <p:tav tm="100000">
                                          <p:val>
                                            <p:fltVal val="0.5"/>
                                          </p:val>
                                        </p:tav>
                                      </p:tavLst>
                                    </p:anim>
                                    <p:anim calcmode="lin" valueType="num">
                                      <p:cBhvr>
                                        <p:cTn id="183" dur="2000"/>
                                        <p:tgtEl>
                                          <p:spTgt spid="14"/>
                                        </p:tgtEl>
                                        <p:attrNameLst>
                                          <p:attrName>ppt_y</p:attrName>
                                        </p:attrNameLst>
                                      </p:cBhvr>
                                      <p:tavLst>
                                        <p:tav tm="0">
                                          <p:val>
                                            <p:strVal val="ppt_y"/>
                                          </p:val>
                                        </p:tav>
                                        <p:tav tm="100000">
                                          <p:val>
                                            <p:fltVal val="0.5"/>
                                          </p:val>
                                        </p:tav>
                                      </p:tavLst>
                                    </p:anim>
                                    <p:set>
                                      <p:cBhvr>
                                        <p:cTn id="184" dur="1" fill="hold">
                                          <p:stCondLst>
                                            <p:cond delay="1999"/>
                                          </p:stCondLst>
                                        </p:cTn>
                                        <p:tgtEl>
                                          <p:spTgt spid="14"/>
                                        </p:tgtEl>
                                        <p:attrNameLst>
                                          <p:attrName>style.visibility</p:attrName>
                                        </p:attrNameLst>
                                      </p:cBhvr>
                                      <p:to>
                                        <p:strVal val="hidden"/>
                                      </p:to>
                                    </p:set>
                                  </p:childTnLst>
                                </p:cTn>
                              </p:par>
                              <p:par>
                                <p:cTn id="185" presetID="23" presetClass="exit" presetSubtype="544" fill="hold" nodeType="withEffect">
                                  <p:stCondLst>
                                    <p:cond delay="0"/>
                                  </p:stCondLst>
                                  <p:childTnLst>
                                    <p:anim calcmode="lin" valueType="num">
                                      <p:cBhvr>
                                        <p:cTn id="186" dur="2000"/>
                                        <p:tgtEl>
                                          <p:spTgt spid="15"/>
                                        </p:tgtEl>
                                        <p:attrNameLst>
                                          <p:attrName>ppt_w</p:attrName>
                                        </p:attrNameLst>
                                      </p:cBhvr>
                                      <p:tavLst>
                                        <p:tav tm="0">
                                          <p:val>
                                            <p:strVal val="ppt_w"/>
                                          </p:val>
                                        </p:tav>
                                        <p:tav tm="100000">
                                          <p:val>
                                            <p:fltVal val="0"/>
                                          </p:val>
                                        </p:tav>
                                      </p:tavLst>
                                    </p:anim>
                                    <p:anim calcmode="lin" valueType="num">
                                      <p:cBhvr>
                                        <p:cTn id="187" dur="2000"/>
                                        <p:tgtEl>
                                          <p:spTgt spid="15"/>
                                        </p:tgtEl>
                                        <p:attrNameLst>
                                          <p:attrName>ppt_h</p:attrName>
                                        </p:attrNameLst>
                                      </p:cBhvr>
                                      <p:tavLst>
                                        <p:tav tm="0">
                                          <p:val>
                                            <p:strVal val="ppt_h"/>
                                          </p:val>
                                        </p:tav>
                                        <p:tav tm="100000">
                                          <p:val>
                                            <p:fltVal val="0"/>
                                          </p:val>
                                        </p:tav>
                                      </p:tavLst>
                                    </p:anim>
                                    <p:anim calcmode="lin" valueType="num">
                                      <p:cBhvr>
                                        <p:cTn id="188" dur="2000"/>
                                        <p:tgtEl>
                                          <p:spTgt spid="15"/>
                                        </p:tgtEl>
                                        <p:attrNameLst>
                                          <p:attrName>ppt_x</p:attrName>
                                        </p:attrNameLst>
                                      </p:cBhvr>
                                      <p:tavLst>
                                        <p:tav tm="0">
                                          <p:val>
                                            <p:strVal val="ppt_x"/>
                                          </p:val>
                                        </p:tav>
                                        <p:tav tm="100000">
                                          <p:val>
                                            <p:fltVal val="0.5"/>
                                          </p:val>
                                        </p:tav>
                                      </p:tavLst>
                                    </p:anim>
                                    <p:anim calcmode="lin" valueType="num">
                                      <p:cBhvr>
                                        <p:cTn id="189" dur="2000"/>
                                        <p:tgtEl>
                                          <p:spTgt spid="15"/>
                                        </p:tgtEl>
                                        <p:attrNameLst>
                                          <p:attrName>ppt_y</p:attrName>
                                        </p:attrNameLst>
                                      </p:cBhvr>
                                      <p:tavLst>
                                        <p:tav tm="0">
                                          <p:val>
                                            <p:strVal val="ppt_y"/>
                                          </p:val>
                                        </p:tav>
                                        <p:tav tm="100000">
                                          <p:val>
                                            <p:fltVal val="0.5"/>
                                          </p:val>
                                        </p:tav>
                                      </p:tavLst>
                                    </p:anim>
                                    <p:set>
                                      <p:cBhvr>
                                        <p:cTn id="190" dur="1" fill="hold">
                                          <p:stCondLst>
                                            <p:cond delay="1999"/>
                                          </p:stCondLst>
                                        </p:cTn>
                                        <p:tgtEl>
                                          <p:spTgt spid="15"/>
                                        </p:tgtEl>
                                        <p:attrNameLst>
                                          <p:attrName>style.visibility</p:attrName>
                                        </p:attrNameLst>
                                      </p:cBhvr>
                                      <p:to>
                                        <p:strVal val="hidden"/>
                                      </p:to>
                                    </p:set>
                                  </p:childTnLst>
                                </p:cTn>
                              </p:par>
                              <p:par>
                                <p:cTn id="191" presetID="8" presetClass="emph" presetSubtype="0" fill="hold" nodeType="withEffect">
                                  <p:stCondLst>
                                    <p:cond delay="0"/>
                                  </p:stCondLst>
                                  <p:childTnLst>
                                    <p:animRot by="-21600000">
                                      <p:cBhvr>
                                        <p:cTn id="192" dur="2000" fill="hold"/>
                                        <p:tgtEl>
                                          <p:spTgt spid="3"/>
                                        </p:tgtEl>
                                        <p:attrNameLst>
                                          <p:attrName>r</p:attrName>
                                        </p:attrNameLst>
                                      </p:cBhvr>
                                    </p:animRot>
                                  </p:childTnLst>
                                </p:cTn>
                              </p:par>
                              <p:par>
                                <p:cTn id="193" presetID="8" presetClass="emph" presetSubtype="0" fill="hold" nodeType="withEffect">
                                  <p:stCondLst>
                                    <p:cond delay="0"/>
                                  </p:stCondLst>
                                  <p:childTnLst>
                                    <p:animRot by="-21600000">
                                      <p:cBhvr>
                                        <p:cTn id="194" dur="2000" fill="hold"/>
                                        <p:tgtEl>
                                          <p:spTgt spid="4"/>
                                        </p:tgtEl>
                                        <p:attrNameLst>
                                          <p:attrName>r</p:attrName>
                                        </p:attrNameLst>
                                      </p:cBhvr>
                                    </p:animRot>
                                  </p:childTnLst>
                                </p:cTn>
                              </p:par>
                              <p:par>
                                <p:cTn id="195" presetID="8" presetClass="emph" presetSubtype="0" fill="hold" nodeType="withEffect">
                                  <p:stCondLst>
                                    <p:cond delay="0"/>
                                  </p:stCondLst>
                                  <p:childTnLst>
                                    <p:animRot by="-21600000">
                                      <p:cBhvr>
                                        <p:cTn id="196" dur="2000" fill="hold"/>
                                        <p:tgtEl>
                                          <p:spTgt spid="5"/>
                                        </p:tgtEl>
                                        <p:attrNameLst>
                                          <p:attrName>r</p:attrName>
                                        </p:attrNameLst>
                                      </p:cBhvr>
                                    </p:animRot>
                                  </p:childTnLst>
                                </p:cTn>
                              </p:par>
                              <p:par>
                                <p:cTn id="197" presetID="8" presetClass="emph" presetSubtype="0" fill="hold" nodeType="withEffect">
                                  <p:stCondLst>
                                    <p:cond delay="0"/>
                                  </p:stCondLst>
                                  <p:childTnLst>
                                    <p:animRot by="-21600000">
                                      <p:cBhvr>
                                        <p:cTn id="198" dur="2000" fill="hold"/>
                                        <p:tgtEl>
                                          <p:spTgt spid="6"/>
                                        </p:tgtEl>
                                        <p:attrNameLst>
                                          <p:attrName>r</p:attrName>
                                        </p:attrNameLst>
                                      </p:cBhvr>
                                    </p:animRot>
                                  </p:childTnLst>
                                </p:cTn>
                              </p:par>
                              <p:par>
                                <p:cTn id="199" presetID="8" presetClass="emph" presetSubtype="0" fill="hold" nodeType="withEffect">
                                  <p:stCondLst>
                                    <p:cond delay="0"/>
                                  </p:stCondLst>
                                  <p:childTnLst>
                                    <p:animRot by="-21600000">
                                      <p:cBhvr>
                                        <p:cTn id="200" dur="2000" fill="hold"/>
                                        <p:tgtEl>
                                          <p:spTgt spid="7"/>
                                        </p:tgtEl>
                                        <p:attrNameLst>
                                          <p:attrName>r</p:attrName>
                                        </p:attrNameLst>
                                      </p:cBhvr>
                                    </p:animRot>
                                  </p:childTnLst>
                                </p:cTn>
                              </p:par>
                              <p:par>
                                <p:cTn id="201" presetID="8" presetClass="emph" presetSubtype="0" fill="hold" nodeType="withEffect">
                                  <p:stCondLst>
                                    <p:cond delay="0"/>
                                  </p:stCondLst>
                                  <p:childTnLst>
                                    <p:animRot by="-21600000">
                                      <p:cBhvr>
                                        <p:cTn id="202" dur="2000" fill="hold"/>
                                        <p:tgtEl>
                                          <p:spTgt spid="8"/>
                                        </p:tgtEl>
                                        <p:attrNameLst>
                                          <p:attrName>r</p:attrName>
                                        </p:attrNameLst>
                                      </p:cBhvr>
                                    </p:animRot>
                                  </p:childTnLst>
                                </p:cTn>
                              </p:par>
                              <p:par>
                                <p:cTn id="203" presetID="8" presetClass="emph" presetSubtype="0" fill="hold" nodeType="withEffect">
                                  <p:stCondLst>
                                    <p:cond delay="0"/>
                                  </p:stCondLst>
                                  <p:childTnLst>
                                    <p:animRot by="-21600000">
                                      <p:cBhvr>
                                        <p:cTn id="204" dur="2000" fill="hold"/>
                                        <p:tgtEl>
                                          <p:spTgt spid="9"/>
                                        </p:tgtEl>
                                        <p:attrNameLst>
                                          <p:attrName>r</p:attrName>
                                        </p:attrNameLst>
                                      </p:cBhvr>
                                    </p:animRot>
                                  </p:childTnLst>
                                </p:cTn>
                              </p:par>
                              <p:par>
                                <p:cTn id="205" presetID="8" presetClass="emph" presetSubtype="0" fill="hold" nodeType="withEffect">
                                  <p:stCondLst>
                                    <p:cond delay="0"/>
                                  </p:stCondLst>
                                  <p:childTnLst>
                                    <p:animRot by="-21600000">
                                      <p:cBhvr>
                                        <p:cTn id="206" dur="2000" fill="hold"/>
                                        <p:tgtEl>
                                          <p:spTgt spid="10"/>
                                        </p:tgtEl>
                                        <p:attrNameLst>
                                          <p:attrName>r</p:attrName>
                                        </p:attrNameLst>
                                      </p:cBhvr>
                                    </p:animRot>
                                  </p:childTnLst>
                                </p:cTn>
                              </p:par>
                              <p:par>
                                <p:cTn id="207" presetID="8" presetClass="emph" presetSubtype="0" fill="hold" nodeType="withEffect">
                                  <p:stCondLst>
                                    <p:cond delay="0"/>
                                  </p:stCondLst>
                                  <p:childTnLst>
                                    <p:animRot by="-21600000">
                                      <p:cBhvr>
                                        <p:cTn id="208" dur="2000" fill="hold"/>
                                        <p:tgtEl>
                                          <p:spTgt spid="11"/>
                                        </p:tgtEl>
                                        <p:attrNameLst>
                                          <p:attrName>r</p:attrName>
                                        </p:attrNameLst>
                                      </p:cBhvr>
                                    </p:animRot>
                                  </p:childTnLst>
                                </p:cTn>
                              </p:par>
                              <p:par>
                                <p:cTn id="209" presetID="8" presetClass="emph" presetSubtype="0" fill="hold" nodeType="withEffect">
                                  <p:stCondLst>
                                    <p:cond delay="0"/>
                                  </p:stCondLst>
                                  <p:childTnLst>
                                    <p:animRot by="-21600000">
                                      <p:cBhvr>
                                        <p:cTn id="210" dur="2000" fill="hold"/>
                                        <p:tgtEl>
                                          <p:spTgt spid="12"/>
                                        </p:tgtEl>
                                        <p:attrNameLst>
                                          <p:attrName>r</p:attrName>
                                        </p:attrNameLst>
                                      </p:cBhvr>
                                    </p:animRot>
                                  </p:childTnLst>
                                </p:cTn>
                              </p:par>
                              <p:par>
                                <p:cTn id="211" presetID="8" presetClass="emph" presetSubtype="0" fill="hold" nodeType="withEffect">
                                  <p:stCondLst>
                                    <p:cond delay="0"/>
                                  </p:stCondLst>
                                  <p:childTnLst>
                                    <p:animRot by="-21600000">
                                      <p:cBhvr>
                                        <p:cTn id="212" dur="2000" fill="hold"/>
                                        <p:tgtEl>
                                          <p:spTgt spid="13"/>
                                        </p:tgtEl>
                                        <p:attrNameLst>
                                          <p:attrName>r</p:attrName>
                                        </p:attrNameLst>
                                      </p:cBhvr>
                                    </p:animRot>
                                  </p:childTnLst>
                                </p:cTn>
                              </p:par>
                              <p:par>
                                <p:cTn id="213" presetID="8" presetClass="emph" presetSubtype="0" fill="hold" nodeType="withEffect">
                                  <p:stCondLst>
                                    <p:cond delay="0"/>
                                  </p:stCondLst>
                                  <p:childTnLst>
                                    <p:animRot by="-21600000">
                                      <p:cBhvr>
                                        <p:cTn id="214" dur="2000" fill="hold"/>
                                        <p:tgtEl>
                                          <p:spTgt spid="14"/>
                                        </p:tgtEl>
                                        <p:attrNameLst>
                                          <p:attrName>r</p:attrName>
                                        </p:attrNameLst>
                                      </p:cBhvr>
                                    </p:animRot>
                                  </p:childTnLst>
                                </p:cTn>
                              </p:par>
                              <p:par>
                                <p:cTn id="215" presetID="8" presetClass="emph" presetSubtype="0" fill="hold" nodeType="withEffect">
                                  <p:stCondLst>
                                    <p:cond delay="0"/>
                                  </p:stCondLst>
                                  <p:childTnLst>
                                    <p:animRot by="-21600000">
                                      <p:cBhvr>
                                        <p:cTn id="216" dur="2000" fill="hold"/>
                                        <p:tgtEl>
                                          <p:spTgt spid="15"/>
                                        </p:tgtEl>
                                        <p:attrNameLst>
                                          <p:attrName>r</p:attrName>
                                        </p:attrNameLst>
                                      </p:cBhvr>
                                    </p:animRot>
                                  </p:childTnLst>
                                </p:cTn>
                              </p:par>
                              <p:par>
                                <p:cTn id="217" presetID="23" presetClass="entr" presetSubtype="288" fill="hold" nodeType="withEffect">
                                  <p:stCondLst>
                                    <p:cond delay="0"/>
                                  </p:stCondLst>
                                  <p:childTnLst>
                                    <p:set>
                                      <p:cBhvr>
                                        <p:cTn id="218" dur="1" fill="hold">
                                          <p:stCondLst>
                                            <p:cond delay="0"/>
                                          </p:stCondLst>
                                        </p:cTn>
                                        <p:tgtEl>
                                          <p:spTgt spid="2"/>
                                        </p:tgtEl>
                                        <p:attrNameLst>
                                          <p:attrName>style.visibility</p:attrName>
                                        </p:attrNameLst>
                                      </p:cBhvr>
                                      <p:to>
                                        <p:strVal val="visible"/>
                                      </p:to>
                                    </p:set>
                                    <p:anim calcmode="lin" valueType="num">
                                      <p:cBhvr>
                                        <p:cTn id="219" dur="2000" fill="hold"/>
                                        <p:tgtEl>
                                          <p:spTgt spid="2"/>
                                        </p:tgtEl>
                                        <p:attrNameLst>
                                          <p:attrName>ppt_w</p:attrName>
                                        </p:attrNameLst>
                                      </p:cBhvr>
                                      <p:tavLst>
                                        <p:tav tm="0">
                                          <p:val>
                                            <p:strVal val="4/3*#ppt_w"/>
                                          </p:val>
                                        </p:tav>
                                        <p:tav tm="100000">
                                          <p:val>
                                            <p:strVal val="#ppt_w"/>
                                          </p:val>
                                        </p:tav>
                                      </p:tavLst>
                                    </p:anim>
                                    <p:anim calcmode="lin" valueType="num">
                                      <p:cBhvr>
                                        <p:cTn id="220" dur="2000" fill="hold"/>
                                        <p:tgtEl>
                                          <p:spTgt spid="2"/>
                                        </p:tgtEl>
                                        <p:attrNameLst>
                                          <p:attrName>ppt_h</p:attrName>
                                        </p:attrNameLst>
                                      </p:cBhvr>
                                      <p:tavLst>
                                        <p:tav tm="0">
                                          <p:val>
                                            <p:strVal val="4/3*#ppt_h"/>
                                          </p:val>
                                        </p:tav>
                                        <p:tav tm="100000">
                                          <p:val>
                                            <p:strVal val="#ppt_h"/>
                                          </p:val>
                                        </p:tav>
                                      </p:tavLst>
                                    </p:anim>
                                  </p:childTnLst>
                                </p:cTn>
                              </p:par>
                              <p:par>
                                <p:cTn id="221" presetID="21" presetClass="entr" presetSubtype="8" fill="hold" nodeType="withEffect">
                                  <p:stCondLst>
                                    <p:cond delay="0"/>
                                  </p:stCondLst>
                                  <p:childTnLst>
                                    <p:set>
                                      <p:cBhvr>
                                        <p:cTn id="222" dur="1" fill="hold">
                                          <p:stCondLst>
                                            <p:cond delay="0"/>
                                          </p:stCondLst>
                                        </p:cTn>
                                        <p:tgtEl>
                                          <p:spTgt spid="2"/>
                                        </p:tgtEl>
                                        <p:attrNameLst>
                                          <p:attrName>style.visibility</p:attrName>
                                        </p:attrNameLst>
                                      </p:cBhvr>
                                      <p:to>
                                        <p:strVal val="visible"/>
                                      </p:to>
                                    </p:set>
                                    <p:animEffect transition="in" filter="wheel(8)">
                                      <p:cBhvr>
                                        <p:cTn id="22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39999">
              <a:srgbClr val="85C2FF"/>
            </a:gs>
            <a:gs pos="70000">
              <a:srgbClr val="C4D6EB"/>
            </a:gs>
            <a:gs pos="100000">
              <a:srgbClr val="FFEBFA"/>
            </a:gs>
          </a:gsLst>
          <a:lin ang="0" scaled="0"/>
        </a:gradFill>
        <a:effectLst/>
      </p:bgPr>
    </p:bg>
    <p:spTree>
      <p:nvGrpSpPr>
        <p:cNvPr id="1" name=""/>
        <p:cNvGrpSpPr/>
        <p:nvPr/>
      </p:nvGrpSpPr>
      <p:grpSpPr>
        <a:xfrm>
          <a:off x="0" y="0"/>
          <a:ext cx="0" cy="0"/>
          <a:chOff x="0" y="0"/>
          <a:chExt cx="0" cy="0"/>
        </a:xfrm>
      </p:grpSpPr>
      <p:pic>
        <p:nvPicPr>
          <p:cNvPr id="2" name="1 Imagen" descr="2Q==(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boton-verde-claro-th.png"/>
          <p:cNvPicPr>
            <a:picLocks noChangeAspect="1"/>
          </p:cNvPicPr>
          <p:nvPr/>
        </p:nvPicPr>
        <p:blipFill>
          <a:blip r:embed="rId3">
            <a:duotone>
              <a:prstClr val="black"/>
              <a:srgbClr val="0909FF">
                <a:tint val="45000"/>
                <a:satMod val="400000"/>
              </a:srgbClr>
            </a:duotone>
            <a:lum contrast="40000"/>
          </a:blip>
          <a:stretch>
            <a:fillRect/>
          </a:stretch>
        </p:blipFill>
        <p:spPr>
          <a:xfrm>
            <a:off x="4000496" y="2071684"/>
            <a:ext cx="966509" cy="966509"/>
          </a:xfrm>
          <a:prstGeom prst="rect">
            <a:avLst/>
          </a:prstGeom>
        </p:spPr>
      </p:pic>
      <p:pic>
        <p:nvPicPr>
          <p:cNvPr id="4" name="3 Imagen" descr="20111104173647-1.png"/>
          <p:cNvPicPr>
            <a:picLocks noChangeAspect="1"/>
          </p:cNvPicPr>
          <p:nvPr/>
        </p:nvPicPr>
        <p:blipFill>
          <a:blip r:embed="rId4" cstate="print"/>
          <a:stretch>
            <a:fillRect/>
          </a:stretch>
        </p:blipFill>
        <p:spPr>
          <a:xfrm>
            <a:off x="3357554" y="-285770"/>
            <a:ext cx="2438405" cy="2359157"/>
          </a:xfrm>
          <a:prstGeom prst="rect">
            <a:avLst/>
          </a:prstGeom>
        </p:spPr>
      </p:pic>
      <p:pic>
        <p:nvPicPr>
          <p:cNvPr id="5" name="4 Imagen" descr="20111104173647-1.png"/>
          <p:cNvPicPr>
            <a:picLocks noChangeAspect="1"/>
          </p:cNvPicPr>
          <p:nvPr/>
        </p:nvPicPr>
        <p:blipFill>
          <a:blip r:embed="rId4" cstate="print"/>
          <a:stretch>
            <a:fillRect/>
          </a:stretch>
        </p:blipFill>
        <p:spPr>
          <a:xfrm rot="5400000">
            <a:off x="5032442" y="1468366"/>
            <a:ext cx="2438405" cy="2359157"/>
          </a:xfrm>
          <a:prstGeom prst="rect">
            <a:avLst/>
          </a:prstGeom>
        </p:spPr>
      </p:pic>
      <p:pic>
        <p:nvPicPr>
          <p:cNvPr id="6" name="5 Imagen" descr="20111104173647-1.png"/>
          <p:cNvPicPr>
            <a:picLocks noChangeAspect="1"/>
          </p:cNvPicPr>
          <p:nvPr/>
        </p:nvPicPr>
        <p:blipFill>
          <a:blip r:embed="rId4" cstate="print"/>
          <a:stretch>
            <a:fillRect/>
          </a:stretch>
        </p:blipFill>
        <p:spPr>
          <a:xfrm rot="16200000">
            <a:off x="1531980" y="1325490"/>
            <a:ext cx="2438405" cy="2359157"/>
          </a:xfrm>
          <a:prstGeom prst="rect">
            <a:avLst/>
          </a:prstGeom>
        </p:spPr>
      </p:pic>
      <p:pic>
        <p:nvPicPr>
          <p:cNvPr id="7" name="6 Imagen" descr="20111104173647-1.png"/>
          <p:cNvPicPr>
            <a:picLocks noChangeAspect="1"/>
          </p:cNvPicPr>
          <p:nvPr/>
        </p:nvPicPr>
        <p:blipFill>
          <a:blip r:embed="rId4" cstate="print"/>
          <a:stretch>
            <a:fillRect/>
          </a:stretch>
        </p:blipFill>
        <p:spPr>
          <a:xfrm rot="10800000">
            <a:off x="3071802" y="3071816"/>
            <a:ext cx="2438405" cy="2359157"/>
          </a:xfrm>
          <a:prstGeom prst="rect">
            <a:avLst/>
          </a:prstGeom>
        </p:spPr>
      </p:pic>
      <p:pic>
        <p:nvPicPr>
          <p:cNvPr id="8" name="7 Imagen" descr="20111104173647-1.png"/>
          <p:cNvPicPr>
            <a:picLocks noChangeAspect="1"/>
          </p:cNvPicPr>
          <p:nvPr/>
        </p:nvPicPr>
        <p:blipFill>
          <a:blip r:embed="rId4" cstate="print"/>
          <a:stretch>
            <a:fillRect/>
          </a:stretch>
        </p:blipFill>
        <p:spPr>
          <a:xfrm rot="19018263">
            <a:off x="2119994" y="14564"/>
            <a:ext cx="2438405" cy="2359157"/>
          </a:xfrm>
          <a:prstGeom prst="rect">
            <a:avLst/>
          </a:prstGeom>
        </p:spPr>
      </p:pic>
      <p:pic>
        <p:nvPicPr>
          <p:cNvPr id="9" name="8 Imagen" descr="20111104173647-1.png"/>
          <p:cNvPicPr>
            <a:picLocks noChangeAspect="1"/>
          </p:cNvPicPr>
          <p:nvPr/>
        </p:nvPicPr>
        <p:blipFill>
          <a:blip r:embed="rId4" cstate="print"/>
          <a:stretch>
            <a:fillRect/>
          </a:stretch>
        </p:blipFill>
        <p:spPr>
          <a:xfrm rot="3076085">
            <a:off x="4607166" y="295203"/>
            <a:ext cx="2438405" cy="2359157"/>
          </a:xfrm>
          <a:prstGeom prst="rect">
            <a:avLst/>
          </a:prstGeom>
        </p:spPr>
      </p:pic>
      <p:pic>
        <p:nvPicPr>
          <p:cNvPr id="10" name="9 Imagen" descr="20111104173647-1.png"/>
          <p:cNvPicPr>
            <a:picLocks noChangeAspect="1"/>
          </p:cNvPicPr>
          <p:nvPr/>
        </p:nvPicPr>
        <p:blipFill>
          <a:blip r:embed="rId4" cstate="print"/>
          <a:stretch>
            <a:fillRect/>
          </a:stretch>
        </p:blipFill>
        <p:spPr>
          <a:xfrm rot="13757470">
            <a:off x="1755993" y="2442765"/>
            <a:ext cx="2438405" cy="2359157"/>
          </a:xfrm>
          <a:prstGeom prst="rect">
            <a:avLst/>
          </a:prstGeom>
        </p:spPr>
      </p:pic>
      <p:pic>
        <p:nvPicPr>
          <p:cNvPr id="11" name="10 Imagen" descr="20111104173647-1.png"/>
          <p:cNvPicPr>
            <a:picLocks noChangeAspect="1"/>
          </p:cNvPicPr>
          <p:nvPr/>
        </p:nvPicPr>
        <p:blipFill>
          <a:blip r:embed="rId4" cstate="print"/>
          <a:stretch>
            <a:fillRect/>
          </a:stretch>
        </p:blipFill>
        <p:spPr>
          <a:xfrm rot="7902987">
            <a:off x="4401660" y="2658559"/>
            <a:ext cx="2438405" cy="2359157"/>
          </a:xfrm>
          <a:prstGeom prst="rect">
            <a:avLst/>
          </a:prstGeom>
        </p:spPr>
      </p:pic>
      <p:sp>
        <p:nvSpPr>
          <p:cNvPr id="12" name="11 Rectángulo"/>
          <p:cNvSpPr/>
          <p:nvPr/>
        </p:nvSpPr>
        <p:spPr>
          <a:xfrm>
            <a:off x="-571536" y="-428646"/>
            <a:ext cx="9858444" cy="5857916"/>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fltVal val="0"/>
                                          </p:val>
                                        </p:tav>
                                        <p:tav tm="100000">
                                          <p:val>
                                            <p:strVal val="#ppt_w"/>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anim calcmode="lin" valueType="num">
                                      <p:cBhvr>
                                        <p:cTn id="12" dur="2000" fill="hold"/>
                                        <p:tgtEl>
                                          <p:spTgt spid="3"/>
                                        </p:tgtEl>
                                        <p:attrNameLst>
                                          <p:attrName>ppt_x</p:attrName>
                                        </p:attrNameLst>
                                      </p:cBhvr>
                                      <p:tavLst>
                                        <p:tav tm="0">
                                          <p:val>
                                            <p:fltVal val="0.5"/>
                                          </p:val>
                                        </p:tav>
                                        <p:tav tm="100000">
                                          <p:val>
                                            <p:strVal val="#ppt_x"/>
                                          </p:val>
                                        </p:tav>
                                      </p:tavLst>
                                    </p:anim>
                                    <p:anim calcmode="lin" valueType="num">
                                      <p:cBhvr>
                                        <p:cTn id="13" dur="2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fltVal val="0"/>
                                          </p:val>
                                        </p:tav>
                                        <p:tav tm="100000">
                                          <p:val>
                                            <p:strVal val="#ppt_w"/>
                                          </p:val>
                                        </p:tav>
                                      </p:tavLst>
                                    </p:anim>
                                    <p:anim calcmode="lin" valueType="num">
                                      <p:cBhvr>
                                        <p:cTn id="17" dur="2000" fill="hold"/>
                                        <p:tgtEl>
                                          <p:spTgt spid="4"/>
                                        </p:tgtEl>
                                        <p:attrNameLst>
                                          <p:attrName>ppt_h</p:attrName>
                                        </p:attrNameLst>
                                      </p:cBhvr>
                                      <p:tavLst>
                                        <p:tav tm="0">
                                          <p:val>
                                            <p:fltVal val="0"/>
                                          </p:val>
                                        </p:tav>
                                        <p:tav tm="100000">
                                          <p:val>
                                            <p:strVal val="#ppt_h"/>
                                          </p:val>
                                        </p:tav>
                                      </p:tavLst>
                                    </p:anim>
                                    <p:anim calcmode="lin" valueType="num">
                                      <p:cBhvr>
                                        <p:cTn id="18" dur="2000" fill="hold"/>
                                        <p:tgtEl>
                                          <p:spTgt spid="4"/>
                                        </p:tgtEl>
                                        <p:attrNameLst>
                                          <p:attrName>ppt_x</p:attrName>
                                        </p:attrNameLst>
                                      </p:cBhvr>
                                      <p:tavLst>
                                        <p:tav tm="0">
                                          <p:val>
                                            <p:fltVal val="0.5"/>
                                          </p:val>
                                        </p:tav>
                                        <p:tav tm="100000">
                                          <p:val>
                                            <p:strVal val="#ppt_x"/>
                                          </p:val>
                                        </p:tav>
                                      </p:tavLst>
                                    </p:anim>
                                    <p:anim calcmode="lin" valueType="num">
                                      <p:cBhvr>
                                        <p:cTn id="19" dur="2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anim calcmode="lin" valueType="num">
                                      <p:cBhvr>
                                        <p:cTn id="24" dur="2000" fill="hold"/>
                                        <p:tgtEl>
                                          <p:spTgt spid="5"/>
                                        </p:tgtEl>
                                        <p:attrNameLst>
                                          <p:attrName>ppt_x</p:attrName>
                                        </p:attrNameLst>
                                      </p:cBhvr>
                                      <p:tavLst>
                                        <p:tav tm="0">
                                          <p:val>
                                            <p:fltVal val="0.5"/>
                                          </p:val>
                                        </p:tav>
                                        <p:tav tm="100000">
                                          <p:val>
                                            <p:strVal val="#ppt_x"/>
                                          </p:val>
                                        </p:tav>
                                      </p:tavLst>
                                    </p:anim>
                                    <p:anim calcmode="lin" valueType="num">
                                      <p:cBhvr>
                                        <p:cTn id="25" dur="2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2000" fill="hold"/>
                                        <p:tgtEl>
                                          <p:spTgt spid="6"/>
                                        </p:tgtEl>
                                        <p:attrNameLst>
                                          <p:attrName>ppt_w</p:attrName>
                                        </p:attrNameLst>
                                      </p:cBhvr>
                                      <p:tavLst>
                                        <p:tav tm="0">
                                          <p:val>
                                            <p:fltVal val="0"/>
                                          </p:val>
                                        </p:tav>
                                        <p:tav tm="100000">
                                          <p:val>
                                            <p:strVal val="#ppt_w"/>
                                          </p:val>
                                        </p:tav>
                                      </p:tavLst>
                                    </p:anim>
                                    <p:anim calcmode="lin" valueType="num">
                                      <p:cBhvr>
                                        <p:cTn id="29" dur="2000" fill="hold"/>
                                        <p:tgtEl>
                                          <p:spTgt spid="6"/>
                                        </p:tgtEl>
                                        <p:attrNameLst>
                                          <p:attrName>ppt_h</p:attrName>
                                        </p:attrNameLst>
                                      </p:cBhvr>
                                      <p:tavLst>
                                        <p:tav tm="0">
                                          <p:val>
                                            <p:fltVal val="0"/>
                                          </p:val>
                                        </p:tav>
                                        <p:tav tm="100000">
                                          <p:val>
                                            <p:strVal val="#ppt_h"/>
                                          </p:val>
                                        </p:tav>
                                      </p:tavLst>
                                    </p:anim>
                                    <p:anim calcmode="lin" valueType="num">
                                      <p:cBhvr>
                                        <p:cTn id="30" dur="2000" fill="hold"/>
                                        <p:tgtEl>
                                          <p:spTgt spid="6"/>
                                        </p:tgtEl>
                                        <p:attrNameLst>
                                          <p:attrName>ppt_x</p:attrName>
                                        </p:attrNameLst>
                                      </p:cBhvr>
                                      <p:tavLst>
                                        <p:tav tm="0">
                                          <p:val>
                                            <p:fltVal val="0.5"/>
                                          </p:val>
                                        </p:tav>
                                        <p:tav tm="100000">
                                          <p:val>
                                            <p:strVal val="#ppt_x"/>
                                          </p:val>
                                        </p:tav>
                                      </p:tavLst>
                                    </p:anim>
                                    <p:anim calcmode="lin" valueType="num">
                                      <p:cBhvr>
                                        <p:cTn id="31" dur="2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fltVal val="0"/>
                                          </p:val>
                                        </p:tav>
                                        <p:tav tm="100000">
                                          <p:val>
                                            <p:strVal val="#ppt_w"/>
                                          </p:val>
                                        </p:tav>
                                      </p:tavLst>
                                    </p:anim>
                                    <p:anim calcmode="lin" valueType="num">
                                      <p:cBhvr>
                                        <p:cTn id="35" dur="2000" fill="hold"/>
                                        <p:tgtEl>
                                          <p:spTgt spid="7"/>
                                        </p:tgtEl>
                                        <p:attrNameLst>
                                          <p:attrName>ppt_h</p:attrName>
                                        </p:attrNameLst>
                                      </p:cBhvr>
                                      <p:tavLst>
                                        <p:tav tm="0">
                                          <p:val>
                                            <p:fltVal val="0"/>
                                          </p:val>
                                        </p:tav>
                                        <p:tav tm="100000">
                                          <p:val>
                                            <p:strVal val="#ppt_h"/>
                                          </p:val>
                                        </p:tav>
                                      </p:tavLst>
                                    </p:anim>
                                    <p:anim calcmode="lin" valueType="num">
                                      <p:cBhvr>
                                        <p:cTn id="36" dur="2000" fill="hold"/>
                                        <p:tgtEl>
                                          <p:spTgt spid="7"/>
                                        </p:tgtEl>
                                        <p:attrNameLst>
                                          <p:attrName>ppt_x</p:attrName>
                                        </p:attrNameLst>
                                      </p:cBhvr>
                                      <p:tavLst>
                                        <p:tav tm="0">
                                          <p:val>
                                            <p:fltVal val="0.5"/>
                                          </p:val>
                                        </p:tav>
                                        <p:tav tm="100000">
                                          <p:val>
                                            <p:strVal val="#ppt_x"/>
                                          </p:val>
                                        </p:tav>
                                      </p:tavLst>
                                    </p:anim>
                                    <p:anim calcmode="lin" valueType="num">
                                      <p:cBhvr>
                                        <p:cTn id="37" dur="2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2000" fill="hold"/>
                                        <p:tgtEl>
                                          <p:spTgt spid="8"/>
                                        </p:tgtEl>
                                        <p:attrNameLst>
                                          <p:attrName>ppt_w</p:attrName>
                                        </p:attrNameLst>
                                      </p:cBhvr>
                                      <p:tavLst>
                                        <p:tav tm="0">
                                          <p:val>
                                            <p:fltVal val="0"/>
                                          </p:val>
                                        </p:tav>
                                        <p:tav tm="100000">
                                          <p:val>
                                            <p:strVal val="#ppt_w"/>
                                          </p:val>
                                        </p:tav>
                                      </p:tavLst>
                                    </p:anim>
                                    <p:anim calcmode="lin" valueType="num">
                                      <p:cBhvr>
                                        <p:cTn id="41" dur="2000" fill="hold"/>
                                        <p:tgtEl>
                                          <p:spTgt spid="8"/>
                                        </p:tgtEl>
                                        <p:attrNameLst>
                                          <p:attrName>ppt_h</p:attrName>
                                        </p:attrNameLst>
                                      </p:cBhvr>
                                      <p:tavLst>
                                        <p:tav tm="0">
                                          <p:val>
                                            <p:fltVal val="0"/>
                                          </p:val>
                                        </p:tav>
                                        <p:tav tm="100000">
                                          <p:val>
                                            <p:strVal val="#ppt_h"/>
                                          </p:val>
                                        </p:tav>
                                      </p:tavLst>
                                    </p:anim>
                                    <p:anim calcmode="lin" valueType="num">
                                      <p:cBhvr>
                                        <p:cTn id="42" dur="2000" fill="hold"/>
                                        <p:tgtEl>
                                          <p:spTgt spid="8"/>
                                        </p:tgtEl>
                                        <p:attrNameLst>
                                          <p:attrName>ppt_x</p:attrName>
                                        </p:attrNameLst>
                                      </p:cBhvr>
                                      <p:tavLst>
                                        <p:tav tm="0">
                                          <p:val>
                                            <p:fltVal val="0.5"/>
                                          </p:val>
                                        </p:tav>
                                        <p:tav tm="100000">
                                          <p:val>
                                            <p:strVal val="#ppt_x"/>
                                          </p:val>
                                        </p:tav>
                                      </p:tavLst>
                                    </p:anim>
                                    <p:anim calcmode="lin" valueType="num">
                                      <p:cBhvr>
                                        <p:cTn id="43" dur="2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2000" fill="hold"/>
                                        <p:tgtEl>
                                          <p:spTgt spid="9"/>
                                        </p:tgtEl>
                                        <p:attrNameLst>
                                          <p:attrName>ppt_w</p:attrName>
                                        </p:attrNameLst>
                                      </p:cBhvr>
                                      <p:tavLst>
                                        <p:tav tm="0">
                                          <p:val>
                                            <p:fltVal val="0"/>
                                          </p:val>
                                        </p:tav>
                                        <p:tav tm="100000">
                                          <p:val>
                                            <p:strVal val="#ppt_w"/>
                                          </p:val>
                                        </p:tav>
                                      </p:tavLst>
                                    </p:anim>
                                    <p:anim calcmode="lin" valueType="num">
                                      <p:cBhvr>
                                        <p:cTn id="47" dur="2000" fill="hold"/>
                                        <p:tgtEl>
                                          <p:spTgt spid="9"/>
                                        </p:tgtEl>
                                        <p:attrNameLst>
                                          <p:attrName>ppt_h</p:attrName>
                                        </p:attrNameLst>
                                      </p:cBhvr>
                                      <p:tavLst>
                                        <p:tav tm="0">
                                          <p:val>
                                            <p:fltVal val="0"/>
                                          </p:val>
                                        </p:tav>
                                        <p:tav tm="100000">
                                          <p:val>
                                            <p:strVal val="#ppt_h"/>
                                          </p:val>
                                        </p:tav>
                                      </p:tavLst>
                                    </p:anim>
                                    <p:anim calcmode="lin" valueType="num">
                                      <p:cBhvr>
                                        <p:cTn id="48" dur="2000" fill="hold"/>
                                        <p:tgtEl>
                                          <p:spTgt spid="9"/>
                                        </p:tgtEl>
                                        <p:attrNameLst>
                                          <p:attrName>ppt_x</p:attrName>
                                        </p:attrNameLst>
                                      </p:cBhvr>
                                      <p:tavLst>
                                        <p:tav tm="0">
                                          <p:val>
                                            <p:fltVal val="0.5"/>
                                          </p:val>
                                        </p:tav>
                                        <p:tav tm="100000">
                                          <p:val>
                                            <p:strVal val="#ppt_x"/>
                                          </p:val>
                                        </p:tav>
                                      </p:tavLst>
                                    </p:anim>
                                    <p:anim calcmode="lin" valueType="num">
                                      <p:cBhvr>
                                        <p:cTn id="49" dur="2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2000" fill="hold"/>
                                        <p:tgtEl>
                                          <p:spTgt spid="10"/>
                                        </p:tgtEl>
                                        <p:attrNameLst>
                                          <p:attrName>ppt_w</p:attrName>
                                        </p:attrNameLst>
                                      </p:cBhvr>
                                      <p:tavLst>
                                        <p:tav tm="0">
                                          <p:val>
                                            <p:fltVal val="0"/>
                                          </p:val>
                                        </p:tav>
                                        <p:tav tm="100000">
                                          <p:val>
                                            <p:strVal val="#ppt_w"/>
                                          </p:val>
                                        </p:tav>
                                      </p:tavLst>
                                    </p:anim>
                                    <p:anim calcmode="lin" valueType="num">
                                      <p:cBhvr>
                                        <p:cTn id="53" dur="2000" fill="hold"/>
                                        <p:tgtEl>
                                          <p:spTgt spid="10"/>
                                        </p:tgtEl>
                                        <p:attrNameLst>
                                          <p:attrName>ppt_h</p:attrName>
                                        </p:attrNameLst>
                                      </p:cBhvr>
                                      <p:tavLst>
                                        <p:tav tm="0">
                                          <p:val>
                                            <p:fltVal val="0"/>
                                          </p:val>
                                        </p:tav>
                                        <p:tav tm="100000">
                                          <p:val>
                                            <p:strVal val="#ppt_h"/>
                                          </p:val>
                                        </p:tav>
                                      </p:tavLst>
                                    </p:anim>
                                    <p:anim calcmode="lin" valueType="num">
                                      <p:cBhvr>
                                        <p:cTn id="54" dur="2000" fill="hold"/>
                                        <p:tgtEl>
                                          <p:spTgt spid="10"/>
                                        </p:tgtEl>
                                        <p:attrNameLst>
                                          <p:attrName>ppt_x</p:attrName>
                                        </p:attrNameLst>
                                      </p:cBhvr>
                                      <p:tavLst>
                                        <p:tav tm="0">
                                          <p:val>
                                            <p:fltVal val="0.5"/>
                                          </p:val>
                                        </p:tav>
                                        <p:tav tm="100000">
                                          <p:val>
                                            <p:strVal val="#ppt_x"/>
                                          </p:val>
                                        </p:tav>
                                      </p:tavLst>
                                    </p:anim>
                                    <p:anim calcmode="lin" valueType="num">
                                      <p:cBhvr>
                                        <p:cTn id="55" dur="2000" fill="hold"/>
                                        <p:tgtEl>
                                          <p:spTgt spid="10"/>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p:cTn id="58" dur="2000" fill="hold"/>
                                        <p:tgtEl>
                                          <p:spTgt spid="11"/>
                                        </p:tgtEl>
                                        <p:attrNameLst>
                                          <p:attrName>ppt_w</p:attrName>
                                        </p:attrNameLst>
                                      </p:cBhvr>
                                      <p:tavLst>
                                        <p:tav tm="0">
                                          <p:val>
                                            <p:fltVal val="0"/>
                                          </p:val>
                                        </p:tav>
                                        <p:tav tm="100000">
                                          <p:val>
                                            <p:strVal val="#ppt_w"/>
                                          </p:val>
                                        </p:tav>
                                      </p:tavLst>
                                    </p:anim>
                                    <p:anim calcmode="lin" valueType="num">
                                      <p:cBhvr>
                                        <p:cTn id="59" dur="2000" fill="hold"/>
                                        <p:tgtEl>
                                          <p:spTgt spid="11"/>
                                        </p:tgtEl>
                                        <p:attrNameLst>
                                          <p:attrName>ppt_h</p:attrName>
                                        </p:attrNameLst>
                                      </p:cBhvr>
                                      <p:tavLst>
                                        <p:tav tm="0">
                                          <p:val>
                                            <p:fltVal val="0"/>
                                          </p:val>
                                        </p:tav>
                                        <p:tav tm="100000">
                                          <p:val>
                                            <p:strVal val="#ppt_h"/>
                                          </p:val>
                                        </p:tav>
                                      </p:tavLst>
                                    </p:anim>
                                    <p:anim calcmode="lin" valueType="num">
                                      <p:cBhvr>
                                        <p:cTn id="60" dur="2000" fill="hold"/>
                                        <p:tgtEl>
                                          <p:spTgt spid="11"/>
                                        </p:tgtEl>
                                        <p:attrNameLst>
                                          <p:attrName>ppt_x</p:attrName>
                                        </p:attrNameLst>
                                      </p:cBhvr>
                                      <p:tavLst>
                                        <p:tav tm="0">
                                          <p:val>
                                            <p:fltVal val="0.5"/>
                                          </p:val>
                                        </p:tav>
                                        <p:tav tm="100000">
                                          <p:val>
                                            <p:strVal val="#ppt_x"/>
                                          </p:val>
                                        </p:tav>
                                      </p:tavLst>
                                    </p:anim>
                                    <p:anim calcmode="lin" valueType="num">
                                      <p:cBhvr>
                                        <p:cTn id="61" dur="2000" fill="hold"/>
                                        <p:tgtEl>
                                          <p:spTgt spid="11"/>
                                        </p:tgtEl>
                                        <p:attrNameLst>
                                          <p:attrName>ppt_y</p:attrName>
                                        </p:attrNameLst>
                                      </p:cBhvr>
                                      <p:tavLst>
                                        <p:tav tm="0">
                                          <p:val>
                                            <p:fltVal val="0.5"/>
                                          </p:val>
                                        </p:tav>
                                        <p:tav tm="100000">
                                          <p:val>
                                            <p:strVal val="#ppt_y"/>
                                          </p:val>
                                        </p:tav>
                                      </p:tavLst>
                                    </p:anim>
                                  </p:childTnLst>
                                </p:cTn>
                              </p:par>
                              <p:par>
                                <p:cTn id="62" presetID="8" presetClass="emph" presetSubtype="0" fill="hold" nodeType="withEffect">
                                  <p:stCondLst>
                                    <p:cond delay="0"/>
                                  </p:stCondLst>
                                  <p:childTnLst>
                                    <p:animRot by="21600000">
                                      <p:cBhvr>
                                        <p:cTn id="63" dur="2000" fill="hold"/>
                                        <p:tgtEl>
                                          <p:spTgt spid="3"/>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4"/>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5"/>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6"/>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7"/>
                                        </p:tgtEl>
                                        <p:attrNameLst>
                                          <p:attrName>r</p:attrName>
                                        </p:attrNameLst>
                                      </p:cBhvr>
                                    </p:animRot>
                                  </p:childTnLst>
                                </p:cTn>
                              </p:par>
                              <p:par>
                                <p:cTn id="72" presetID="8" presetClass="emph" presetSubtype="0" fill="hold" nodeType="withEffect">
                                  <p:stCondLst>
                                    <p:cond delay="0"/>
                                  </p:stCondLst>
                                  <p:childTnLst>
                                    <p:animRot by="21600000">
                                      <p:cBhvr>
                                        <p:cTn id="73" dur="2000" fill="hold"/>
                                        <p:tgtEl>
                                          <p:spTgt spid="8"/>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9"/>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10"/>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11"/>
                                        </p:tgtEl>
                                        <p:attrNameLst>
                                          <p:attrName>r</p:attrName>
                                        </p:attrNameLst>
                                      </p:cBhvr>
                                    </p:animRot>
                                  </p:childTnLst>
                                </p:cTn>
                              </p:par>
                            </p:childTnLst>
                          </p:cTn>
                        </p:par>
                        <p:par>
                          <p:cTn id="80" fill="hold">
                            <p:stCondLst>
                              <p:cond delay="2000"/>
                            </p:stCondLst>
                            <p:childTnLst>
                              <p:par>
                                <p:cTn id="81" presetID="23" presetClass="exit" presetSubtype="544" fill="hold" nodeType="afterEffect">
                                  <p:stCondLst>
                                    <p:cond delay="0"/>
                                  </p:stCondLst>
                                  <p:childTnLst>
                                    <p:anim calcmode="lin" valueType="num">
                                      <p:cBhvr>
                                        <p:cTn id="82" dur="2000"/>
                                        <p:tgtEl>
                                          <p:spTgt spid="3"/>
                                        </p:tgtEl>
                                        <p:attrNameLst>
                                          <p:attrName>ppt_w</p:attrName>
                                        </p:attrNameLst>
                                      </p:cBhvr>
                                      <p:tavLst>
                                        <p:tav tm="0">
                                          <p:val>
                                            <p:strVal val="ppt_w"/>
                                          </p:val>
                                        </p:tav>
                                        <p:tav tm="100000">
                                          <p:val>
                                            <p:fltVal val="0"/>
                                          </p:val>
                                        </p:tav>
                                      </p:tavLst>
                                    </p:anim>
                                    <p:anim calcmode="lin" valueType="num">
                                      <p:cBhvr>
                                        <p:cTn id="83" dur="2000"/>
                                        <p:tgtEl>
                                          <p:spTgt spid="3"/>
                                        </p:tgtEl>
                                        <p:attrNameLst>
                                          <p:attrName>ppt_h</p:attrName>
                                        </p:attrNameLst>
                                      </p:cBhvr>
                                      <p:tavLst>
                                        <p:tav tm="0">
                                          <p:val>
                                            <p:strVal val="ppt_h"/>
                                          </p:val>
                                        </p:tav>
                                        <p:tav tm="100000">
                                          <p:val>
                                            <p:fltVal val="0"/>
                                          </p:val>
                                        </p:tav>
                                      </p:tavLst>
                                    </p:anim>
                                    <p:anim calcmode="lin" valueType="num">
                                      <p:cBhvr>
                                        <p:cTn id="84" dur="2000"/>
                                        <p:tgtEl>
                                          <p:spTgt spid="3"/>
                                        </p:tgtEl>
                                        <p:attrNameLst>
                                          <p:attrName>ppt_x</p:attrName>
                                        </p:attrNameLst>
                                      </p:cBhvr>
                                      <p:tavLst>
                                        <p:tav tm="0">
                                          <p:val>
                                            <p:strVal val="ppt_x"/>
                                          </p:val>
                                        </p:tav>
                                        <p:tav tm="100000">
                                          <p:val>
                                            <p:fltVal val="0.5"/>
                                          </p:val>
                                        </p:tav>
                                      </p:tavLst>
                                    </p:anim>
                                    <p:anim calcmode="lin" valueType="num">
                                      <p:cBhvr>
                                        <p:cTn id="85" dur="2000"/>
                                        <p:tgtEl>
                                          <p:spTgt spid="3"/>
                                        </p:tgtEl>
                                        <p:attrNameLst>
                                          <p:attrName>ppt_y</p:attrName>
                                        </p:attrNameLst>
                                      </p:cBhvr>
                                      <p:tavLst>
                                        <p:tav tm="0">
                                          <p:val>
                                            <p:strVal val="ppt_y"/>
                                          </p:val>
                                        </p:tav>
                                        <p:tav tm="100000">
                                          <p:val>
                                            <p:fltVal val="0.5"/>
                                          </p:val>
                                        </p:tav>
                                      </p:tavLst>
                                    </p:anim>
                                    <p:set>
                                      <p:cBhvr>
                                        <p:cTn id="86" dur="1" fill="hold">
                                          <p:stCondLst>
                                            <p:cond delay="1999"/>
                                          </p:stCondLst>
                                        </p:cTn>
                                        <p:tgtEl>
                                          <p:spTgt spid="3"/>
                                        </p:tgtEl>
                                        <p:attrNameLst>
                                          <p:attrName>style.visibility</p:attrName>
                                        </p:attrNameLst>
                                      </p:cBhvr>
                                      <p:to>
                                        <p:strVal val="hidden"/>
                                      </p:to>
                                    </p:set>
                                  </p:childTnLst>
                                </p:cTn>
                              </p:par>
                              <p:par>
                                <p:cTn id="87" presetID="23" presetClass="exit" presetSubtype="544" fill="hold" nodeType="withEffect">
                                  <p:stCondLst>
                                    <p:cond delay="0"/>
                                  </p:stCondLst>
                                  <p:childTnLst>
                                    <p:anim calcmode="lin" valueType="num">
                                      <p:cBhvr>
                                        <p:cTn id="88" dur="2000"/>
                                        <p:tgtEl>
                                          <p:spTgt spid="4"/>
                                        </p:tgtEl>
                                        <p:attrNameLst>
                                          <p:attrName>ppt_w</p:attrName>
                                        </p:attrNameLst>
                                      </p:cBhvr>
                                      <p:tavLst>
                                        <p:tav tm="0">
                                          <p:val>
                                            <p:strVal val="ppt_w"/>
                                          </p:val>
                                        </p:tav>
                                        <p:tav tm="100000">
                                          <p:val>
                                            <p:fltVal val="0"/>
                                          </p:val>
                                        </p:tav>
                                      </p:tavLst>
                                    </p:anim>
                                    <p:anim calcmode="lin" valueType="num">
                                      <p:cBhvr>
                                        <p:cTn id="89" dur="2000"/>
                                        <p:tgtEl>
                                          <p:spTgt spid="4"/>
                                        </p:tgtEl>
                                        <p:attrNameLst>
                                          <p:attrName>ppt_h</p:attrName>
                                        </p:attrNameLst>
                                      </p:cBhvr>
                                      <p:tavLst>
                                        <p:tav tm="0">
                                          <p:val>
                                            <p:strVal val="ppt_h"/>
                                          </p:val>
                                        </p:tav>
                                        <p:tav tm="100000">
                                          <p:val>
                                            <p:fltVal val="0"/>
                                          </p:val>
                                        </p:tav>
                                      </p:tavLst>
                                    </p:anim>
                                    <p:anim calcmode="lin" valueType="num">
                                      <p:cBhvr>
                                        <p:cTn id="90" dur="2000"/>
                                        <p:tgtEl>
                                          <p:spTgt spid="4"/>
                                        </p:tgtEl>
                                        <p:attrNameLst>
                                          <p:attrName>ppt_x</p:attrName>
                                        </p:attrNameLst>
                                      </p:cBhvr>
                                      <p:tavLst>
                                        <p:tav tm="0">
                                          <p:val>
                                            <p:strVal val="ppt_x"/>
                                          </p:val>
                                        </p:tav>
                                        <p:tav tm="100000">
                                          <p:val>
                                            <p:fltVal val="0.5"/>
                                          </p:val>
                                        </p:tav>
                                      </p:tavLst>
                                    </p:anim>
                                    <p:anim calcmode="lin" valueType="num">
                                      <p:cBhvr>
                                        <p:cTn id="91" dur="2000"/>
                                        <p:tgtEl>
                                          <p:spTgt spid="4"/>
                                        </p:tgtEl>
                                        <p:attrNameLst>
                                          <p:attrName>ppt_y</p:attrName>
                                        </p:attrNameLst>
                                      </p:cBhvr>
                                      <p:tavLst>
                                        <p:tav tm="0">
                                          <p:val>
                                            <p:strVal val="ppt_y"/>
                                          </p:val>
                                        </p:tav>
                                        <p:tav tm="100000">
                                          <p:val>
                                            <p:fltVal val="0.5"/>
                                          </p:val>
                                        </p:tav>
                                      </p:tavLst>
                                    </p:anim>
                                    <p:set>
                                      <p:cBhvr>
                                        <p:cTn id="92" dur="1" fill="hold">
                                          <p:stCondLst>
                                            <p:cond delay="1999"/>
                                          </p:stCondLst>
                                        </p:cTn>
                                        <p:tgtEl>
                                          <p:spTgt spid="4"/>
                                        </p:tgtEl>
                                        <p:attrNameLst>
                                          <p:attrName>style.visibility</p:attrName>
                                        </p:attrNameLst>
                                      </p:cBhvr>
                                      <p:to>
                                        <p:strVal val="hidden"/>
                                      </p:to>
                                    </p:set>
                                  </p:childTnLst>
                                </p:cTn>
                              </p:par>
                              <p:par>
                                <p:cTn id="93" presetID="23" presetClass="exit" presetSubtype="544" fill="hold" nodeType="withEffect">
                                  <p:stCondLst>
                                    <p:cond delay="0"/>
                                  </p:stCondLst>
                                  <p:childTnLst>
                                    <p:anim calcmode="lin" valueType="num">
                                      <p:cBhvr>
                                        <p:cTn id="94" dur="2000"/>
                                        <p:tgtEl>
                                          <p:spTgt spid="5"/>
                                        </p:tgtEl>
                                        <p:attrNameLst>
                                          <p:attrName>ppt_w</p:attrName>
                                        </p:attrNameLst>
                                      </p:cBhvr>
                                      <p:tavLst>
                                        <p:tav tm="0">
                                          <p:val>
                                            <p:strVal val="ppt_w"/>
                                          </p:val>
                                        </p:tav>
                                        <p:tav tm="100000">
                                          <p:val>
                                            <p:fltVal val="0"/>
                                          </p:val>
                                        </p:tav>
                                      </p:tavLst>
                                    </p:anim>
                                    <p:anim calcmode="lin" valueType="num">
                                      <p:cBhvr>
                                        <p:cTn id="95" dur="2000"/>
                                        <p:tgtEl>
                                          <p:spTgt spid="5"/>
                                        </p:tgtEl>
                                        <p:attrNameLst>
                                          <p:attrName>ppt_h</p:attrName>
                                        </p:attrNameLst>
                                      </p:cBhvr>
                                      <p:tavLst>
                                        <p:tav tm="0">
                                          <p:val>
                                            <p:strVal val="ppt_h"/>
                                          </p:val>
                                        </p:tav>
                                        <p:tav tm="100000">
                                          <p:val>
                                            <p:fltVal val="0"/>
                                          </p:val>
                                        </p:tav>
                                      </p:tavLst>
                                    </p:anim>
                                    <p:anim calcmode="lin" valueType="num">
                                      <p:cBhvr>
                                        <p:cTn id="96" dur="2000"/>
                                        <p:tgtEl>
                                          <p:spTgt spid="5"/>
                                        </p:tgtEl>
                                        <p:attrNameLst>
                                          <p:attrName>ppt_x</p:attrName>
                                        </p:attrNameLst>
                                      </p:cBhvr>
                                      <p:tavLst>
                                        <p:tav tm="0">
                                          <p:val>
                                            <p:strVal val="ppt_x"/>
                                          </p:val>
                                        </p:tav>
                                        <p:tav tm="100000">
                                          <p:val>
                                            <p:fltVal val="0.5"/>
                                          </p:val>
                                        </p:tav>
                                      </p:tavLst>
                                    </p:anim>
                                    <p:anim calcmode="lin" valueType="num">
                                      <p:cBhvr>
                                        <p:cTn id="97" dur="2000"/>
                                        <p:tgtEl>
                                          <p:spTgt spid="5"/>
                                        </p:tgtEl>
                                        <p:attrNameLst>
                                          <p:attrName>ppt_y</p:attrName>
                                        </p:attrNameLst>
                                      </p:cBhvr>
                                      <p:tavLst>
                                        <p:tav tm="0">
                                          <p:val>
                                            <p:strVal val="ppt_y"/>
                                          </p:val>
                                        </p:tav>
                                        <p:tav tm="100000">
                                          <p:val>
                                            <p:fltVal val="0.5"/>
                                          </p:val>
                                        </p:tav>
                                      </p:tavLst>
                                    </p:anim>
                                    <p:set>
                                      <p:cBhvr>
                                        <p:cTn id="98" dur="1" fill="hold">
                                          <p:stCondLst>
                                            <p:cond delay="1999"/>
                                          </p:stCondLst>
                                        </p:cTn>
                                        <p:tgtEl>
                                          <p:spTgt spid="5"/>
                                        </p:tgtEl>
                                        <p:attrNameLst>
                                          <p:attrName>style.visibility</p:attrName>
                                        </p:attrNameLst>
                                      </p:cBhvr>
                                      <p:to>
                                        <p:strVal val="hidden"/>
                                      </p:to>
                                    </p:set>
                                  </p:childTnLst>
                                </p:cTn>
                              </p:par>
                              <p:par>
                                <p:cTn id="99" presetID="23" presetClass="exit" presetSubtype="544" fill="hold" nodeType="withEffect">
                                  <p:stCondLst>
                                    <p:cond delay="0"/>
                                  </p:stCondLst>
                                  <p:childTnLst>
                                    <p:anim calcmode="lin" valueType="num">
                                      <p:cBhvr>
                                        <p:cTn id="100" dur="2000"/>
                                        <p:tgtEl>
                                          <p:spTgt spid="6"/>
                                        </p:tgtEl>
                                        <p:attrNameLst>
                                          <p:attrName>ppt_w</p:attrName>
                                        </p:attrNameLst>
                                      </p:cBhvr>
                                      <p:tavLst>
                                        <p:tav tm="0">
                                          <p:val>
                                            <p:strVal val="ppt_w"/>
                                          </p:val>
                                        </p:tav>
                                        <p:tav tm="100000">
                                          <p:val>
                                            <p:fltVal val="0"/>
                                          </p:val>
                                        </p:tav>
                                      </p:tavLst>
                                    </p:anim>
                                    <p:anim calcmode="lin" valueType="num">
                                      <p:cBhvr>
                                        <p:cTn id="101" dur="2000"/>
                                        <p:tgtEl>
                                          <p:spTgt spid="6"/>
                                        </p:tgtEl>
                                        <p:attrNameLst>
                                          <p:attrName>ppt_h</p:attrName>
                                        </p:attrNameLst>
                                      </p:cBhvr>
                                      <p:tavLst>
                                        <p:tav tm="0">
                                          <p:val>
                                            <p:strVal val="ppt_h"/>
                                          </p:val>
                                        </p:tav>
                                        <p:tav tm="100000">
                                          <p:val>
                                            <p:fltVal val="0"/>
                                          </p:val>
                                        </p:tav>
                                      </p:tavLst>
                                    </p:anim>
                                    <p:anim calcmode="lin" valueType="num">
                                      <p:cBhvr>
                                        <p:cTn id="102" dur="2000"/>
                                        <p:tgtEl>
                                          <p:spTgt spid="6"/>
                                        </p:tgtEl>
                                        <p:attrNameLst>
                                          <p:attrName>ppt_x</p:attrName>
                                        </p:attrNameLst>
                                      </p:cBhvr>
                                      <p:tavLst>
                                        <p:tav tm="0">
                                          <p:val>
                                            <p:strVal val="ppt_x"/>
                                          </p:val>
                                        </p:tav>
                                        <p:tav tm="100000">
                                          <p:val>
                                            <p:fltVal val="0.5"/>
                                          </p:val>
                                        </p:tav>
                                      </p:tavLst>
                                    </p:anim>
                                    <p:anim calcmode="lin" valueType="num">
                                      <p:cBhvr>
                                        <p:cTn id="103" dur="2000"/>
                                        <p:tgtEl>
                                          <p:spTgt spid="6"/>
                                        </p:tgtEl>
                                        <p:attrNameLst>
                                          <p:attrName>ppt_y</p:attrName>
                                        </p:attrNameLst>
                                      </p:cBhvr>
                                      <p:tavLst>
                                        <p:tav tm="0">
                                          <p:val>
                                            <p:strVal val="ppt_y"/>
                                          </p:val>
                                        </p:tav>
                                        <p:tav tm="100000">
                                          <p:val>
                                            <p:fltVal val="0.5"/>
                                          </p:val>
                                        </p:tav>
                                      </p:tavLst>
                                    </p:anim>
                                    <p:set>
                                      <p:cBhvr>
                                        <p:cTn id="104" dur="1" fill="hold">
                                          <p:stCondLst>
                                            <p:cond delay="1999"/>
                                          </p:stCondLst>
                                        </p:cTn>
                                        <p:tgtEl>
                                          <p:spTgt spid="6"/>
                                        </p:tgtEl>
                                        <p:attrNameLst>
                                          <p:attrName>style.visibility</p:attrName>
                                        </p:attrNameLst>
                                      </p:cBhvr>
                                      <p:to>
                                        <p:strVal val="hidden"/>
                                      </p:to>
                                    </p:set>
                                  </p:childTnLst>
                                </p:cTn>
                              </p:par>
                              <p:par>
                                <p:cTn id="105" presetID="23" presetClass="exit" presetSubtype="544" fill="hold" nodeType="withEffect">
                                  <p:stCondLst>
                                    <p:cond delay="0"/>
                                  </p:stCondLst>
                                  <p:childTnLst>
                                    <p:anim calcmode="lin" valueType="num">
                                      <p:cBhvr>
                                        <p:cTn id="106" dur="2000"/>
                                        <p:tgtEl>
                                          <p:spTgt spid="7"/>
                                        </p:tgtEl>
                                        <p:attrNameLst>
                                          <p:attrName>ppt_w</p:attrName>
                                        </p:attrNameLst>
                                      </p:cBhvr>
                                      <p:tavLst>
                                        <p:tav tm="0">
                                          <p:val>
                                            <p:strVal val="ppt_w"/>
                                          </p:val>
                                        </p:tav>
                                        <p:tav tm="100000">
                                          <p:val>
                                            <p:fltVal val="0"/>
                                          </p:val>
                                        </p:tav>
                                      </p:tavLst>
                                    </p:anim>
                                    <p:anim calcmode="lin" valueType="num">
                                      <p:cBhvr>
                                        <p:cTn id="107" dur="2000"/>
                                        <p:tgtEl>
                                          <p:spTgt spid="7"/>
                                        </p:tgtEl>
                                        <p:attrNameLst>
                                          <p:attrName>ppt_h</p:attrName>
                                        </p:attrNameLst>
                                      </p:cBhvr>
                                      <p:tavLst>
                                        <p:tav tm="0">
                                          <p:val>
                                            <p:strVal val="ppt_h"/>
                                          </p:val>
                                        </p:tav>
                                        <p:tav tm="100000">
                                          <p:val>
                                            <p:fltVal val="0"/>
                                          </p:val>
                                        </p:tav>
                                      </p:tavLst>
                                    </p:anim>
                                    <p:anim calcmode="lin" valueType="num">
                                      <p:cBhvr>
                                        <p:cTn id="108" dur="2000"/>
                                        <p:tgtEl>
                                          <p:spTgt spid="7"/>
                                        </p:tgtEl>
                                        <p:attrNameLst>
                                          <p:attrName>ppt_x</p:attrName>
                                        </p:attrNameLst>
                                      </p:cBhvr>
                                      <p:tavLst>
                                        <p:tav tm="0">
                                          <p:val>
                                            <p:strVal val="ppt_x"/>
                                          </p:val>
                                        </p:tav>
                                        <p:tav tm="100000">
                                          <p:val>
                                            <p:fltVal val="0.5"/>
                                          </p:val>
                                        </p:tav>
                                      </p:tavLst>
                                    </p:anim>
                                    <p:anim calcmode="lin" valueType="num">
                                      <p:cBhvr>
                                        <p:cTn id="109" dur="2000"/>
                                        <p:tgtEl>
                                          <p:spTgt spid="7"/>
                                        </p:tgtEl>
                                        <p:attrNameLst>
                                          <p:attrName>ppt_y</p:attrName>
                                        </p:attrNameLst>
                                      </p:cBhvr>
                                      <p:tavLst>
                                        <p:tav tm="0">
                                          <p:val>
                                            <p:strVal val="ppt_y"/>
                                          </p:val>
                                        </p:tav>
                                        <p:tav tm="100000">
                                          <p:val>
                                            <p:fltVal val="0.5"/>
                                          </p:val>
                                        </p:tav>
                                      </p:tavLst>
                                    </p:anim>
                                    <p:set>
                                      <p:cBhvr>
                                        <p:cTn id="110" dur="1" fill="hold">
                                          <p:stCondLst>
                                            <p:cond delay="1999"/>
                                          </p:stCondLst>
                                        </p:cTn>
                                        <p:tgtEl>
                                          <p:spTgt spid="7"/>
                                        </p:tgtEl>
                                        <p:attrNameLst>
                                          <p:attrName>style.visibility</p:attrName>
                                        </p:attrNameLst>
                                      </p:cBhvr>
                                      <p:to>
                                        <p:strVal val="hidden"/>
                                      </p:to>
                                    </p:set>
                                  </p:childTnLst>
                                </p:cTn>
                              </p:par>
                              <p:par>
                                <p:cTn id="111" presetID="23" presetClass="exit" presetSubtype="544" fill="hold" nodeType="withEffect">
                                  <p:stCondLst>
                                    <p:cond delay="0"/>
                                  </p:stCondLst>
                                  <p:childTnLst>
                                    <p:anim calcmode="lin" valueType="num">
                                      <p:cBhvr>
                                        <p:cTn id="112" dur="2000"/>
                                        <p:tgtEl>
                                          <p:spTgt spid="8"/>
                                        </p:tgtEl>
                                        <p:attrNameLst>
                                          <p:attrName>ppt_w</p:attrName>
                                        </p:attrNameLst>
                                      </p:cBhvr>
                                      <p:tavLst>
                                        <p:tav tm="0">
                                          <p:val>
                                            <p:strVal val="ppt_w"/>
                                          </p:val>
                                        </p:tav>
                                        <p:tav tm="100000">
                                          <p:val>
                                            <p:fltVal val="0"/>
                                          </p:val>
                                        </p:tav>
                                      </p:tavLst>
                                    </p:anim>
                                    <p:anim calcmode="lin" valueType="num">
                                      <p:cBhvr>
                                        <p:cTn id="113" dur="2000"/>
                                        <p:tgtEl>
                                          <p:spTgt spid="8"/>
                                        </p:tgtEl>
                                        <p:attrNameLst>
                                          <p:attrName>ppt_h</p:attrName>
                                        </p:attrNameLst>
                                      </p:cBhvr>
                                      <p:tavLst>
                                        <p:tav tm="0">
                                          <p:val>
                                            <p:strVal val="ppt_h"/>
                                          </p:val>
                                        </p:tav>
                                        <p:tav tm="100000">
                                          <p:val>
                                            <p:fltVal val="0"/>
                                          </p:val>
                                        </p:tav>
                                      </p:tavLst>
                                    </p:anim>
                                    <p:anim calcmode="lin" valueType="num">
                                      <p:cBhvr>
                                        <p:cTn id="114" dur="2000"/>
                                        <p:tgtEl>
                                          <p:spTgt spid="8"/>
                                        </p:tgtEl>
                                        <p:attrNameLst>
                                          <p:attrName>ppt_x</p:attrName>
                                        </p:attrNameLst>
                                      </p:cBhvr>
                                      <p:tavLst>
                                        <p:tav tm="0">
                                          <p:val>
                                            <p:strVal val="ppt_x"/>
                                          </p:val>
                                        </p:tav>
                                        <p:tav tm="100000">
                                          <p:val>
                                            <p:fltVal val="0.5"/>
                                          </p:val>
                                        </p:tav>
                                      </p:tavLst>
                                    </p:anim>
                                    <p:anim calcmode="lin" valueType="num">
                                      <p:cBhvr>
                                        <p:cTn id="115" dur="2000"/>
                                        <p:tgtEl>
                                          <p:spTgt spid="8"/>
                                        </p:tgtEl>
                                        <p:attrNameLst>
                                          <p:attrName>ppt_y</p:attrName>
                                        </p:attrNameLst>
                                      </p:cBhvr>
                                      <p:tavLst>
                                        <p:tav tm="0">
                                          <p:val>
                                            <p:strVal val="ppt_y"/>
                                          </p:val>
                                        </p:tav>
                                        <p:tav tm="100000">
                                          <p:val>
                                            <p:fltVal val="0.5"/>
                                          </p:val>
                                        </p:tav>
                                      </p:tavLst>
                                    </p:anim>
                                    <p:set>
                                      <p:cBhvr>
                                        <p:cTn id="116" dur="1" fill="hold">
                                          <p:stCondLst>
                                            <p:cond delay="1999"/>
                                          </p:stCondLst>
                                        </p:cTn>
                                        <p:tgtEl>
                                          <p:spTgt spid="8"/>
                                        </p:tgtEl>
                                        <p:attrNameLst>
                                          <p:attrName>style.visibility</p:attrName>
                                        </p:attrNameLst>
                                      </p:cBhvr>
                                      <p:to>
                                        <p:strVal val="hidden"/>
                                      </p:to>
                                    </p:set>
                                  </p:childTnLst>
                                </p:cTn>
                              </p:par>
                              <p:par>
                                <p:cTn id="117" presetID="23" presetClass="exit" presetSubtype="544" fill="hold" nodeType="withEffect">
                                  <p:stCondLst>
                                    <p:cond delay="0"/>
                                  </p:stCondLst>
                                  <p:childTnLst>
                                    <p:anim calcmode="lin" valueType="num">
                                      <p:cBhvr>
                                        <p:cTn id="118" dur="2000"/>
                                        <p:tgtEl>
                                          <p:spTgt spid="9"/>
                                        </p:tgtEl>
                                        <p:attrNameLst>
                                          <p:attrName>ppt_w</p:attrName>
                                        </p:attrNameLst>
                                      </p:cBhvr>
                                      <p:tavLst>
                                        <p:tav tm="0">
                                          <p:val>
                                            <p:strVal val="ppt_w"/>
                                          </p:val>
                                        </p:tav>
                                        <p:tav tm="100000">
                                          <p:val>
                                            <p:fltVal val="0"/>
                                          </p:val>
                                        </p:tav>
                                      </p:tavLst>
                                    </p:anim>
                                    <p:anim calcmode="lin" valueType="num">
                                      <p:cBhvr>
                                        <p:cTn id="119" dur="2000"/>
                                        <p:tgtEl>
                                          <p:spTgt spid="9"/>
                                        </p:tgtEl>
                                        <p:attrNameLst>
                                          <p:attrName>ppt_h</p:attrName>
                                        </p:attrNameLst>
                                      </p:cBhvr>
                                      <p:tavLst>
                                        <p:tav tm="0">
                                          <p:val>
                                            <p:strVal val="ppt_h"/>
                                          </p:val>
                                        </p:tav>
                                        <p:tav tm="100000">
                                          <p:val>
                                            <p:fltVal val="0"/>
                                          </p:val>
                                        </p:tav>
                                      </p:tavLst>
                                    </p:anim>
                                    <p:anim calcmode="lin" valueType="num">
                                      <p:cBhvr>
                                        <p:cTn id="120" dur="2000"/>
                                        <p:tgtEl>
                                          <p:spTgt spid="9"/>
                                        </p:tgtEl>
                                        <p:attrNameLst>
                                          <p:attrName>ppt_x</p:attrName>
                                        </p:attrNameLst>
                                      </p:cBhvr>
                                      <p:tavLst>
                                        <p:tav tm="0">
                                          <p:val>
                                            <p:strVal val="ppt_x"/>
                                          </p:val>
                                        </p:tav>
                                        <p:tav tm="100000">
                                          <p:val>
                                            <p:fltVal val="0.5"/>
                                          </p:val>
                                        </p:tav>
                                      </p:tavLst>
                                    </p:anim>
                                    <p:anim calcmode="lin" valueType="num">
                                      <p:cBhvr>
                                        <p:cTn id="121" dur="2000"/>
                                        <p:tgtEl>
                                          <p:spTgt spid="9"/>
                                        </p:tgtEl>
                                        <p:attrNameLst>
                                          <p:attrName>ppt_y</p:attrName>
                                        </p:attrNameLst>
                                      </p:cBhvr>
                                      <p:tavLst>
                                        <p:tav tm="0">
                                          <p:val>
                                            <p:strVal val="ppt_y"/>
                                          </p:val>
                                        </p:tav>
                                        <p:tav tm="100000">
                                          <p:val>
                                            <p:fltVal val="0.5"/>
                                          </p:val>
                                        </p:tav>
                                      </p:tavLst>
                                    </p:anim>
                                    <p:set>
                                      <p:cBhvr>
                                        <p:cTn id="122" dur="1" fill="hold">
                                          <p:stCondLst>
                                            <p:cond delay="1999"/>
                                          </p:stCondLst>
                                        </p:cTn>
                                        <p:tgtEl>
                                          <p:spTgt spid="9"/>
                                        </p:tgtEl>
                                        <p:attrNameLst>
                                          <p:attrName>style.visibility</p:attrName>
                                        </p:attrNameLst>
                                      </p:cBhvr>
                                      <p:to>
                                        <p:strVal val="hidden"/>
                                      </p:to>
                                    </p:set>
                                  </p:childTnLst>
                                </p:cTn>
                              </p:par>
                              <p:par>
                                <p:cTn id="123" presetID="23" presetClass="exit" presetSubtype="544" fill="hold" nodeType="withEffect">
                                  <p:stCondLst>
                                    <p:cond delay="0"/>
                                  </p:stCondLst>
                                  <p:childTnLst>
                                    <p:anim calcmode="lin" valueType="num">
                                      <p:cBhvr>
                                        <p:cTn id="124" dur="2000"/>
                                        <p:tgtEl>
                                          <p:spTgt spid="10"/>
                                        </p:tgtEl>
                                        <p:attrNameLst>
                                          <p:attrName>ppt_w</p:attrName>
                                        </p:attrNameLst>
                                      </p:cBhvr>
                                      <p:tavLst>
                                        <p:tav tm="0">
                                          <p:val>
                                            <p:strVal val="ppt_w"/>
                                          </p:val>
                                        </p:tav>
                                        <p:tav tm="100000">
                                          <p:val>
                                            <p:fltVal val="0"/>
                                          </p:val>
                                        </p:tav>
                                      </p:tavLst>
                                    </p:anim>
                                    <p:anim calcmode="lin" valueType="num">
                                      <p:cBhvr>
                                        <p:cTn id="125" dur="2000"/>
                                        <p:tgtEl>
                                          <p:spTgt spid="10"/>
                                        </p:tgtEl>
                                        <p:attrNameLst>
                                          <p:attrName>ppt_h</p:attrName>
                                        </p:attrNameLst>
                                      </p:cBhvr>
                                      <p:tavLst>
                                        <p:tav tm="0">
                                          <p:val>
                                            <p:strVal val="ppt_h"/>
                                          </p:val>
                                        </p:tav>
                                        <p:tav tm="100000">
                                          <p:val>
                                            <p:fltVal val="0"/>
                                          </p:val>
                                        </p:tav>
                                      </p:tavLst>
                                    </p:anim>
                                    <p:anim calcmode="lin" valueType="num">
                                      <p:cBhvr>
                                        <p:cTn id="126" dur="2000"/>
                                        <p:tgtEl>
                                          <p:spTgt spid="10"/>
                                        </p:tgtEl>
                                        <p:attrNameLst>
                                          <p:attrName>ppt_x</p:attrName>
                                        </p:attrNameLst>
                                      </p:cBhvr>
                                      <p:tavLst>
                                        <p:tav tm="0">
                                          <p:val>
                                            <p:strVal val="ppt_x"/>
                                          </p:val>
                                        </p:tav>
                                        <p:tav tm="100000">
                                          <p:val>
                                            <p:fltVal val="0.5"/>
                                          </p:val>
                                        </p:tav>
                                      </p:tavLst>
                                    </p:anim>
                                    <p:anim calcmode="lin" valueType="num">
                                      <p:cBhvr>
                                        <p:cTn id="127" dur="2000"/>
                                        <p:tgtEl>
                                          <p:spTgt spid="10"/>
                                        </p:tgtEl>
                                        <p:attrNameLst>
                                          <p:attrName>ppt_y</p:attrName>
                                        </p:attrNameLst>
                                      </p:cBhvr>
                                      <p:tavLst>
                                        <p:tav tm="0">
                                          <p:val>
                                            <p:strVal val="ppt_y"/>
                                          </p:val>
                                        </p:tav>
                                        <p:tav tm="100000">
                                          <p:val>
                                            <p:fltVal val="0.5"/>
                                          </p:val>
                                        </p:tav>
                                      </p:tavLst>
                                    </p:anim>
                                    <p:set>
                                      <p:cBhvr>
                                        <p:cTn id="128" dur="1" fill="hold">
                                          <p:stCondLst>
                                            <p:cond delay="1999"/>
                                          </p:stCondLst>
                                        </p:cTn>
                                        <p:tgtEl>
                                          <p:spTgt spid="10"/>
                                        </p:tgtEl>
                                        <p:attrNameLst>
                                          <p:attrName>style.visibility</p:attrName>
                                        </p:attrNameLst>
                                      </p:cBhvr>
                                      <p:to>
                                        <p:strVal val="hidden"/>
                                      </p:to>
                                    </p:set>
                                  </p:childTnLst>
                                </p:cTn>
                              </p:par>
                              <p:par>
                                <p:cTn id="129" presetID="23" presetClass="exit" presetSubtype="544" fill="hold" nodeType="withEffect">
                                  <p:stCondLst>
                                    <p:cond delay="0"/>
                                  </p:stCondLst>
                                  <p:childTnLst>
                                    <p:anim calcmode="lin" valueType="num">
                                      <p:cBhvr>
                                        <p:cTn id="130" dur="2000"/>
                                        <p:tgtEl>
                                          <p:spTgt spid="11"/>
                                        </p:tgtEl>
                                        <p:attrNameLst>
                                          <p:attrName>ppt_w</p:attrName>
                                        </p:attrNameLst>
                                      </p:cBhvr>
                                      <p:tavLst>
                                        <p:tav tm="0">
                                          <p:val>
                                            <p:strVal val="ppt_w"/>
                                          </p:val>
                                        </p:tav>
                                        <p:tav tm="100000">
                                          <p:val>
                                            <p:fltVal val="0"/>
                                          </p:val>
                                        </p:tav>
                                      </p:tavLst>
                                    </p:anim>
                                    <p:anim calcmode="lin" valueType="num">
                                      <p:cBhvr>
                                        <p:cTn id="131" dur="2000"/>
                                        <p:tgtEl>
                                          <p:spTgt spid="11"/>
                                        </p:tgtEl>
                                        <p:attrNameLst>
                                          <p:attrName>ppt_h</p:attrName>
                                        </p:attrNameLst>
                                      </p:cBhvr>
                                      <p:tavLst>
                                        <p:tav tm="0">
                                          <p:val>
                                            <p:strVal val="ppt_h"/>
                                          </p:val>
                                        </p:tav>
                                        <p:tav tm="100000">
                                          <p:val>
                                            <p:fltVal val="0"/>
                                          </p:val>
                                        </p:tav>
                                      </p:tavLst>
                                    </p:anim>
                                    <p:anim calcmode="lin" valueType="num">
                                      <p:cBhvr>
                                        <p:cTn id="132" dur="2000"/>
                                        <p:tgtEl>
                                          <p:spTgt spid="11"/>
                                        </p:tgtEl>
                                        <p:attrNameLst>
                                          <p:attrName>ppt_x</p:attrName>
                                        </p:attrNameLst>
                                      </p:cBhvr>
                                      <p:tavLst>
                                        <p:tav tm="0">
                                          <p:val>
                                            <p:strVal val="ppt_x"/>
                                          </p:val>
                                        </p:tav>
                                        <p:tav tm="100000">
                                          <p:val>
                                            <p:fltVal val="0.5"/>
                                          </p:val>
                                        </p:tav>
                                      </p:tavLst>
                                    </p:anim>
                                    <p:anim calcmode="lin" valueType="num">
                                      <p:cBhvr>
                                        <p:cTn id="133" dur="2000"/>
                                        <p:tgtEl>
                                          <p:spTgt spid="11"/>
                                        </p:tgtEl>
                                        <p:attrNameLst>
                                          <p:attrName>ppt_y</p:attrName>
                                        </p:attrNameLst>
                                      </p:cBhvr>
                                      <p:tavLst>
                                        <p:tav tm="0">
                                          <p:val>
                                            <p:strVal val="ppt_y"/>
                                          </p:val>
                                        </p:tav>
                                        <p:tav tm="100000">
                                          <p:val>
                                            <p:fltVal val="0.5"/>
                                          </p:val>
                                        </p:tav>
                                      </p:tavLst>
                                    </p:anim>
                                    <p:set>
                                      <p:cBhvr>
                                        <p:cTn id="134" dur="1" fill="hold">
                                          <p:stCondLst>
                                            <p:cond delay="1999"/>
                                          </p:stCondLst>
                                        </p:cTn>
                                        <p:tgtEl>
                                          <p:spTgt spid="11"/>
                                        </p:tgtEl>
                                        <p:attrNameLst>
                                          <p:attrName>style.visibility</p:attrName>
                                        </p:attrNameLst>
                                      </p:cBhvr>
                                      <p:to>
                                        <p:strVal val="hidden"/>
                                      </p:to>
                                    </p:set>
                                  </p:childTnLst>
                                </p:cTn>
                              </p:par>
                              <p:par>
                                <p:cTn id="135" presetID="8" presetClass="emph" presetSubtype="0" fill="hold" nodeType="withEffect">
                                  <p:stCondLst>
                                    <p:cond delay="0"/>
                                  </p:stCondLst>
                                  <p:childTnLst>
                                    <p:animRot by="21600000">
                                      <p:cBhvr>
                                        <p:cTn id="136" dur="2000" fill="hold"/>
                                        <p:tgtEl>
                                          <p:spTgt spid="3"/>
                                        </p:tgtEl>
                                        <p:attrNameLst>
                                          <p:attrName>r</p:attrName>
                                        </p:attrNameLst>
                                      </p:cBhvr>
                                    </p:animRot>
                                  </p:childTnLst>
                                </p:cTn>
                              </p:par>
                              <p:par>
                                <p:cTn id="137" presetID="8" presetClass="emph" presetSubtype="0" fill="hold" nodeType="withEffect">
                                  <p:stCondLst>
                                    <p:cond delay="0"/>
                                  </p:stCondLst>
                                  <p:childTnLst>
                                    <p:animRot by="21600000">
                                      <p:cBhvr>
                                        <p:cTn id="138" dur="2000" fill="hold"/>
                                        <p:tgtEl>
                                          <p:spTgt spid="4"/>
                                        </p:tgtEl>
                                        <p:attrNameLst>
                                          <p:attrName>r</p:attrName>
                                        </p:attrNameLst>
                                      </p:cBhvr>
                                    </p:animRot>
                                  </p:childTnLst>
                                </p:cTn>
                              </p:par>
                              <p:par>
                                <p:cTn id="139" presetID="8" presetClass="emph" presetSubtype="0" fill="hold" nodeType="withEffect">
                                  <p:stCondLst>
                                    <p:cond delay="0"/>
                                  </p:stCondLst>
                                  <p:childTnLst>
                                    <p:animRot by="21600000">
                                      <p:cBhvr>
                                        <p:cTn id="140" dur="2000" fill="hold"/>
                                        <p:tgtEl>
                                          <p:spTgt spid="5"/>
                                        </p:tgtEl>
                                        <p:attrNameLst>
                                          <p:attrName>r</p:attrName>
                                        </p:attrNameLst>
                                      </p:cBhvr>
                                    </p:animRot>
                                  </p:childTnLst>
                                </p:cTn>
                              </p:par>
                              <p:par>
                                <p:cTn id="141" presetID="8" presetClass="emph" presetSubtype="0" fill="hold" nodeType="withEffect">
                                  <p:stCondLst>
                                    <p:cond delay="0"/>
                                  </p:stCondLst>
                                  <p:childTnLst>
                                    <p:animRot by="21600000">
                                      <p:cBhvr>
                                        <p:cTn id="142" dur="2000" fill="hold"/>
                                        <p:tgtEl>
                                          <p:spTgt spid="6"/>
                                        </p:tgtEl>
                                        <p:attrNameLst>
                                          <p:attrName>r</p:attrName>
                                        </p:attrNameLst>
                                      </p:cBhvr>
                                    </p:animRot>
                                  </p:childTnLst>
                                </p:cTn>
                              </p:par>
                              <p:par>
                                <p:cTn id="143" presetID="8" presetClass="emph" presetSubtype="0" fill="hold" nodeType="withEffect">
                                  <p:stCondLst>
                                    <p:cond delay="0"/>
                                  </p:stCondLst>
                                  <p:childTnLst>
                                    <p:animRot by="21600000">
                                      <p:cBhvr>
                                        <p:cTn id="144" dur="2000" fill="hold"/>
                                        <p:tgtEl>
                                          <p:spTgt spid="7"/>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8"/>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9"/>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10"/>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11"/>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 calcmode="lin" valueType="num">
                                      <p:cBhvr>
                                        <p:cTn id="155" dur="2000" fill="hold"/>
                                        <p:tgtEl>
                                          <p:spTgt spid="2"/>
                                        </p:tgtEl>
                                        <p:attrNameLst>
                                          <p:attrName>ppt_w</p:attrName>
                                        </p:attrNameLst>
                                      </p:cBhvr>
                                      <p:tavLst>
                                        <p:tav tm="0">
                                          <p:val>
                                            <p:strVal val="4/3*#ppt_w"/>
                                          </p:val>
                                        </p:tav>
                                        <p:tav tm="100000">
                                          <p:val>
                                            <p:strVal val="#ppt_w"/>
                                          </p:val>
                                        </p:tav>
                                      </p:tavLst>
                                    </p:anim>
                                    <p:anim calcmode="lin" valueType="num">
                                      <p:cBhvr>
                                        <p:cTn id="156" dur="2000" fill="hold"/>
                                        <p:tgtEl>
                                          <p:spTgt spid="2"/>
                                        </p:tgtEl>
                                        <p:attrNameLst>
                                          <p:attrName>ppt_h</p:attrName>
                                        </p:attrNameLst>
                                      </p:cBhvr>
                                      <p:tavLst>
                                        <p:tav tm="0">
                                          <p:val>
                                            <p:strVal val="4/3*#ppt_h"/>
                                          </p:val>
                                        </p:tav>
                                        <p:tav tm="100000">
                                          <p:val>
                                            <p:strVal val="#ppt_h"/>
                                          </p:val>
                                        </p:tav>
                                      </p:tavLst>
                                    </p:anim>
                                  </p:childTnLst>
                                </p:cTn>
                              </p:par>
                              <p:par>
                                <p:cTn id="157" presetID="10" presetClass="entr" presetSubtype="0" fill="hold" nodeType="withEffect">
                                  <p:stCondLst>
                                    <p:cond delay="0"/>
                                  </p:stCondLst>
                                  <p:childTnLst>
                                    <p:set>
                                      <p:cBhvr>
                                        <p:cTn id="158" dur="1" fill="hold">
                                          <p:stCondLst>
                                            <p:cond delay="0"/>
                                          </p:stCondLst>
                                        </p:cTn>
                                        <p:tgtEl>
                                          <p:spTgt spid="2"/>
                                        </p:tgtEl>
                                        <p:attrNameLst>
                                          <p:attrName>style.visibility</p:attrName>
                                        </p:attrNameLst>
                                      </p:cBhvr>
                                      <p:to>
                                        <p:strVal val="visible"/>
                                      </p:to>
                                    </p:set>
                                    <p:animEffect transition="in" filter="fade">
                                      <p:cBhvr>
                                        <p:cTn id="15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30000">
              <a:srgbClr val="D49E6C"/>
            </a:gs>
            <a:gs pos="70000">
              <a:srgbClr val="A65528"/>
            </a:gs>
            <a:gs pos="100000">
              <a:srgbClr val="663012"/>
            </a:gs>
          </a:gsLst>
          <a:lin ang="0" scaled="0"/>
        </a:gradFill>
        <a:effectLst/>
      </p:bgPr>
    </p:bg>
    <p:spTree>
      <p:nvGrpSpPr>
        <p:cNvPr id="1" name=""/>
        <p:cNvGrpSpPr/>
        <p:nvPr/>
      </p:nvGrpSpPr>
      <p:grpSpPr>
        <a:xfrm>
          <a:off x="0" y="0"/>
          <a:ext cx="0" cy="0"/>
          <a:chOff x="0" y="0"/>
          <a:chExt cx="0" cy="0"/>
        </a:xfrm>
      </p:grpSpPr>
      <p:pic>
        <p:nvPicPr>
          <p:cNvPr id="2" name="1 Imagen" descr="1270_violin.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música de colores.png"/>
          <p:cNvPicPr>
            <a:picLocks noChangeAspect="1"/>
          </p:cNvPicPr>
          <p:nvPr/>
        </p:nvPicPr>
        <p:blipFill>
          <a:blip r:embed="rId3">
            <a:duotone>
              <a:prstClr val="black"/>
              <a:schemeClr val="accent6">
                <a:tint val="45000"/>
                <a:satMod val="400000"/>
              </a:schemeClr>
            </a:duotone>
          </a:blip>
          <a:stretch>
            <a:fillRect/>
          </a:stretch>
        </p:blipFill>
        <p:spPr>
          <a:xfrm>
            <a:off x="4572000" y="-304783"/>
            <a:ext cx="2857500" cy="1533525"/>
          </a:xfrm>
          <a:prstGeom prst="rect">
            <a:avLst/>
          </a:prstGeom>
        </p:spPr>
      </p:pic>
      <p:pic>
        <p:nvPicPr>
          <p:cNvPr id="4" name="3 Imagen" descr="música de colores.png"/>
          <p:cNvPicPr>
            <a:picLocks noChangeAspect="1"/>
          </p:cNvPicPr>
          <p:nvPr/>
        </p:nvPicPr>
        <p:blipFill>
          <a:blip r:embed="rId3">
            <a:duotone>
              <a:prstClr val="black"/>
              <a:schemeClr val="accent6">
                <a:tint val="45000"/>
                <a:satMod val="400000"/>
              </a:schemeClr>
            </a:duotone>
          </a:blip>
          <a:stretch>
            <a:fillRect/>
          </a:stretch>
        </p:blipFill>
        <p:spPr>
          <a:xfrm flipH="1">
            <a:off x="1500166" y="-304783"/>
            <a:ext cx="3071834" cy="1533525"/>
          </a:xfrm>
          <a:prstGeom prst="rect">
            <a:avLst/>
          </a:prstGeom>
        </p:spPr>
      </p:pic>
      <p:pic>
        <p:nvPicPr>
          <p:cNvPr id="5" name="4 Imagen" descr="música de colores.png"/>
          <p:cNvPicPr>
            <a:picLocks noChangeAspect="1"/>
          </p:cNvPicPr>
          <p:nvPr/>
        </p:nvPicPr>
        <p:blipFill>
          <a:blip r:embed="rId3">
            <a:duotone>
              <a:prstClr val="black"/>
              <a:schemeClr val="accent6">
                <a:tint val="45000"/>
                <a:satMod val="400000"/>
              </a:schemeClr>
            </a:duotone>
          </a:blip>
          <a:stretch>
            <a:fillRect/>
          </a:stretch>
        </p:blipFill>
        <p:spPr>
          <a:xfrm>
            <a:off x="4572000" y="981077"/>
            <a:ext cx="2857500" cy="1533525"/>
          </a:xfrm>
          <a:prstGeom prst="rect">
            <a:avLst/>
          </a:prstGeom>
        </p:spPr>
      </p:pic>
      <p:pic>
        <p:nvPicPr>
          <p:cNvPr id="6" name="5 Imagen" descr="música de colores.png"/>
          <p:cNvPicPr>
            <a:picLocks noChangeAspect="1"/>
          </p:cNvPicPr>
          <p:nvPr/>
        </p:nvPicPr>
        <p:blipFill>
          <a:blip r:embed="rId3">
            <a:duotone>
              <a:prstClr val="black"/>
              <a:schemeClr val="accent6">
                <a:tint val="45000"/>
                <a:satMod val="400000"/>
              </a:schemeClr>
            </a:duotone>
          </a:blip>
          <a:stretch>
            <a:fillRect/>
          </a:stretch>
        </p:blipFill>
        <p:spPr>
          <a:xfrm flipH="1">
            <a:off x="1500166" y="981077"/>
            <a:ext cx="3071834" cy="1533525"/>
          </a:xfrm>
          <a:prstGeom prst="rect">
            <a:avLst/>
          </a:prstGeom>
        </p:spPr>
      </p:pic>
      <p:pic>
        <p:nvPicPr>
          <p:cNvPr id="7" name="6 Imagen" descr="música de colores.png"/>
          <p:cNvPicPr>
            <a:picLocks noChangeAspect="1"/>
          </p:cNvPicPr>
          <p:nvPr/>
        </p:nvPicPr>
        <p:blipFill>
          <a:blip r:embed="rId3">
            <a:duotone>
              <a:prstClr val="black"/>
              <a:schemeClr val="accent6">
                <a:tint val="45000"/>
                <a:satMod val="400000"/>
              </a:schemeClr>
            </a:duotone>
          </a:blip>
          <a:stretch>
            <a:fillRect/>
          </a:stretch>
        </p:blipFill>
        <p:spPr>
          <a:xfrm>
            <a:off x="4572000" y="2195547"/>
            <a:ext cx="2857500" cy="1533525"/>
          </a:xfrm>
          <a:prstGeom prst="rect">
            <a:avLst/>
          </a:prstGeom>
        </p:spPr>
      </p:pic>
      <p:pic>
        <p:nvPicPr>
          <p:cNvPr id="8" name="7 Imagen" descr="música de colores.png"/>
          <p:cNvPicPr>
            <a:picLocks noChangeAspect="1"/>
          </p:cNvPicPr>
          <p:nvPr/>
        </p:nvPicPr>
        <p:blipFill>
          <a:blip r:embed="rId3">
            <a:duotone>
              <a:prstClr val="black"/>
              <a:schemeClr val="accent6">
                <a:tint val="45000"/>
                <a:satMod val="400000"/>
              </a:schemeClr>
            </a:duotone>
          </a:blip>
          <a:stretch>
            <a:fillRect/>
          </a:stretch>
        </p:blipFill>
        <p:spPr>
          <a:xfrm flipH="1">
            <a:off x="1500166" y="2195547"/>
            <a:ext cx="3071834" cy="1533525"/>
          </a:xfrm>
          <a:prstGeom prst="rect">
            <a:avLst/>
          </a:prstGeom>
        </p:spPr>
      </p:pic>
      <p:pic>
        <p:nvPicPr>
          <p:cNvPr id="9" name="8 Imagen" descr="música de colores.png"/>
          <p:cNvPicPr>
            <a:picLocks noChangeAspect="1"/>
          </p:cNvPicPr>
          <p:nvPr/>
        </p:nvPicPr>
        <p:blipFill>
          <a:blip r:embed="rId3">
            <a:duotone>
              <a:prstClr val="black"/>
              <a:schemeClr val="accent6">
                <a:tint val="45000"/>
                <a:satMod val="400000"/>
              </a:schemeClr>
            </a:duotone>
          </a:blip>
          <a:stretch>
            <a:fillRect/>
          </a:stretch>
        </p:blipFill>
        <p:spPr>
          <a:xfrm>
            <a:off x="4572000" y="3481407"/>
            <a:ext cx="2857500" cy="1533525"/>
          </a:xfrm>
          <a:prstGeom prst="rect">
            <a:avLst/>
          </a:prstGeom>
        </p:spPr>
      </p:pic>
      <p:pic>
        <p:nvPicPr>
          <p:cNvPr id="10" name="9 Imagen" descr="música de colores.png"/>
          <p:cNvPicPr>
            <a:picLocks noChangeAspect="1"/>
          </p:cNvPicPr>
          <p:nvPr/>
        </p:nvPicPr>
        <p:blipFill>
          <a:blip r:embed="rId3">
            <a:duotone>
              <a:prstClr val="black"/>
              <a:schemeClr val="accent6">
                <a:tint val="45000"/>
                <a:satMod val="400000"/>
              </a:schemeClr>
            </a:duotone>
          </a:blip>
          <a:stretch>
            <a:fillRect/>
          </a:stretch>
        </p:blipFill>
        <p:spPr>
          <a:xfrm flipH="1">
            <a:off x="1500166" y="3481407"/>
            <a:ext cx="3071834" cy="1533525"/>
          </a:xfrm>
          <a:prstGeom prst="rect">
            <a:avLst/>
          </a:prstGeom>
        </p:spPr>
      </p:pic>
      <p:pic>
        <p:nvPicPr>
          <p:cNvPr id="11" name="10 Imagen" descr="música de colores.png"/>
          <p:cNvPicPr>
            <a:picLocks noChangeAspect="1"/>
          </p:cNvPicPr>
          <p:nvPr/>
        </p:nvPicPr>
        <p:blipFill>
          <a:blip r:embed="rId3">
            <a:duotone>
              <a:prstClr val="black"/>
              <a:schemeClr val="accent6">
                <a:tint val="45000"/>
                <a:satMod val="400000"/>
              </a:schemeClr>
            </a:duotone>
          </a:blip>
          <a:stretch>
            <a:fillRect/>
          </a:stretch>
        </p:blipFill>
        <p:spPr>
          <a:xfrm>
            <a:off x="4572000" y="4500594"/>
            <a:ext cx="2857500" cy="1533525"/>
          </a:xfrm>
          <a:prstGeom prst="rect">
            <a:avLst/>
          </a:prstGeom>
        </p:spPr>
      </p:pic>
      <p:pic>
        <p:nvPicPr>
          <p:cNvPr id="12" name="11 Imagen" descr="música de colores.png"/>
          <p:cNvPicPr>
            <a:picLocks noChangeAspect="1"/>
          </p:cNvPicPr>
          <p:nvPr/>
        </p:nvPicPr>
        <p:blipFill>
          <a:blip r:embed="rId3">
            <a:duotone>
              <a:prstClr val="black"/>
              <a:schemeClr val="accent6">
                <a:tint val="45000"/>
                <a:satMod val="400000"/>
              </a:schemeClr>
            </a:duotone>
          </a:blip>
          <a:stretch>
            <a:fillRect/>
          </a:stretch>
        </p:blipFill>
        <p:spPr>
          <a:xfrm flipH="1">
            <a:off x="1500166" y="4500594"/>
            <a:ext cx="3071834" cy="1533525"/>
          </a:xfrm>
          <a:prstGeom prst="rect">
            <a:avLst/>
          </a:prstGeom>
        </p:spPr>
      </p:pic>
      <p:sp>
        <p:nvSpPr>
          <p:cNvPr id="13" name="12 Rectángulo"/>
          <p:cNvSpPr/>
          <p:nvPr/>
        </p:nvSpPr>
        <p:spPr>
          <a:xfrm>
            <a:off x="-571536" y="-214332"/>
            <a:ext cx="9858444" cy="621510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4"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ppt_x"/>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ppt_x"/>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ppt_x"/>
                                          </p:val>
                                        </p:tav>
                                        <p:tav tm="100000">
                                          <p:val>
                                            <p:strVal val="#ppt_x"/>
                                          </p:val>
                                        </p:tav>
                                      </p:tavLst>
                                    </p:anim>
                                    <p:anim calcmode="lin" valueType="num">
                                      <p:cBhvr additive="base">
                                        <p:cTn id="31" dur="2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ppt_x"/>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ppt_x"/>
                                          </p:val>
                                        </p:tav>
                                        <p:tav tm="100000">
                                          <p:val>
                                            <p:strVal val="#ppt_x"/>
                                          </p:val>
                                        </p:tav>
                                      </p:tavLst>
                                    </p:anim>
                                    <p:anim calcmode="lin" valueType="num">
                                      <p:cBhvr additive="base">
                                        <p:cTn id="39" dur="2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ppt_x"/>
                                          </p:val>
                                        </p:tav>
                                        <p:tav tm="100000">
                                          <p:val>
                                            <p:strVal val="#ppt_x"/>
                                          </p:val>
                                        </p:tav>
                                      </p:tavLst>
                                    </p:anim>
                                    <p:anim calcmode="lin" valueType="num">
                                      <p:cBhvr additive="base">
                                        <p:cTn id="43" dur="2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ppt_x"/>
                                          </p:val>
                                        </p:tav>
                                        <p:tav tm="100000">
                                          <p:val>
                                            <p:strVal val="#ppt_x"/>
                                          </p:val>
                                        </p:tav>
                                      </p:tavLst>
                                    </p:anim>
                                    <p:anim calcmode="lin" valueType="num">
                                      <p:cBhvr additive="base">
                                        <p:cTn id="47" dur="2000" fill="hold"/>
                                        <p:tgtEl>
                                          <p:spTgt spid="12"/>
                                        </p:tgtEl>
                                        <p:attrNameLst>
                                          <p:attrName>ppt_y</p:attrName>
                                        </p:attrNameLst>
                                      </p:cBhvr>
                                      <p:tavLst>
                                        <p:tav tm="0">
                                          <p:val>
                                            <p:strVal val="1+#ppt_h/2"/>
                                          </p:val>
                                        </p:tav>
                                        <p:tav tm="100000">
                                          <p:val>
                                            <p:strVal val="#ppt_y"/>
                                          </p:val>
                                        </p:tav>
                                      </p:tavLst>
                                    </p:anim>
                                  </p:childTnLst>
                                </p:cTn>
                              </p:par>
                              <p:par>
                                <p:cTn id="48" presetID="8" presetClass="emph" presetSubtype="0" fill="hold" nodeType="withEffect">
                                  <p:stCondLst>
                                    <p:cond delay="0"/>
                                  </p:stCondLst>
                                  <p:childTnLst>
                                    <p:animRot by="21600000">
                                      <p:cBhvr>
                                        <p:cTn id="49" dur="2000" fill="hold"/>
                                        <p:tgtEl>
                                          <p:spTgt spid="4"/>
                                        </p:tgtEl>
                                        <p:attrNameLst>
                                          <p:attrName>r</p:attrName>
                                        </p:attrNameLst>
                                      </p:cBhvr>
                                    </p:animRot>
                                  </p:childTnLst>
                                </p:cTn>
                              </p:par>
                              <p:par>
                                <p:cTn id="50" presetID="8" presetClass="emph" presetSubtype="0" fill="hold" nodeType="withEffect">
                                  <p:stCondLst>
                                    <p:cond delay="0"/>
                                  </p:stCondLst>
                                  <p:childTnLst>
                                    <p:animRot by="21600000">
                                      <p:cBhvr>
                                        <p:cTn id="51" dur="2000" fill="hold"/>
                                        <p:tgtEl>
                                          <p:spTgt spid="6"/>
                                        </p:tgtEl>
                                        <p:attrNameLst>
                                          <p:attrName>r</p:attrName>
                                        </p:attrNameLst>
                                      </p:cBhvr>
                                    </p:animRot>
                                  </p:childTnLst>
                                </p:cTn>
                              </p:par>
                              <p:par>
                                <p:cTn id="52" presetID="8" presetClass="emph" presetSubtype="0" fill="hold" nodeType="withEffect">
                                  <p:stCondLst>
                                    <p:cond delay="0"/>
                                  </p:stCondLst>
                                  <p:childTnLst>
                                    <p:animRot by="21600000">
                                      <p:cBhvr>
                                        <p:cTn id="53" dur="2000" fill="hold"/>
                                        <p:tgtEl>
                                          <p:spTgt spid="8"/>
                                        </p:tgtEl>
                                        <p:attrNameLst>
                                          <p:attrName>r</p:attrName>
                                        </p:attrNameLst>
                                      </p:cBhvr>
                                    </p:animRot>
                                  </p:childTnLst>
                                </p:cTn>
                              </p:par>
                              <p:par>
                                <p:cTn id="54" presetID="8" presetClass="emph" presetSubtype="0" fill="hold" nodeType="withEffect">
                                  <p:stCondLst>
                                    <p:cond delay="0"/>
                                  </p:stCondLst>
                                  <p:childTnLst>
                                    <p:animRot by="21600000">
                                      <p:cBhvr>
                                        <p:cTn id="55" dur="2000" fill="hold"/>
                                        <p:tgtEl>
                                          <p:spTgt spid="10"/>
                                        </p:tgtEl>
                                        <p:attrNameLst>
                                          <p:attrName>r</p:attrName>
                                        </p:attrNameLst>
                                      </p:cBhvr>
                                    </p:animRot>
                                  </p:childTnLst>
                                </p:cTn>
                              </p:par>
                              <p:par>
                                <p:cTn id="56" presetID="8" presetClass="emph" presetSubtype="0" fill="hold" nodeType="withEffect">
                                  <p:stCondLst>
                                    <p:cond delay="0"/>
                                  </p:stCondLst>
                                  <p:childTnLst>
                                    <p:animRot by="21600000">
                                      <p:cBhvr>
                                        <p:cTn id="57" dur="2000" fill="hold"/>
                                        <p:tgtEl>
                                          <p:spTgt spid="12"/>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3"/>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7"/>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9"/>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11"/>
                                        </p:tgtEl>
                                        <p:attrNameLst>
                                          <p:attrName>r</p:attrName>
                                        </p:attrNameLst>
                                      </p:cBhvr>
                                    </p:animRot>
                                  </p:childTnLst>
                                </p:cTn>
                              </p:par>
                            </p:childTnLst>
                          </p:cTn>
                        </p:par>
                        <p:par>
                          <p:cTn id="68" fill="hold">
                            <p:stCondLst>
                              <p:cond delay="2000"/>
                            </p:stCondLst>
                            <p:childTnLst>
                              <p:par>
                                <p:cTn id="69" presetID="2" presetClass="exit" presetSubtype="2" fill="hold" nodeType="afterEffect">
                                  <p:stCondLst>
                                    <p:cond delay="0"/>
                                  </p:stCondLst>
                                  <p:childTnLst>
                                    <p:anim calcmode="lin" valueType="num">
                                      <p:cBhvr additive="base">
                                        <p:cTn id="70" dur="2000"/>
                                        <p:tgtEl>
                                          <p:spTgt spid="4"/>
                                        </p:tgtEl>
                                        <p:attrNameLst>
                                          <p:attrName>ppt_x</p:attrName>
                                        </p:attrNameLst>
                                      </p:cBhvr>
                                      <p:tavLst>
                                        <p:tav tm="0">
                                          <p:val>
                                            <p:strVal val="ppt_x"/>
                                          </p:val>
                                        </p:tav>
                                        <p:tav tm="100000">
                                          <p:val>
                                            <p:strVal val="1+ppt_w/2"/>
                                          </p:val>
                                        </p:tav>
                                      </p:tavLst>
                                    </p:anim>
                                    <p:anim calcmode="lin" valueType="num">
                                      <p:cBhvr additive="base">
                                        <p:cTn id="71" dur="2000"/>
                                        <p:tgtEl>
                                          <p:spTgt spid="4"/>
                                        </p:tgtEl>
                                        <p:attrNameLst>
                                          <p:attrName>ppt_y</p:attrName>
                                        </p:attrNameLst>
                                      </p:cBhvr>
                                      <p:tavLst>
                                        <p:tav tm="0">
                                          <p:val>
                                            <p:strVal val="ppt_y"/>
                                          </p:val>
                                        </p:tav>
                                        <p:tav tm="100000">
                                          <p:val>
                                            <p:strVal val="ppt_y"/>
                                          </p:val>
                                        </p:tav>
                                      </p:tavLst>
                                    </p:anim>
                                    <p:set>
                                      <p:cBhvr>
                                        <p:cTn id="72" dur="1" fill="hold">
                                          <p:stCondLst>
                                            <p:cond delay="1999"/>
                                          </p:stCondLst>
                                        </p:cTn>
                                        <p:tgtEl>
                                          <p:spTgt spid="4"/>
                                        </p:tgtEl>
                                        <p:attrNameLst>
                                          <p:attrName>style.visibility</p:attrName>
                                        </p:attrNameLst>
                                      </p:cBhvr>
                                      <p:to>
                                        <p:strVal val="hidden"/>
                                      </p:to>
                                    </p:set>
                                  </p:childTnLst>
                                </p:cTn>
                              </p:par>
                              <p:par>
                                <p:cTn id="73" presetID="2" presetClass="exit" presetSubtype="2" fill="hold" nodeType="withEffect">
                                  <p:stCondLst>
                                    <p:cond delay="0"/>
                                  </p:stCondLst>
                                  <p:childTnLst>
                                    <p:anim calcmode="lin" valueType="num">
                                      <p:cBhvr additive="base">
                                        <p:cTn id="74" dur="2000"/>
                                        <p:tgtEl>
                                          <p:spTgt spid="6"/>
                                        </p:tgtEl>
                                        <p:attrNameLst>
                                          <p:attrName>ppt_x</p:attrName>
                                        </p:attrNameLst>
                                      </p:cBhvr>
                                      <p:tavLst>
                                        <p:tav tm="0">
                                          <p:val>
                                            <p:strVal val="ppt_x"/>
                                          </p:val>
                                        </p:tav>
                                        <p:tav tm="100000">
                                          <p:val>
                                            <p:strVal val="1+ppt_w/2"/>
                                          </p:val>
                                        </p:tav>
                                      </p:tavLst>
                                    </p:anim>
                                    <p:anim calcmode="lin" valueType="num">
                                      <p:cBhvr additive="base">
                                        <p:cTn id="75" dur="2000"/>
                                        <p:tgtEl>
                                          <p:spTgt spid="6"/>
                                        </p:tgtEl>
                                        <p:attrNameLst>
                                          <p:attrName>ppt_y</p:attrName>
                                        </p:attrNameLst>
                                      </p:cBhvr>
                                      <p:tavLst>
                                        <p:tav tm="0">
                                          <p:val>
                                            <p:strVal val="ppt_y"/>
                                          </p:val>
                                        </p:tav>
                                        <p:tav tm="100000">
                                          <p:val>
                                            <p:strVal val="ppt_y"/>
                                          </p:val>
                                        </p:tav>
                                      </p:tavLst>
                                    </p:anim>
                                    <p:set>
                                      <p:cBhvr>
                                        <p:cTn id="76" dur="1" fill="hold">
                                          <p:stCondLst>
                                            <p:cond delay="1999"/>
                                          </p:stCondLst>
                                        </p:cTn>
                                        <p:tgtEl>
                                          <p:spTgt spid="6"/>
                                        </p:tgtEl>
                                        <p:attrNameLst>
                                          <p:attrName>style.visibility</p:attrName>
                                        </p:attrNameLst>
                                      </p:cBhvr>
                                      <p:to>
                                        <p:strVal val="hidden"/>
                                      </p:to>
                                    </p:set>
                                  </p:childTnLst>
                                </p:cTn>
                              </p:par>
                              <p:par>
                                <p:cTn id="77" presetID="2" presetClass="exit" presetSubtype="2" fill="hold"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1+ppt_w/2"/>
                                          </p:val>
                                        </p:tav>
                                      </p:tavLst>
                                    </p:anim>
                                    <p:anim calcmode="lin" valueType="num">
                                      <p:cBhvr additive="base">
                                        <p:cTn id="79" dur="2000"/>
                                        <p:tgtEl>
                                          <p:spTgt spid="8"/>
                                        </p:tgtEl>
                                        <p:attrNameLst>
                                          <p:attrName>ppt_y</p:attrName>
                                        </p:attrNameLst>
                                      </p:cBhvr>
                                      <p:tavLst>
                                        <p:tav tm="0">
                                          <p:val>
                                            <p:strVal val="ppt_y"/>
                                          </p:val>
                                        </p:tav>
                                        <p:tav tm="100000">
                                          <p:val>
                                            <p:strVal val="ppt_y"/>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2" fill="hold" nodeType="withEffect">
                                  <p:stCondLst>
                                    <p:cond delay="0"/>
                                  </p:stCondLst>
                                  <p:childTnLst>
                                    <p:anim calcmode="lin" valueType="num">
                                      <p:cBhvr additive="base">
                                        <p:cTn id="82" dur="2000"/>
                                        <p:tgtEl>
                                          <p:spTgt spid="10"/>
                                        </p:tgtEl>
                                        <p:attrNameLst>
                                          <p:attrName>ppt_x</p:attrName>
                                        </p:attrNameLst>
                                      </p:cBhvr>
                                      <p:tavLst>
                                        <p:tav tm="0">
                                          <p:val>
                                            <p:strVal val="ppt_x"/>
                                          </p:val>
                                        </p:tav>
                                        <p:tav tm="100000">
                                          <p:val>
                                            <p:strVal val="1+ppt_w/2"/>
                                          </p:val>
                                        </p:tav>
                                      </p:tavLst>
                                    </p:anim>
                                    <p:anim calcmode="lin" valueType="num">
                                      <p:cBhvr additive="base">
                                        <p:cTn id="83" dur="2000"/>
                                        <p:tgtEl>
                                          <p:spTgt spid="10"/>
                                        </p:tgtEl>
                                        <p:attrNameLst>
                                          <p:attrName>ppt_y</p:attrName>
                                        </p:attrNameLst>
                                      </p:cBhvr>
                                      <p:tavLst>
                                        <p:tav tm="0">
                                          <p:val>
                                            <p:strVal val="ppt_y"/>
                                          </p:val>
                                        </p:tav>
                                        <p:tav tm="100000">
                                          <p:val>
                                            <p:strVal val="ppt_y"/>
                                          </p:val>
                                        </p:tav>
                                      </p:tavLst>
                                    </p:anim>
                                    <p:set>
                                      <p:cBhvr>
                                        <p:cTn id="84" dur="1" fill="hold">
                                          <p:stCondLst>
                                            <p:cond delay="1999"/>
                                          </p:stCondLst>
                                        </p:cTn>
                                        <p:tgtEl>
                                          <p:spTgt spid="10"/>
                                        </p:tgtEl>
                                        <p:attrNameLst>
                                          <p:attrName>style.visibility</p:attrName>
                                        </p:attrNameLst>
                                      </p:cBhvr>
                                      <p:to>
                                        <p:strVal val="hidden"/>
                                      </p:to>
                                    </p:set>
                                  </p:childTnLst>
                                </p:cTn>
                              </p:par>
                              <p:par>
                                <p:cTn id="85" presetID="2" presetClass="exit" presetSubtype="2" fill="hold" nodeType="withEffect">
                                  <p:stCondLst>
                                    <p:cond delay="0"/>
                                  </p:stCondLst>
                                  <p:childTnLst>
                                    <p:anim calcmode="lin" valueType="num">
                                      <p:cBhvr additive="base">
                                        <p:cTn id="86" dur="2000"/>
                                        <p:tgtEl>
                                          <p:spTgt spid="12"/>
                                        </p:tgtEl>
                                        <p:attrNameLst>
                                          <p:attrName>ppt_x</p:attrName>
                                        </p:attrNameLst>
                                      </p:cBhvr>
                                      <p:tavLst>
                                        <p:tav tm="0">
                                          <p:val>
                                            <p:strVal val="ppt_x"/>
                                          </p:val>
                                        </p:tav>
                                        <p:tav tm="100000">
                                          <p:val>
                                            <p:strVal val="1+ppt_w/2"/>
                                          </p:val>
                                        </p:tav>
                                      </p:tavLst>
                                    </p:anim>
                                    <p:anim calcmode="lin" valueType="num">
                                      <p:cBhvr additive="base">
                                        <p:cTn id="87" dur="2000"/>
                                        <p:tgtEl>
                                          <p:spTgt spid="12"/>
                                        </p:tgtEl>
                                        <p:attrNameLst>
                                          <p:attrName>ppt_y</p:attrName>
                                        </p:attrNameLst>
                                      </p:cBhvr>
                                      <p:tavLst>
                                        <p:tav tm="0">
                                          <p:val>
                                            <p:strVal val="ppt_y"/>
                                          </p:val>
                                        </p:tav>
                                        <p:tav tm="100000">
                                          <p:val>
                                            <p:strVal val="ppt_y"/>
                                          </p:val>
                                        </p:tav>
                                      </p:tavLst>
                                    </p:anim>
                                    <p:set>
                                      <p:cBhvr>
                                        <p:cTn id="88" dur="1" fill="hold">
                                          <p:stCondLst>
                                            <p:cond delay="1999"/>
                                          </p:stCondLst>
                                        </p:cTn>
                                        <p:tgtEl>
                                          <p:spTgt spid="12"/>
                                        </p:tgtEl>
                                        <p:attrNameLst>
                                          <p:attrName>style.visibility</p:attrName>
                                        </p:attrNameLst>
                                      </p:cBhvr>
                                      <p:to>
                                        <p:strVal val="hidden"/>
                                      </p:to>
                                    </p:set>
                                  </p:childTnLst>
                                </p:cTn>
                              </p:par>
                              <p:par>
                                <p:cTn id="89" presetID="19" presetClass="exit" presetSubtype="5" fill="hold" nodeType="withEffect">
                                  <p:stCondLst>
                                    <p:cond delay="0"/>
                                  </p:stCondLst>
                                  <p:childTnLst>
                                    <p:anim calcmode="lin" valueType="num">
                                      <p:cBhvr>
                                        <p:cTn id="90" dur="2000"/>
                                        <p:tgtEl>
                                          <p:spTgt spid="4"/>
                                        </p:tgtEl>
                                        <p:attrNameLst>
                                          <p:attrName>ppt_w</p:attrName>
                                        </p:attrNameLst>
                                      </p:cBhvr>
                                      <p:tavLst>
                                        <p:tav tm="0">
                                          <p:val>
                                            <p:strVal val="ppt_w"/>
                                          </p:val>
                                        </p:tav>
                                        <p:tav tm="100000">
                                          <p:val>
                                            <p:strVal val="ppt_w"/>
                                          </p:val>
                                        </p:tav>
                                      </p:tavLst>
                                    </p:anim>
                                    <p:anim calcmode="lin" valueType="num">
                                      <p:cBhvr>
                                        <p:cTn id="91"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2" dur="1" fill="hold">
                                          <p:stCondLst>
                                            <p:cond delay="1999"/>
                                          </p:stCondLst>
                                        </p:cTn>
                                        <p:tgtEl>
                                          <p:spTgt spid="4"/>
                                        </p:tgtEl>
                                        <p:attrNameLst>
                                          <p:attrName>style.visibility</p:attrName>
                                        </p:attrNameLst>
                                      </p:cBhvr>
                                      <p:to>
                                        <p:strVal val="hidden"/>
                                      </p:to>
                                    </p:set>
                                  </p:childTnLst>
                                </p:cTn>
                              </p:par>
                              <p:par>
                                <p:cTn id="93" presetID="19" presetClass="exit" presetSubtype="5" fill="hold" nodeType="withEffect">
                                  <p:stCondLst>
                                    <p:cond delay="0"/>
                                  </p:stCondLst>
                                  <p:childTnLst>
                                    <p:anim calcmode="lin" valueType="num">
                                      <p:cBhvr>
                                        <p:cTn id="94" dur="2000"/>
                                        <p:tgtEl>
                                          <p:spTgt spid="6"/>
                                        </p:tgtEl>
                                        <p:attrNameLst>
                                          <p:attrName>ppt_w</p:attrName>
                                        </p:attrNameLst>
                                      </p:cBhvr>
                                      <p:tavLst>
                                        <p:tav tm="0">
                                          <p:val>
                                            <p:strVal val="ppt_w"/>
                                          </p:val>
                                        </p:tav>
                                        <p:tav tm="100000">
                                          <p:val>
                                            <p:strVal val="ppt_w"/>
                                          </p:val>
                                        </p:tav>
                                      </p:tavLst>
                                    </p:anim>
                                    <p:anim calcmode="lin" valueType="num">
                                      <p:cBhvr>
                                        <p:cTn id="95"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6" dur="1" fill="hold">
                                          <p:stCondLst>
                                            <p:cond delay="1999"/>
                                          </p:stCondLst>
                                        </p:cTn>
                                        <p:tgtEl>
                                          <p:spTgt spid="6"/>
                                        </p:tgtEl>
                                        <p:attrNameLst>
                                          <p:attrName>style.visibility</p:attrName>
                                        </p:attrNameLst>
                                      </p:cBhvr>
                                      <p:to>
                                        <p:strVal val="hidden"/>
                                      </p:to>
                                    </p:set>
                                  </p:childTnLst>
                                </p:cTn>
                              </p:par>
                              <p:par>
                                <p:cTn id="97" presetID="19" presetClass="exit" presetSubtype="5" fill="hold" nodeType="withEffect">
                                  <p:stCondLst>
                                    <p:cond delay="0"/>
                                  </p:stCondLst>
                                  <p:childTnLst>
                                    <p:anim calcmode="lin" valueType="num">
                                      <p:cBhvr>
                                        <p:cTn id="98" dur="2000"/>
                                        <p:tgtEl>
                                          <p:spTgt spid="8"/>
                                        </p:tgtEl>
                                        <p:attrNameLst>
                                          <p:attrName>ppt_w</p:attrName>
                                        </p:attrNameLst>
                                      </p:cBhvr>
                                      <p:tavLst>
                                        <p:tav tm="0">
                                          <p:val>
                                            <p:strVal val="ppt_w"/>
                                          </p:val>
                                        </p:tav>
                                        <p:tav tm="100000">
                                          <p:val>
                                            <p:strVal val="ppt_w"/>
                                          </p:val>
                                        </p:tav>
                                      </p:tavLst>
                                    </p:anim>
                                    <p:anim calcmode="lin" valueType="num">
                                      <p:cBhvr>
                                        <p:cTn id="99"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0" dur="1" fill="hold">
                                          <p:stCondLst>
                                            <p:cond delay="1999"/>
                                          </p:stCondLst>
                                        </p:cTn>
                                        <p:tgtEl>
                                          <p:spTgt spid="8"/>
                                        </p:tgtEl>
                                        <p:attrNameLst>
                                          <p:attrName>style.visibility</p:attrName>
                                        </p:attrNameLst>
                                      </p:cBhvr>
                                      <p:to>
                                        <p:strVal val="hidden"/>
                                      </p:to>
                                    </p:set>
                                  </p:childTnLst>
                                </p:cTn>
                              </p:par>
                              <p:par>
                                <p:cTn id="101" presetID="19" presetClass="exit" presetSubtype="5" fill="hold" nodeType="withEffect">
                                  <p:stCondLst>
                                    <p:cond delay="0"/>
                                  </p:stCondLst>
                                  <p:childTnLst>
                                    <p:anim calcmode="lin" valueType="num">
                                      <p:cBhvr>
                                        <p:cTn id="102" dur="2000"/>
                                        <p:tgtEl>
                                          <p:spTgt spid="10"/>
                                        </p:tgtEl>
                                        <p:attrNameLst>
                                          <p:attrName>ppt_w</p:attrName>
                                        </p:attrNameLst>
                                      </p:cBhvr>
                                      <p:tavLst>
                                        <p:tav tm="0">
                                          <p:val>
                                            <p:strVal val="ppt_w"/>
                                          </p:val>
                                        </p:tav>
                                        <p:tav tm="100000">
                                          <p:val>
                                            <p:strVal val="ppt_w"/>
                                          </p:val>
                                        </p:tav>
                                      </p:tavLst>
                                    </p:anim>
                                    <p:anim calcmode="lin" valueType="num">
                                      <p:cBhvr>
                                        <p:cTn id="103"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4" dur="1" fill="hold">
                                          <p:stCondLst>
                                            <p:cond delay="1999"/>
                                          </p:stCondLst>
                                        </p:cTn>
                                        <p:tgtEl>
                                          <p:spTgt spid="10"/>
                                        </p:tgtEl>
                                        <p:attrNameLst>
                                          <p:attrName>style.visibility</p:attrName>
                                        </p:attrNameLst>
                                      </p:cBhvr>
                                      <p:to>
                                        <p:strVal val="hidden"/>
                                      </p:to>
                                    </p:set>
                                  </p:childTnLst>
                                </p:cTn>
                              </p:par>
                              <p:par>
                                <p:cTn id="105" presetID="19" presetClass="exit" presetSubtype="5" fill="hold" nodeType="withEffect">
                                  <p:stCondLst>
                                    <p:cond delay="0"/>
                                  </p:stCondLst>
                                  <p:childTnLst>
                                    <p:anim calcmode="lin" valueType="num">
                                      <p:cBhvr>
                                        <p:cTn id="106" dur="2000"/>
                                        <p:tgtEl>
                                          <p:spTgt spid="12"/>
                                        </p:tgtEl>
                                        <p:attrNameLst>
                                          <p:attrName>ppt_w</p:attrName>
                                        </p:attrNameLst>
                                      </p:cBhvr>
                                      <p:tavLst>
                                        <p:tav tm="0">
                                          <p:val>
                                            <p:strVal val="ppt_w"/>
                                          </p:val>
                                        </p:tav>
                                        <p:tav tm="100000">
                                          <p:val>
                                            <p:strVal val="ppt_w"/>
                                          </p:val>
                                        </p:tav>
                                      </p:tavLst>
                                    </p:anim>
                                    <p:anim calcmode="lin" valueType="num">
                                      <p:cBhvr>
                                        <p:cTn id="107"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8" dur="1" fill="hold">
                                          <p:stCondLst>
                                            <p:cond delay="1999"/>
                                          </p:stCondLst>
                                        </p:cTn>
                                        <p:tgtEl>
                                          <p:spTgt spid="12"/>
                                        </p:tgtEl>
                                        <p:attrNameLst>
                                          <p:attrName>style.visibility</p:attrName>
                                        </p:attrNameLst>
                                      </p:cBhvr>
                                      <p:to>
                                        <p:strVal val="hidden"/>
                                      </p:to>
                                    </p:set>
                                  </p:childTnLst>
                                </p:cTn>
                              </p:par>
                              <p:par>
                                <p:cTn id="109" presetID="2" presetClass="exit" presetSubtype="8" fill="hold" nodeType="withEffect">
                                  <p:stCondLst>
                                    <p:cond delay="0"/>
                                  </p:stCondLst>
                                  <p:childTnLst>
                                    <p:anim calcmode="lin" valueType="num">
                                      <p:cBhvr additive="base">
                                        <p:cTn id="110" dur="2000"/>
                                        <p:tgtEl>
                                          <p:spTgt spid="3"/>
                                        </p:tgtEl>
                                        <p:attrNameLst>
                                          <p:attrName>ppt_x</p:attrName>
                                        </p:attrNameLst>
                                      </p:cBhvr>
                                      <p:tavLst>
                                        <p:tav tm="0">
                                          <p:val>
                                            <p:strVal val="ppt_x"/>
                                          </p:val>
                                        </p:tav>
                                        <p:tav tm="100000">
                                          <p:val>
                                            <p:strVal val="0-ppt_w/2"/>
                                          </p:val>
                                        </p:tav>
                                      </p:tavLst>
                                    </p:anim>
                                    <p:anim calcmode="lin" valueType="num">
                                      <p:cBhvr additive="base">
                                        <p:cTn id="111" dur="2000"/>
                                        <p:tgtEl>
                                          <p:spTgt spid="3"/>
                                        </p:tgtEl>
                                        <p:attrNameLst>
                                          <p:attrName>ppt_y</p:attrName>
                                        </p:attrNameLst>
                                      </p:cBhvr>
                                      <p:tavLst>
                                        <p:tav tm="0">
                                          <p:val>
                                            <p:strVal val="ppt_y"/>
                                          </p:val>
                                        </p:tav>
                                        <p:tav tm="100000">
                                          <p:val>
                                            <p:strVal val="ppt_y"/>
                                          </p:val>
                                        </p:tav>
                                      </p:tavLst>
                                    </p:anim>
                                    <p:set>
                                      <p:cBhvr>
                                        <p:cTn id="112" dur="1" fill="hold">
                                          <p:stCondLst>
                                            <p:cond delay="1999"/>
                                          </p:stCondLst>
                                        </p:cTn>
                                        <p:tgtEl>
                                          <p:spTgt spid="3"/>
                                        </p:tgtEl>
                                        <p:attrNameLst>
                                          <p:attrName>style.visibility</p:attrName>
                                        </p:attrNameLst>
                                      </p:cBhvr>
                                      <p:to>
                                        <p:strVal val="hidden"/>
                                      </p:to>
                                    </p:set>
                                  </p:childTnLst>
                                </p:cTn>
                              </p:par>
                              <p:par>
                                <p:cTn id="113" presetID="2" presetClass="exit" presetSubtype="8" fill="hold" nodeType="withEffect">
                                  <p:stCondLst>
                                    <p:cond delay="0"/>
                                  </p:stCondLst>
                                  <p:childTnLst>
                                    <p:anim calcmode="lin" valueType="num">
                                      <p:cBhvr additive="base">
                                        <p:cTn id="114" dur="2000"/>
                                        <p:tgtEl>
                                          <p:spTgt spid="5"/>
                                        </p:tgtEl>
                                        <p:attrNameLst>
                                          <p:attrName>ppt_x</p:attrName>
                                        </p:attrNameLst>
                                      </p:cBhvr>
                                      <p:tavLst>
                                        <p:tav tm="0">
                                          <p:val>
                                            <p:strVal val="ppt_x"/>
                                          </p:val>
                                        </p:tav>
                                        <p:tav tm="100000">
                                          <p:val>
                                            <p:strVal val="0-ppt_w/2"/>
                                          </p:val>
                                        </p:tav>
                                      </p:tavLst>
                                    </p:anim>
                                    <p:anim calcmode="lin" valueType="num">
                                      <p:cBhvr additive="base">
                                        <p:cTn id="115" dur="2000"/>
                                        <p:tgtEl>
                                          <p:spTgt spid="5"/>
                                        </p:tgtEl>
                                        <p:attrNameLst>
                                          <p:attrName>ppt_y</p:attrName>
                                        </p:attrNameLst>
                                      </p:cBhvr>
                                      <p:tavLst>
                                        <p:tav tm="0">
                                          <p:val>
                                            <p:strVal val="ppt_y"/>
                                          </p:val>
                                        </p:tav>
                                        <p:tav tm="100000">
                                          <p:val>
                                            <p:strVal val="ppt_y"/>
                                          </p:val>
                                        </p:tav>
                                      </p:tavLst>
                                    </p:anim>
                                    <p:set>
                                      <p:cBhvr>
                                        <p:cTn id="116" dur="1" fill="hold">
                                          <p:stCondLst>
                                            <p:cond delay="1999"/>
                                          </p:stCondLst>
                                        </p:cTn>
                                        <p:tgtEl>
                                          <p:spTgt spid="5"/>
                                        </p:tgtEl>
                                        <p:attrNameLst>
                                          <p:attrName>style.visibility</p:attrName>
                                        </p:attrNameLst>
                                      </p:cBhvr>
                                      <p:to>
                                        <p:strVal val="hidden"/>
                                      </p:to>
                                    </p:set>
                                  </p:childTnLst>
                                </p:cTn>
                              </p:par>
                              <p:par>
                                <p:cTn id="117" presetID="2" presetClass="exit" presetSubtype="8" fill="hold" nodeType="withEffect">
                                  <p:stCondLst>
                                    <p:cond delay="0"/>
                                  </p:stCondLst>
                                  <p:childTnLst>
                                    <p:anim calcmode="lin" valueType="num">
                                      <p:cBhvr additive="base">
                                        <p:cTn id="118" dur="2000"/>
                                        <p:tgtEl>
                                          <p:spTgt spid="7"/>
                                        </p:tgtEl>
                                        <p:attrNameLst>
                                          <p:attrName>ppt_x</p:attrName>
                                        </p:attrNameLst>
                                      </p:cBhvr>
                                      <p:tavLst>
                                        <p:tav tm="0">
                                          <p:val>
                                            <p:strVal val="ppt_x"/>
                                          </p:val>
                                        </p:tav>
                                        <p:tav tm="100000">
                                          <p:val>
                                            <p:strVal val="0-ppt_w/2"/>
                                          </p:val>
                                        </p:tav>
                                      </p:tavLst>
                                    </p:anim>
                                    <p:anim calcmode="lin" valueType="num">
                                      <p:cBhvr additive="base">
                                        <p:cTn id="119" dur="2000"/>
                                        <p:tgtEl>
                                          <p:spTgt spid="7"/>
                                        </p:tgtEl>
                                        <p:attrNameLst>
                                          <p:attrName>ppt_y</p:attrName>
                                        </p:attrNameLst>
                                      </p:cBhvr>
                                      <p:tavLst>
                                        <p:tav tm="0">
                                          <p:val>
                                            <p:strVal val="ppt_y"/>
                                          </p:val>
                                        </p:tav>
                                        <p:tav tm="100000">
                                          <p:val>
                                            <p:strVal val="ppt_y"/>
                                          </p:val>
                                        </p:tav>
                                      </p:tavLst>
                                    </p:anim>
                                    <p:set>
                                      <p:cBhvr>
                                        <p:cTn id="120" dur="1" fill="hold">
                                          <p:stCondLst>
                                            <p:cond delay="1999"/>
                                          </p:stCondLst>
                                        </p:cTn>
                                        <p:tgtEl>
                                          <p:spTgt spid="7"/>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2000"/>
                                        <p:tgtEl>
                                          <p:spTgt spid="9"/>
                                        </p:tgtEl>
                                        <p:attrNameLst>
                                          <p:attrName>ppt_x</p:attrName>
                                        </p:attrNameLst>
                                      </p:cBhvr>
                                      <p:tavLst>
                                        <p:tav tm="0">
                                          <p:val>
                                            <p:strVal val="ppt_x"/>
                                          </p:val>
                                        </p:tav>
                                        <p:tav tm="100000">
                                          <p:val>
                                            <p:strVal val="0-ppt_w/2"/>
                                          </p:val>
                                        </p:tav>
                                      </p:tavLst>
                                    </p:anim>
                                    <p:anim calcmode="lin" valueType="num">
                                      <p:cBhvr additive="base">
                                        <p:cTn id="123" dur="2000"/>
                                        <p:tgtEl>
                                          <p:spTgt spid="9"/>
                                        </p:tgtEl>
                                        <p:attrNameLst>
                                          <p:attrName>ppt_y</p:attrName>
                                        </p:attrNameLst>
                                      </p:cBhvr>
                                      <p:tavLst>
                                        <p:tav tm="0">
                                          <p:val>
                                            <p:strVal val="ppt_y"/>
                                          </p:val>
                                        </p:tav>
                                        <p:tav tm="100000">
                                          <p:val>
                                            <p:strVal val="ppt_y"/>
                                          </p:val>
                                        </p:tav>
                                      </p:tavLst>
                                    </p:anim>
                                    <p:set>
                                      <p:cBhvr>
                                        <p:cTn id="124" dur="1" fill="hold">
                                          <p:stCondLst>
                                            <p:cond delay="1999"/>
                                          </p:stCondLst>
                                        </p:cTn>
                                        <p:tgtEl>
                                          <p:spTgt spid="9"/>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2000"/>
                                        <p:tgtEl>
                                          <p:spTgt spid="11"/>
                                        </p:tgtEl>
                                        <p:attrNameLst>
                                          <p:attrName>ppt_x</p:attrName>
                                        </p:attrNameLst>
                                      </p:cBhvr>
                                      <p:tavLst>
                                        <p:tav tm="0">
                                          <p:val>
                                            <p:strVal val="ppt_x"/>
                                          </p:val>
                                        </p:tav>
                                        <p:tav tm="100000">
                                          <p:val>
                                            <p:strVal val="0-ppt_w/2"/>
                                          </p:val>
                                        </p:tav>
                                      </p:tavLst>
                                    </p:anim>
                                    <p:anim calcmode="lin" valueType="num">
                                      <p:cBhvr additive="base">
                                        <p:cTn id="127" dur="2000"/>
                                        <p:tgtEl>
                                          <p:spTgt spid="11"/>
                                        </p:tgtEl>
                                        <p:attrNameLst>
                                          <p:attrName>ppt_y</p:attrName>
                                        </p:attrNameLst>
                                      </p:cBhvr>
                                      <p:tavLst>
                                        <p:tav tm="0">
                                          <p:val>
                                            <p:strVal val="ppt_y"/>
                                          </p:val>
                                        </p:tav>
                                        <p:tav tm="100000">
                                          <p:val>
                                            <p:strVal val="ppt_y"/>
                                          </p:val>
                                        </p:tav>
                                      </p:tavLst>
                                    </p:anim>
                                    <p:set>
                                      <p:cBhvr>
                                        <p:cTn id="128" dur="1" fill="hold">
                                          <p:stCondLst>
                                            <p:cond delay="1999"/>
                                          </p:stCondLst>
                                        </p:cTn>
                                        <p:tgtEl>
                                          <p:spTgt spid="11"/>
                                        </p:tgtEl>
                                        <p:attrNameLst>
                                          <p:attrName>style.visibility</p:attrName>
                                        </p:attrNameLst>
                                      </p:cBhvr>
                                      <p:to>
                                        <p:strVal val="hidden"/>
                                      </p:to>
                                    </p:set>
                                  </p:childTnLst>
                                </p:cTn>
                              </p:par>
                              <p:par>
                                <p:cTn id="129" presetID="19" presetClass="exit" presetSubtype="5" fill="hold" nodeType="withEffect">
                                  <p:stCondLst>
                                    <p:cond delay="0"/>
                                  </p:stCondLst>
                                  <p:childTnLst>
                                    <p:anim calcmode="lin" valueType="num">
                                      <p:cBhvr>
                                        <p:cTn id="130" dur="2000"/>
                                        <p:tgtEl>
                                          <p:spTgt spid="3"/>
                                        </p:tgtEl>
                                        <p:attrNameLst>
                                          <p:attrName>ppt_w</p:attrName>
                                        </p:attrNameLst>
                                      </p:cBhvr>
                                      <p:tavLst>
                                        <p:tav tm="0">
                                          <p:val>
                                            <p:strVal val="ppt_w"/>
                                          </p:val>
                                        </p:tav>
                                        <p:tav tm="100000">
                                          <p:val>
                                            <p:strVal val="ppt_w"/>
                                          </p:val>
                                        </p:tav>
                                      </p:tavLst>
                                    </p:anim>
                                    <p:anim calcmode="lin" valueType="num">
                                      <p:cBhvr>
                                        <p:cTn id="131" dur="2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2" dur="1" fill="hold">
                                          <p:stCondLst>
                                            <p:cond delay="1999"/>
                                          </p:stCondLst>
                                        </p:cTn>
                                        <p:tgtEl>
                                          <p:spTgt spid="3"/>
                                        </p:tgtEl>
                                        <p:attrNameLst>
                                          <p:attrName>style.visibility</p:attrName>
                                        </p:attrNameLst>
                                      </p:cBhvr>
                                      <p:to>
                                        <p:strVal val="hidden"/>
                                      </p:to>
                                    </p:set>
                                  </p:childTnLst>
                                </p:cTn>
                              </p:par>
                              <p:par>
                                <p:cTn id="133" presetID="19" presetClass="exit" presetSubtype="5" fill="hold" nodeType="withEffect">
                                  <p:stCondLst>
                                    <p:cond delay="0"/>
                                  </p:stCondLst>
                                  <p:childTnLst>
                                    <p:anim calcmode="lin" valueType="num">
                                      <p:cBhvr>
                                        <p:cTn id="134" dur="2000"/>
                                        <p:tgtEl>
                                          <p:spTgt spid="5"/>
                                        </p:tgtEl>
                                        <p:attrNameLst>
                                          <p:attrName>ppt_w</p:attrName>
                                        </p:attrNameLst>
                                      </p:cBhvr>
                                      <p:tavLst>
                                        <p:tav tm="0">
                                          <p:val>
                                            <p:strVal val="ppt_w"/>
                                          </p:val>
                                        </p:tav>
                                        <p:tav tm="100000">
                                          <p:val>
                                            <p:strVal val="ppt_w"/>
                                          </p:val>
                                        </p:tav>
                                      </p:tavLst>
                                    </p:anim>
                                    <p:anim calcmode="lin" valueType="num">
                                      <p:cBhvr>
                                        <p:cTn id="135"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6" dur="1" fill="hold">
                                          <p:stCondLst>
                                            <p:cond delay="1999"/>
                                          </p:stCondLst>
                                        </p:cTn>
                                        <p:tgtEl>
                                          <p:spTgt spid="5"/>
                                        </p:tgtEl>
                                        <p:attrNameLst>
                                          <p:attrName>style.visibility</p:attrName>
                                        </p:attrNameLst>
                                      </p:cBhvr>
                                      <p:to>
                                        <p:strVal val="hidden"/>
                                      </p:to>
                                    </p:set>
                                  </p:childTnLst>
                                </p:cTn>
                              </p:par>
                              <p:par>
                                <p:cTn id="137" presetID="19" presetClass="exit" presetSubtype="5" fill="hold" nodeType="withEffect">
                                  <p:stCondLst>
                                    <p:cond delay="0"/>
                                  </p:stCondLst>
                                  <p:childTnLst>
                                    <p:anim calcmode="lin" valueType="num">
                                      <p:cBhvr>
                                        <p:cTn id="138" dur="2000"/>
                                        <p:tgtEl>
                                          <p:spTgt spid="7"/>
                                        </p:tgtEl>
                                        <p:attrNameLst>
                                          <p:attrName>ppt_w</p:attrName>
                                        </p:attrNameLst>
                                      </p:cBhvr>
                                      <p:tavLst>
                                        <p:tav tm="0">
                                          <p:val>
                                            <p:strVal val="ppt_w"/>
                                          </p:val>
                                        </p:tav>
                                        <p:tav tm="100000">
                                          <p:val>
                                            <p:strVal val="ppt_w"/>
                                          </p:val>
                                        </p:tav>
                                      </p:tavLst>
                                    </p:anim>
                                    <p:anim calcmode="lin" valueType="num">
                                      <p:cBhvr>
                                        <p:cTn id="139"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0" dur="1" fill="hold">
                                          <p:stCondLst>
                                            <p:cond delay="1999"/>
                                          </p:stCondLst>
                                        </p:cTn>
                                        <p:tgtEl>
                                          <p:spTgt spid="7"/>
                                        </p:tgtEl>
                                        <p:attrNameLst>
                                          <p:attrName>style.visibility</p:attrName>
                                        </p:attrNameLst>
                                      </p:cBhvr>
                                      <p:to>
                                        <p:strVal val="hidden"/>
                                      </p:to>
                                    </p:set>
                                  </p:childTnLst>
                                </p:cTn>
                              </p:par>
                              <p:par>
                                <p:cTn id="141" presetID="19" presetClass="exit" presetSubtype="5" fill="hold" nodeType="withEffect">
                                  <p:stCondLst>
                                    <p:cond delay="0"/>
                                  </p:stCondLst>
                                  <p:childTnLst>
                                    <p:anim calcmode="lin" valueType="num">
                                      <p:cBhvr>
                                        <p:cTn id="142" dur="2000"/>
                                        <p:tgtEl>
                                          <p:spTgt spid="9"/>
                                        </p:tgtEl>
                                        <p:attrNameLst>
                                          <p:attrName>ppt_w</p:attrName>
                                        </p:attrNameLst>
                                      </p:cBhvr>
                                      <p:tavLst>
                                        <p:tav tm="0">
                                          <p:val>
                                            <p:strVal val="ppt_w"/>
                                          </p:val>
                                        </p:tav>
                                        <p:tav tm="100000">
                                          <p:val>
                                            <p:strVal val="ppt_w"/>
                                          </p:val>
                                        </p:tav>
                                      </p:tavLst>
                                    </p:anim>
                                    <p:anim calcmode="lin" valueType="num">
                                      <p:cBhvr>
                                        <p:cTn id="143"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4" dur="1" fill="hold">
                                          <p:stCondLst>
                                            <p:cond delay="1999"/>
                                          </p:stCondLst>
                                        </p:cTn>
                                        <p:tgtEl>
                                          <p:spTgt spid="9"/>
                                        </p:tgtEl>
                                        <p:attrNameLst>
                                          <p:attrName>style.visibility</p:attrName>
                                        </p:attrNameLst>
                                      </p:cBhvr>
                                      <p:to>
                                        <p:strVal val="hidden"/>
                                      </p:to>
                                    </p:set>
                                  </p:childTnLst>
                                </p:cTn>
                              </p:par>
                              <p:par>
                                <p:cTn id="145" presetID="19" presetClass="exit" presetSubtype="5" fill="hold" nodeType="withEffect">
                                  <p:stCondLst>
                                    <p:cond delay="0"/>
                                  </p:stCondLst>
                                  <p:childTnLst>
                                    <p:anim calcmode="lin" valueType="num">
                                      <p:cBhvr>
                                        <p:cTn id="146" dur="2000"/>
                                        <p:tgtEl>
                                          <p:spTgt spid="11"/>
                                        </p:tgtEl>
                                        <p:attrNameLst>
                                          <p:attrName>ppt_w</p:attrName>
                                        </p:attrNameLst>
                                      </p:cBhvr>
                                      <p:tavLst>
                                        <p:tav tm="0">
                                          <p:val>
                                            <p:strVal val="ppt_w"/>
                                          </p:val>
                                        </p:tav>
                                        <p:tav tm="100000">
                                          <p:val>
                                            <p:strVal val="ppt_w"/>
                                          </p:val>
                                        </p:tav>
                                      </p:tavLst>
                                    </p:anim>
                                    <p:anim calcmode="lin" valueType="num">
                                      <p:cBhvr>
                                        <p:cTn id="147"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8" dur="1" fill="hold">
                                          <p:stCondLst>
                                            <p:cond delay="1999"/>
                                          </p:stCondLst>
                                        </p:cTn>
                                        <p:tgtEl>
                                          <p:spTgt spid="11"/>
                                        </p:tgtEl>
                                        <p:attrNameLst>
                                          <p:attrName>style.visibility</p:attrName>
                                        </p:attrNameLst>
                                      </p:cBhvr>
                                      <p:to>
                                        <p:strVal val="hidden"/>
                                      </p:to>
                                    </p:set>
                                  </p:childTnLst>
                                </p:cTn>
                              </p:par>
                              <p:par>
                                <p:cTn id="149" presetID="23" presetClass="entr" presetSubtype="288" fill="hold" nodeType="withEffect">
                                  <p:stCondLst>
                                    <p:cond delay="0"/>
                                  </p:stCondLst>
                                  <p:childTnLst>
                                    <p:set>
                                      <p:cBhvr>
                                        <p:cTn id="150" dur="1" fill="hold">
                                          <p:stCondLst>
                                            <p:cond delay="0"/>
                                          </p:stCondLst>
                                        </p:cTn>
                                        <p:tgtEl>
                                          <p:spTgt spid="2"/>
                                        </p:tgtEl>
                                        <p:attrNameLst>
                                          <p:attrName>style.visibility</p:attrName>
                                        </p:attrNameLst>
                                      </p:cBhvr>
                                      <p:to>
                                        <p:strVal val="visible"/>
                                      </p:to>
                                    </p:set>
                                    <p:anim calcmode="lin" valueType="num">
                                      <p:cBhvr>
                                        <p:cTn id="151" dur="2000" fill="hold"/>
                                        <p:tgtEl>
                                          <p:spTgt spid="2"/>
                                        </p:tgtEl>
                                        <p:attrNameLst>
                                          <p:attrName>ppt_w</p:attrName>
                                        </p:attrNameLst>
                                      </p:cBhvr>
                                      <p:tavLst>
                                        <p:tav tm="0">
                                          <p:val>
                                            <p:strVal val="4/3*#ppt_w"/>
                                          </p:val>
                                        </p:tav>
                                        <p:tav tm="100000">
                                          <p:val>
                                            <p:strVal val="#ppt_w"/>
                                          </p:val>
                                        </p:tav>
                                      </p:tavLst>
                                    </p:anim>
                                    <p:anim calcmode="lin" valueType="num">
                                      <p:cBhvr>
                                        <p:cTn id="152" dur="2000" fill="hold"/>
                                        <p:tgtEl>
                                          <p:spTgt spid="2"/>
                                        </p:tgtEl>
                                        <p:attrNameLst>
                                          <p:attrName>ppt_h</p:attrName>
                                        </p:attrNameLst>
                                      </p:cBhvr>
                                      <p:tavLst>
                                        <p:tav tm="0">
                                          <p:val>
                                            <p:strVal val="4/3*#ppt_h"/>
                                          </p:val>
                                        </p:tav>
                                        <p:tav tm="100000">
                                          <p:val>
                                            <p:strVal val="#ppt_h"/>
                                          </p:val>
                                        </p:tav>
                                      </p:tavLst>
                                    </p:anim>
                                  </p:childTnLst>
                                </p:cTn>
                              </p:par>
                              <p:par>
                                <p:cTn id="153" presetID="16" presetClass="entr" presetSubtype="37"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Effect transition="in" filter="barn(outVertical)">
                                      <p:cBhvr>
                                        <p:cTn id="15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963691"/>
            </a:gs>
            <a:gs pos="50000">
              <a:srgbClr val="FFCCFF">
                <a:shade val="67500"/>
                <a:satMod val="115000"/>
              </a:srgbClr>
            </a:gs>
            <a:gs pos="100000">
              <a:srgbClr val="FFCC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37ffb9365a9a64c3ae7ecd57aab4b2b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ImagePreview.aspx.png"/>
          <p:cNvPicPr>
            <a:picLocks noChangeAspect="1"/>
          </p:cNvPicPr>
          <p:nvPr/>
        </p:nvPicPr>
        <p:blipFill>
          <a:blip r:embed="rId3">
            <a:duotone>
              <a:schemeClr val="accent2">
                <a:shade val="45000"/>
                <a:satMod val="135000"/>
              </a:schemeClr>
              <a:prstClr val="white"/>
            </a:duotone>
            <a:lum bright="-40000" contrast="40000"/>
          </a:blip>
          <a:stretch>
            <a:fillRect/>
          </a:stretch>
        </p:blipFill>
        <p:spPr>
          <a:xfrm rot="20625897">
            <a:off x="4048910" y="208123"/>
            <a:ext cx="3635721" cy="2524151"/>
          </a:xfrm>
          <a:prstGeom prst="rect">
            <a:avLst/>
          </a:prstGeom>
        </p:spPr>
      </p:pic>
      <p:pic>
        <p:nvPicPr>
          <p:cNvPr id="5" name="4 Imagen" descr="ImagePreview.aspx.png"/>
          <p:cNvPicPr>
            <a:picLocks noChangeAspect="1"/>
          </p:cNvPicPr>
          <p:nvPr/>
        </p:nvPicPr>
        <p:blipFill>
          <a:blip r:embed="rId3">
            <a:duotone>
              <a:schemeClr val="accent2">
                <a:shade val="45000"/>
                <a:satMod val="135000"/>
              </a:schemeClr>
              <a:prstClr val="white"/>
            </a:duotone>
            <a:lum bright="-40000" contrast="40000"/>
          </a:blip>
          <a:stretch>
            <a:fillRect/>
          </a:stretch>
        </p:blipFill>
        <p:spPr>
          <a:xfrm rot="1315129" flipV="1">
            <a:off x="4017206" y="2113354"/>
            <a:ext cx="3495593" cy="3062907"/>
          </a:xfrm>
          <a:prstGeom prst="rect">
            <a:avLst/>
          </a:prstGeom>
        </p:spPr>
      </p:pic>
      <p:pic>
        <p:nvPicPr>
          <p:cNvPr id="6" name="5 Imagen" descr="ImagePreview.aspx.png"/>
          <p:cNvPicPr>
            <a:picLocks noChangeAspect="1"/>
          </p:cNvPicPr>
          <p:nvPr/>
        </p:nvPicPr>
        <p:blipFill>
          <a:blip r:embed="rId3">
            <a:duotone>
              <a:schemeClr val="accent2">
                <a:shade val="45000"/>
                <a:satMod val="135000"/>
              </a:schemeClr>
              <a:prstClr val="white"/>
            </a:duotone>
            <a:lum bright="-40000" contrast="40000"/>
          </a:blip>
          <a:stretch>
            <a:fillRect/>
          </a:stretch>
        </p:blipFill>
        <p:spPr>
          <a:xfrm rot="937102" flipH="1">
            <a:off x="1576306" y="268446"/>
            <a:ext cx="3506973" cy="2513852"/>
          </a:xfrm>
          <a:prstGeom prst="rect">
            <a:avLst/>
          </a:prstGeom>
        </p:spPr>
      </p:pic>
      <p:pic>
        <p:nvPicPr>
          <p:cNvPr id="7" name="6 Imagen" descr="ImagePreview.aspx.png"/>
          <p:cNvPicPr>
            <a:picLocks noChangeAspect="1"/>
          </p:cNvPicPr>
          <p:nvPr/>
        </p:nvPicPr>
        <p:blipFill>
          <a:blip r:embed="rId3">
            <a:duotone>
              <a:schemeClr val="accent2">
                <a:shade val="45000"/>
                <a:satMod val="135000"/>
              </a:schemeClr>
              <a:prstClr val="white"/>
            </a:duotone>
            <a:lum bright="-40000" contrast="40000"/>
          </a:blip>
          <a:stretch>
            <a:fillRect/>
          </a:stretch>
        </p:blipFill>
        <p:spPr>
          <a:xfrm rot="20275170" flipH="1" flipV="1">
            <a:off x="1553886" y="2280381"/>
            <a:ext cx="3643948" cy="2763857"/>
          </a:xfrm>
          <a:prstGeom prst="rect">
            <a:avLst/>
          </a:prstGeom>
        </p:spPr>
      </p:pic>
      <p:sp>
        <p:nvSpPr>
          <p:cNvPr id="8" name="7 Rectángulo"/>
          <p:cNvSpPr/>
          <p:nvPr/>
        </p:nvSpPr>
        <p:spPr>
          <a:xfrm>
            <a:off x="-571536" y="-214332"/>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2000" fill="hold"/>
                                        <p:tgtEl>
                                          <p:spTgt spid="4"/>
                                        </p:tgtEl>
                                        <p:attrNameLst>
                                          <p:attrName>ppt_w</p:attrName>
                                        </p:attrNameLst>
                                      </p:cBhvr>
                                      <p:tavLst>
                                        <p:tav tm="0">
                                          <p:val>
                                            <p:fltVal val="0"/>
                                          </p:val>
                                        </p:tav>
                                        <p:tav tm="100000">
                                          <p:val>
                                            <p:strVal val="#ppt_w"/>
                                          </p:val>
                                        </p:tav>
                                      </p:tavLst>
                                    </p:anim>
                                    <p:anim calcmode="lin" valueType="num">
                                      <p:cBhvr>
                                        <p:cTn id="11" dur="2000" fill="hold"/>
                                        <p:tgtEl>
                                          <p:spTgt spid="4"/>
                                        </p:tgtEl>
                                        <p:attrNameLst>
                                          <p:attrName>ppt_h</p:attrName>
                                        </p:attrNameLst>
                                      </p:cBhvr>
                                      <p:tavLst>
                                        <p:tav tm="0">
                                          <p:val>
                                            <p:fltVal val="0"/>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ppt_w</p:attrName>
                                        </p:attrNameLst>
                                      </p:cBhvr>
                                      <p:tavLst>
                                        <p:tav tm="0">
                                          <p:val>
                                            <p:fltVal val="0"/>
                                          </p:val>
                                        </p:tav>
                                        <p:tav tm="100000">
                                          <p:val>
                                            <p:strVal val="#ppt_w"/>
                                          </p:val>
                                        </p:tav>
                                      </p:tavLst>
                                    </p:anim>
                                    <p:anim calcmode="lin" valueType="num">
                                      <p:cBhvr>
                                        <p:cTn id="15" dur="2000" fill="hold"/>
                                        <p:tgtEl>
                                          <p:spTgt spid="5"/>
                                        </p:tgtEl>
                                        <p:attrNameLst>
                                          <p:attrName>ppt_h</p:attrName>
                                        </p:attrNameLst>
                                      </p:cBhvr>
                                      <p:tavLst>
                                        <p:tav tm="0">
                                          <p:val>
                                            <p:fltVal val="0"/>
                                          </p:val>
                                        </p:tav>
                                        <p:tav tm="100000">
                                          <p:val>
                                            <p:strVal val="#ppt_h"/>
                                          </p:val>
                                        </p:tav>
                                      </p:tavLst>
                                    </p:anim>
                                  </p:childTnLst>
                                </p:cTn>
                              </p:par>
                              <p:par>
                                <p:cTn id="16" presetID="23" presetClass="entr" presetSubtype="1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2000" fill="hold"/>
                                        <p:tgtEl>
                                          <p:spTgt spid="6"/>
                                        </p:tgtEl>
                                        <p:attrNameLst>
                                          <p:attrName>ppt_w</p:attrName>
                                        </p:attrNameLst>
                                      </p:cBhvr>
                                      <p:tavLst>
                                        <p:tav tm="0">
                                          <p:val>
                                            <p:fltVal val="0"/>
                                          </p:val>
                                        </p:tav>
                                        <p:tav tm="100000">
                                          <p:val>
                                            <p:strVal val="#ppt_w"/>
                                          </p:val>
                                        </p:tav>
                                      </p:tavLst>
                                    </p:anim>
                                    <p:anim calcmode="lin" valueType="num">
                                      <p:cBhvr>
                                        <p:cTn id="19" dur="2000" fill="hold"/>
                                        <p:tgtEl>
                                          <p:spTgt spid="6"/>
                                        </p:tgtEl>
                                        <p:attrNameLst>
                                          <p:attrName>ppt_h</p:attrName>
                                        </p:attrNameLst>
                                      </p:cBhvr>
                                      <p:tavLst>
                                        <p:tav tm="0">
                                          <p:val>
                                            <p:fltVal val="0"/>
                                          </p:val>
                                        </p:tav>
                                        <p:tav tm="100000">
                                          <p:val>
                                            <p:strVal val="#ppt_h"/>
                                          </p:val>
                                        </p:tav>
                                      </p:tavLst>
                                    </p:anim>
                                  </p:childTnLst>
                                </p:cTn>
                              </p:par>
                              <p:par>
                                <p:cTn id="20" presetID="23" presetClass="entr" presetSubtype="16"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childTnLst>
                                </p:cTn>
                              </p:par>
                              <p:par>
                                <p:cTn id="24" presetID="2" presetClass="entr" presetSubtype="9"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2000" fill="hold"/>
                                        <p:tgtEl>
                                          <p:spTgt spid="6"/>
                                        </p:tgtEl>
                                        <p:attrNameLst>
                                          <p:attrName>ppt_x</p:attrName>
                                        </p:attrNameLst>
                                      </p:cBhvr>
                                      <p:tavLst>
                                        <p:tav tm="0">
                                          <p:val>
                                            <p:strVal val="0-#ppt_w/2"/>
                                          </p:val>
                                        </p:tav>
                                        <p:tav tm="100000">
                                          <p:val>
                                            <p:strVal val="#ppt_x"/>
                                          </p:val>
                                        </p:tav>
                                      </p:tavLst>
                                    </p:anim>
                                    <p:anim calcmode="lin" valueType="num">
                                      <p:cBhvr additive="base">
                                        <p:cTn id="27" dur="2000" fill="hold"/>
                                        <p:tgtEl>
                                          <p:spTgt spid="6"/>
                                        </p:tgtEl>
                                        <p:attrNameLst>
                                          <p:attrName>ppt_y</p:attrName>
                                        </p:attrNameLst>
                                      </p:cBhvr>
                                      <p:tavLst>
                                        <p:tav tm="0">
                                          <p:val>
                                            <p:strVal val="0-#ppt_h/2"/>
                                          </p:val>
                                        </p:tav>
                                        <p:tav tm="100000">
                                          <p:val>
                                            <p:strVal val="#ppt_y"/>
                                          </p:val>
                                        </p:tav>
                                      </p:tavLst>
                                    </p:anim>
                                  </p:childTnLst>
                                </p:cTn>
                              </p:par>
                              <p:par>
                                <p:cTn id="28" presetID="2" presetClass="entr" presetSubtype="3"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additive="base">
                                        <p:cTn id="30" dur="2000" fill="hold"/>
                                        <p:tgtEl>
                                          <p:spTgt spid="4"/>
                                        </p:tgtEl>
                                        <p:attrNameLst>
                                          <p:attrName>ppt_x</p:attrName>
                                        </p:attrNameLst>
                                      </p:cBhvr>
                                      <p:tavLst>
                                        <p:tav tm="0">
                                          <p:val>
                                            <p:strVal val="1+#ppt_w/2"/>
                                          </p:val>
                                        </p:tav>
                                        <p:tav tm="100000">
                                          <p:val>
                                            <p:strVal val="#ppt_x"/>
                                          </p:val>
                                        </p:tav>
                                      </p:tavLst>
                                    </p:anim>
                                    <p:anim calcmode="lin" valueType="num">
                                      <p:cBhvr additive="base">
                                        <p:cTn id="31" dur="2000" fill="hold"/>
                                        <p:tgtEl>
                                          <p:spTgt spid="4"/>
                                        </p:tgtEl>
                                        <p:attrNameLst>
                                          <p:attrName>ppt_y</p:attrName>
                                        </p:attrNameLst>
                                      </p:cBhvr>
                                      <p:tavLst>
                                        <p:tav tm="0">
                                          <p:val>
                                            <p:strVal val="0-#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2000" fill="hold"/>
                                        <p:tgtEl>
                                          <p:spTgt spid="5"/>
                                        </p:tgtEl>
                                        <p:attrNameLst>
                                          <p:attrName>ppt_x</p:attrName>
                                        </p:attrNameLst>
                                      </p:cBhvr>
                                      <p:tavLst>
                                        <p:tav tm="0">
                                          <p:val>
                                            <p:strVal val="1+#ppt_w/2"/>
                                          </p:val>
                                        </p:tav>
                                        <p:tav tm="100000">
                                          <p:val>
                                            <p:strVal val="#ppt_x"/>
                                          </p:val>
                                        </p:tav>
                                      </p:tavLst>
                                    </p:anim>
                                    <p:anim calcmode="lin" valueType="num">
                                      <p:cBhvr additive="base">
                                        <p:cTn id="35" dur="2000" fill="hold"/>
                                        <p:tgtEl>
                                          <p:spTgt spid="5"/>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2000" fill="hold"/>
                                        <p:tgtEl>
                                          <p:spTgt spid="7"/>
                                        </p:tgtEl>
                                        <p:attrNameLst>
                                          <p:attrName>ppt_x</p:attrName>
                                        </p:attrNameLst>
                                      </p:cBhvr>
                                      <p:tavLst>
                                        <p:tav tm="0">
                                          <p:val>
                                            <p:strVal val="0-#ppt_w/2"/>
                                          </p:val>
                                        </p:tav>
                                        <p:tav tm="100000">
                                          <p:val>
                                            <p:strVal val="#ppt_x"/>
                                          </p:val>
                                        </p:tav>
                                      </p:tavLst>
                                    </p:anim>
                                    <p:anim calcmode="lin" valueType="num">
                                      <p:cBhvr additive="base">
                                        <p:cTn id="39" dur="2000" fill="hold"/>
                                        <p:tgtEl>
                                          <p:spTgt spid="7"/>
                                        </p:tgtEl>
                                        <p:attrNameLst>
                                          <p:attrName>ppt_y</p:attrName>
                                        </p:attrNameLst>
                                      </p:cBhvr>
                                      <p:tavLst>
                                        <p:tav tm="0">
                                          <p:val>
                                            <p:strVal val="1+#ppt_h/2"/>
                                          </p:val>
                                        </p:tav>
                                        <p:tav tm="100000">
                                          <p:val>
                                            <p:strVal val="#ppt_y"/>
                                          </p:val>
                                        </p:tav>
                                      </p:tavLst>
                                    </p:anim>
                                  </p:childTnLst>
                                </p:cTn>
                              </p:par>
                            </p:childTnLst>
                          </p:cTn>
                        </p:par>
                        <p:par>
                          <p:cTn id="40" fill="hold">
                            <p:stCondLst>
                              <p:cond delay="2000"/>
                            </p:stCondLst>
                            <p:childTnLst>
                              <p:par>
                                <p:cTn id="41" presetID="2" presetClass="exit" presetSubtype="3" fill="hold" nodeType="afterEffect">
                                  <p:stCondLst>
                                    <p:cond delay="0"/>
                                  </p:stCondLst>
                                  <p:childTnLst>
                                    <p:anim calcmode="lin" valueType="num">
                                      <p:cBhvr additive="base">
                                        <p:cTn id="42" dur="2000"/>
                                        <p:tgtEl>
                                          <p:spTgt spid="7"/>
                                        </p:tgtEl>
                                        <p:attrNameLst>
                                          <p:attrName>ppt_x</p:attrName>
                                        </p:attrNameLst>
                                      </p:cBhvr>
                                      <p:tavLst>
                                        <p:tav tm="0">
                                          <p:val>
                                            <p:strVal val="ppt_x"/>
                                          </p:val>
                                        </p:tav>
                                        <p:tav tm="100000">
                                          <p:val>
                                            <p:strVal val="1+ppt_w/2"/>
                                          </p:val>
                                        </p:tav>
                                      </p:tavLst>
                                    </p:anim>
                                    <p:anim calcmode="lin" valueType="num">
                                      <p:cBhvr additive="base">
                                        <p:cTn id="43" dur="2000"/>
                                        <p:tgtEl>
                                          <p:spTgt spid="7"/>
                                        </p:tgtEl>
                                        <p:attrNameLst>
                                          <p:attrName>ppt_y</p:attrName>
                                        </p:attrNameLst>
                                      </p:cBhvr>
                                      <p:tavLst>
                                        <p:tav tm="0">
                                          <p:val>
                                            <p:strVal val="ppt_y"/>
                                          </p:val>
                                        </p:tav>
                                        <p:tav tm="100000">
                                          <p:val>
                                            <p:strVal val="0-ppt_h/2"/>
                                          </p:val>
                                        </p:tav>
                                      </p:tavLst>
                                    </p:anim>
                                    <p:set>
                                      <p:cBhvr>
                                        <p:cTn id="44" dur="1" fill="hold">
                                          <p:stCondLst>
                                            <p:cond delay="1999"/>
                                          </p:stCondLst>
                                        </p:cTn>
                                        <p:tgtEl>
                                          <p:spTgt spid="7"/>
                                        </p:tgtEl>
                                        <p:attrNameLst>
                                          <p:attrName>style.visibility</p:attrName>
                                        </p:attrNameLst>
                                      </p:cBhvr>
                                      <p:to>
                                        <p:strVal val="hidden"/>
                                      </p:to>
                                    </p:set>
                                  </p:childTnLst>
                                </p:cTn>
                              </p:par>
                              <p:par>
                                <p:cTn id="45" presetID="8" presetClass="emph" presetSubtype="0" fill="hold" nodeType="withEffect">
                                  <p:stCondLst>
                                    <p:cond delay="0"/>
                                  </p:stCondLst>
                                  <p:childTnLst>
                                    <p:animRot by="-21600000">
                                      <p:cBhvr>
                                        <p:cTn id="46" dur="2000" fill="hold"/>
                                        <p:tgtEl>
                                          <p:spTgt spid="7"/>
                                        </p:tgtEl>
                                        <p:attrNameLst>
                                          <p:attrName>r</p:attrName>
                                        </p:attrNameLst>
                                      </p:cBhvr>
                                    </p:animRot>
                                  </p:childTnLst>
                                </p:cTn>
                              </p:par>
                              <p:par>
                                <p:cTn id="47" presetID="2" presetClass="exit" presetSubtype="6" fill="hold" nodeType="withEffect">
                                  <p:stCondLst>
                                    <p:cond delay="0"/>
                                  </p:stCondLst>
                                  <p:childTnLst>
                                    <p:anim calcmode="lin" valueType="num">
                                      <p:cBhvr additive="base">
                                        <p:cTn id="48" dur="2000"/>
                                        <p:tgtEl>
                                          <p:spTgt spid="6"/>
                                        </p:tgtEl>
                                        <p:attrNameLst>
                                          <p:attrName>ppt_x</p:attrName>
                                        </p:attrNameLst>
                                      </p:cBhvr>
                                      <p:tavLst>
                                        <p:tav tm="0">
                                          <p:val>
                                            <p:strVal val="ppt_x"/>
                                          </p:val>
                                        </p:tav>
                                        <p:tav tm="100000">
                                          <p:val>
                                            <p:strVal val="1+ppt_w/2"/>
                                          </p:val>
                                        </p:tav>
                                      </p:tavLst>
                                    </p:anim>
                                    <p:anim calcmode="lin" valueType="num">
                                      <p:cBhvr additive="base">
                                        <p:cTn id="49" dur="2000"/>
                                        <p:tgtEl>
                                          <p:spTgt spid="6"/>
                                        </p:tgtEl>
                                        <p:attrNameLst>
                                          <p:attrName>ppt_y</p:attrName>
                                        </p:attrNameLst>
                                      </p:cBhvr>
                                      <p:tavLst>
                                        <p:tav tm="0">
                                          <p:val>
                                            <p:strVal val="ppt_y"/>
                                          </p:val>
                                        </p:tav>
                                        <p:tav tm="100000">
                                          <p:val>
                                            <p:strVal val="1+ppt_h/2"/>
                                          </p:val>
                                        </p:tav>
                                      </p:tavLst>
                                    </p:anim>
                                    <p:set>
                                      <p:cBhvr>
                                        <p:cTn id="50" dur="1" fill="hold">
                                          <p:stCondLst>
                                            <p:cond delay="1999"/>
                                          </p:stCondLst>
                                        </p:cTn>
                                        <p:tgtEl>
                                          <p:spTgt spid="6"/>
                                        </p:tgtEl>
                                        <p:attrNameLst>
                                          <p:attrName>style.visibility</p:attrName>
                                        </p:attrNameLst>
                                      </p:cBhvr>
                                      <p:to>
                                        <p:strVal val="hidden"/>
                                      </p:to>
                                    </p:set>
                                  </p:childTnLst>
                                </p:cTn>
                              </p:par>
                              <p:par>
                                <p:cTn id="51" presetID="8" presetClass="emph" presetSubtype="0" fill="hold" nodeType="withEffect">
                                  <p:stCondLst>
                                    <p:cond delay="0"/>
                                  </p:stCondLst>
                                  <p:childTnLst>
                                    <p:animRot by="21600000">
                                      <p:cBhvr>
                                        <p:cTn id="52" dur="2000" fill="hold"/>
                                        <p:tgtEl>
                                          <p:spTgt spid="6"/>
                                        </p:tgtEl>
                                        <p:attrNameLst>
                                          <p:attrName>r</p:attrName>
                                        </p:attrNameLst>
                                      </p:cBhvr>
                                    </p:animRot>
                                  </p:childTnLst>
                                </p:cTn>
                              </p:par>
                              <p:par>
                                <p:cTn id="53" presetID="2" presetClass="exit" presetSubtype="12" fill="hold" nodeType="withEffect">
                                  <p:stCondLst>
                                    <p:cond delay="0"/>
                                  </p:stCondLst>
                                  <p:childTnLst>
                                    <p:anim calcmode="lin" valueType="num">
                                      <p:cBhvr additive="base">
                                        <p:cTn id="54" dur="2000"/>
                                        <p:tgtEl>
                                          <p:spTgt spid="4"/>
                                        </p:tgtEl>
                                        <p:attrNameLst>
                                          <p:attrName>ppt_x</p:attrName>
                                        </p:attrNameLst>
                                      </p:cBhvr>
                                      <p:tavLst>
                                        <p:tav tm="0">
                                          <p:val>
                                            <p:strVal val="ppt_x"/>
                                          </p:val>
                                        </p:tav>
                                        <p:tav tm="100000">
                                          <p:val>
                                            <p:strVal val="0-ppt_w/2"/>
                                          </p:val>
                                        </p:tav>
                                      </p:tavLst>
                                    </p:anim>
                                    <p:anim calcmode="lin" valueType="num">
                                      <p:cBhvr additive="base">
                                        <p:cTn id="55" dur="2000"/>
                                        <p:tgtEl>
                                          <p:spTgt spid="4"/>
                                        </p:tgtEl>
                                        <p:attrNameLst>
                                          <p:attrName>ppt_y</p:attrName>
                                        </p:attrNameLst>
                                      </p:cBhvr>
                                      <p:tavLst>
                                        <p:tav tm="0">
                                          <p:val>
                                            <p:strVal val="ppt_y"/>
                                          </p:val>
                                        </p:tav>
                                        <p:tav tm="100000">
                                          <p:val>
                                            <p:strVal val="1+ppt_h/2"/>
                                          </p:val>
                                        </p:tav>
                                      </p:tavLst>
                                    </p:anim>
                                    <p:set>
                                      <p:cBhvr>
                                        <p:cTn id="56" dur="1" fill="hold">
                                          <p:stCondLst>
                                            <p:cond delay="1999"/>
                                          </p:stCondLst>
                                        </p:cTn>
                                        <p:tgtEl>
                                          <p:spTgt spid="4"/>
                                        </p:tgtEl>
                                        <p:attrNameLst>
                                          <p:attrName>style.visibility</p:attrName>
                                        </p:attrNameLst>
                                      </p:cBhvr>
                                      <p:to>
                                        <p:strVal val="hidden"/>
                                      </p:to>
                                    </p:set>
                                  </p:childTnLst>
                                </p:cTn>
                              </p:par>
                              <p:par>
                                <p:cTn id="57" presetID="8" presetClass="emph" presetSubtype="0" fill="hold" nodeType="withEffect">
                                  <p:stCondLst>
                                    <p:cond delay="0"/>
                                  </p:stCondLst>
                                  <p:childTnLst>
                                    <p:animRot by="-21600000">
                                      <p:cBhvr>
                                        <p:cTn id="58" dur="2000" fill="hold"/>
                                        <p:tgtEl>
                                          <p:spTgt spid="4"/>
                                        </p:tgtEl>
                                        <p:attrNameLst>
                                          <p:attrName>r</p:attrName>
                                        </p:attrNameLst>
                                      </p:cBhvr>
                                    </p:animRot>
                                  </p:childTnLst>
                                </p:cTn>
                              </p:par>
                              <p:par>
                                <p:cTn id="59" presetID="2" presetClass="exit" presetSubtype="9" fill="hold" nodeType="withEffect">
                                  <p:stCondLst>
                                    <p:cond delay="0"/>
                                  </p:stCondLst>
                                  <p:childTnLst>
                                    <p:anim calcmode="lin" valueType="num">
                                      <p:cBhvr additive="base">
                                        <p:cTn id="60" dur="2000"/>
                                        <p:tgtEl>
                                          <p:spTgt spid="5"/>
                                        </p:tgtEl>
                                        <p:attrNameLst>
                                          <p:attrName>ppt_x</p:attrName>
                                        </p:attrNameLst>
                                      </p:cBhvr>
                                      <p:tavLst>
                                        <p:tav tm="0">
                                          <p:val>
                                            <p:strVal val="ppt_x"/>
                                          </p:val>
                                        </p:tav>
                                        <p:tav tm="100000">
                                          <p:val>
                                            <p:strVal val="0-ppt_w/2"/>
                                          </p:val>
                                        </p:tav>
                                      </p:tavLst>
                                    </p:anim>
                                    <p:anim calcmode="lin" valueType="num">
                                      <p:cBhvr additive="base">
                                        <p:cTn id="61" dur="2000"/>
                                        <p:tgtEl>
                                          <p:spTgt spid="5"/>
                                        </p:tgtEl>
                                        <p:attrNameLst>
                                          <p:attrName>ppt_y</p:attrName>
                                        </p:attrNameLst>
                                      </p:cBhvr>
                                      <p:tavLst>
                                        <p:tav tm="0">
                                          <p:val>
                                            <p:strVal val="ppt_y"/>
                                          </p:val>
                                        </p:tav>
                                        <p:tav tm="100000">
                                          <p:val>
                                            <p:strVal val="0-ppt_h/2"/>
                                          </p:val>
                                        </p:tav>
                                      </p:tavLst>
                                    </p:anim>
                                    <p:set>
                                      <p:cBhvr>
                                        <p:cTn id="62" dur="1" fill="hold">
                                          <p:stCondLst>
                                            <p:cond delay="1999"/>
                                          </p:stCondLst>
                                        </p:cTn>
                                        <p:tgtEl>
                                          <p:spTgt spid="5"/>
                                        </p:tgtEl>
                                        <p:attrNameLst>
                                          <p:attrName>style.visibility</p:attrName>
                                        </p:attrNameLst>
                                      </p:cBhvr>
                                      <p:to>
                                        <p:strVal val="hidden"/>
                                      </p:to>
                                    </p:set>
                                  </p:childTnLst>
                                </p:cTn>
                              </p:par>
                              <p:par>
                                <p:cTn id="63" presetID="8" presetClass="emph" presetSubtype="0" fill="hold" nodeType="withEffect">
                                  <p:stCondLst>
                                    <p:cond delay="0"/>
                                  </p:stCondLst>
                                  <p:childTnLst>
                                    <p:animRot by="21600000">
                                      <p:cBhvr>
                                        <p:cTn id="64" dur="2000" fill="hold"/>
                                        <p:tgtEl>
                                          <p:spTgt spid="5"/>
                                        </p:tgtEl>
                                        <p:attrNameLst>
                                          <p:attrName>r</p:attrName>
                                        </p:attrNameLst>
                                      </p:cBhvr>
                                    </p:animRot>
                                  </p:childTnLst>
                                </p:cTn>
                              </p:par>
                              <p:par>
                                <p:cTn id="65" presetID="23" presetClass="entr" presetSubtype="288" fill="hold" nodeType="withEffect">
                                  <p:stCondLst>
                                    <p:cond delay="0"/>
                                  </p:stCondLst>
                                  <p:childTnLst>
                                    <p:set>
                                      <p:cBhvr>
                                        <p:cTn id="66" dur="1" fill="hold">
                                          <p:stCondLst>
                                            <p:cond delay="0"/>
                                          </p:stCondLst>
                                        </p:cTn>
                                        <p:tgtEl>
                                          <p:spTgt spid="2"/>
                                        </p:tgtEl>
                                        <p:attrNameLst>
                                          <p:attrName>style.visibility</p:attrName>
                                        </p:attrNameLst>
                                      </p:cBhvr>
                                      <p:to>
                                        <p:strVal val="visible"/>
                                      </p:to>
                                    </p:set>
                                    <p:anim calcmode="lin" valueType="num">
                                      <p:cBhvr>
                                        <p:cTn id="67" dur="2000" fill="hold"/>
                                        <p:tgtEl>
                                          <p:spTgt spid="2"/>
                                        </p:tgtEl>
                                        <p:attrNameLst>
                                          <p:attrName>ppt_w</p:attrName>
                                        </p:attrNameLst>
                                      </p:cBhvr>
                                      <p:tavLst>
                                        <p:tav tm="0">
                                          <p:val>
                                            <p:strVal val="4/3*#ppt_w"/>
                                          </p:val>
                                        </p:tav>
                                        <p:tav tm="100000">
                                          <p:val>
                                            <p:strVal val="#ppt_w"/>
                                          </p:val>
                                        </p:tav>
                                      </p:tavLst>
                                    </p:anim>
                                    <p:anim calcmode="lin" valueType="num">
                                      <p:cBhvr>
                                        <p:cTn id="68" dur="2000" fill="hold"/>
                                        <p:tgtEl>
                                          <p:spTgt spid="2"/>
                                        </p:tgtEl>
                                        <p:attrNameLst>
                                          <p:attrName>ppt_h</p:attrName>
                                        </p:attrNameLst>
                                      </p:cBhvr>
                                      <p:tavLst>
                                        <p:tav tm="0">
                                          <p:val>
                                            <p:strVal val="4/3*#ppt_h"/>
                                          </p:val>
                                        </p:tav>
                                        <p:tav tm="100000">
                                          <p:val>
                                            <p:strVal val="#ppt_h"/>
                                          </p:val>
                                        </p:tav>
                                      </p:tavLst>
                                    </p:anim>
                                  </p:childTnLst>
                                </p:cTn>
                              </p:par>
                              <p:par>
                                <p:cTn id="69" presetID="16" presetClass="entr" presetSubtype="37" fill="hold" nodeType="withEffect">
                                  <p:stCondLst>
                                    <p:cond delay="0"/>
                                  </p:stCondLst>
                                  <p:childTnLst>
                                    <p:set>
                                      <p:cBhvr>
                                        <p:cTn id="70" dur="1" fill="hold">
                                          <p:stCondLst>
                                            <p:cond delay="0"/>
                                          </p:stCondLst>
                                        </p:cTn>
                                        <p:tgtEl>
                                          <p:spTgt spid="2"/>
                                        </p:tgtEl>
                                        <p:attrNameLst>
                                          <p:attrName>style.visibility</p:attrName>
                                        </p:attrNameLst>
                                      </p:cBhvr>
                                      <p:to>
                                        <p:strVal val="visible"/>
                                      </p:to>
                                    </p:set>
                                    <p:animEffect transition="in" filter="barn(outVertical)">
                                      <p:cBhvr>
                                        <p:cTn id="7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933F25">
                <a:shade val="67500"/>
                <a:satMod val="115000"/>
              </a:srgbClr>
            </a:gs>
            <a:gs pos="100000">
              <a:srgbClr val="933F25">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tapeciarnia.pl)265348_kobieta_usmiechnieta_skrzypce_lindsey_stirling.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notas_musicales_png_recurso_by_miilig-d7lkxno.png"/>
          <p:cNvPicPr>
            <a:picLocks noChangeAspect="1"/>
          </p:cNvPicPr>
          <p:nvPr/>
        </p:nvPicPr>
        <p:blipFill>
          <a:blip r:embed="rId3">
            <a:grayscl/>
            <a:lum bright="-20000" contrast="40000"/>
          </a:blip>
          <a:stretch>
            <a:fillRect/>
          </a:stretch>
        </p:blipFill>
        <p:spPr>
          <a:xfrm>
            <a:off x="7215206" y="571486"/>
            <a:ext cx="2857500" cy="2857500"/>
          </a:xfrm>
          <a:prstGeom prst="rect">
            <a:avLst/>
          </a:prstGeom>
        </p:spPr>
      </p:pic>
      <p:pic>
        <p:nvPicPr>
          <p:cNvPr id="5" name="4 Imagen" descr="notas_musicales_png_recurso_by_miilig-d7lkxno.png"/>
          <p:cNvPicPr>
            <a:picLocks noChangeAspect="1"/>
          </p:cNvPicPr>
          <p:nvPr/>
        </p:nvPicPr>
        <p:blipFill>
          <a:blip r:embed="rId3">
            <a:grayscl/>
            <a:lum bright="-20000" contrast="40000"/>
          </a:blip>
          <a:stretch>
            <a:fillRect/>
          </a:stretch>
        </p:blipFill>
        <p:spPr>
          <a:xfrm flipV="1">
            <a:off x="7215206" y="1500180"/>
            <a:ext cx="2857500" cy="2990892"/>
          </a:xfrm>
          <a:prstGeom prst="rect">
            <a:avLst/>
          </a:prstGeom>
        </p:spPr>
      </p:pic>
      <p:pic>
        <p:nvPicPr>
          <p:cNvPr id="6" name="5 Imagen" descr="notas_musicales_png_recurso_by_miilig-d7lkxno.png"/>
          <p:cNvPicPr>
            <a:picLocks noChangeAspect="1"/>
          </p:cNvPicPr>
          <p:nvPr/>
        </p:nvPicPr>
        <p:blipFill>
          <a:blip r:embed="rId3">
            <a:grayscl/>
            <a:lum bright="-20000" contrast="40000"/>
          </a:blip>
          <a:stretch>
            <a:fillRect/>
          </a:stretch>
        </p:blipFill>
        <p:spPr>
          <a:xfrm>
            <a:off x="4857752" y="500048"/>
            <a:ext cx="2857500" cy="2857500"/>
          </a:xfrm>
          <a:prstGeom prst="rect">
            <a:avLst/>
          </a:prstGeom>
        </p:spPr>
      </p:pic>
      <p:pic>
        <p:nvPicPr>
          <p:cNvPr id="7" name="6 Imagen" descr="notas_musicales_png_recurso_by_miilig-d7lkxno.png"/>
          <p:cNvPicPr>
            <a:picLocks noChangeAspect="1"/>
          </p:cNvPicPr>
          <p:nvPr/>
        </p:nvPicPr>
        <p:blipFill>
          <a:blip r:embed="rId3">
            <a:grayscl/>
            <a:lum bright="-20000" contrast="40000"/>
          </a:blip>
          <a:stretch>
            <a:fillRect/>
          </a:stretch>
        </p:blipFill>
        <p:spPr>
          <a:xfrm flipV="1">
            <a:off x="5429256" y="1428742"/>
            <a:ext cx="2857500" cy="2990892"/>
          </a:xfrm>
          <a:prstGeom prst="rect">
            <a:avLst/>
          </a:prstGeom>
        </p:spPr>
      </p:pic>
      <p:pic>
        <p:nvPicPr>
          <p:cNvPr id="8" name="7 Imagen" descr="notas_musicales_png_recurso_by_miilig-d7lkxno.png"/>
          <p:cNvPicPr>
            <a:picLocks noChangeAspect="1"/>
          </p:cNvPicPr>
          <p:nvPr/>
        </p:nvPicPr>
        <p:blipFill>
          <a:blip r:embed="rId3">
            <a:grayscl/>
            <a:lum bright="-20000" contrast="40000"/>
          </a:blip>
          <a:stretch>
            <a:fillRect/>
          </a:stretch>
        </p:blipFill>
        <p:spPr>
          <a:xfrm>
            <a:off x="2714612" y="500048"/>
            <a:ext cx="2857500" cy="2857500"/>
          </a:xfrm>
          <a:prstGeom prst="rect">
            <a:avLst/>
          </a:prstGeom>
        </p:spPr>
      </p:pic>
      <p:pic>
        <p:nvPicPr>
          <p:cNvPr id="9" name="8 Imagen" descr="notas_musicales_png_recurso_by_miilig-d7lkxno.png"/>
          <p:cNvPicPr>
            <a:picLocks noChangeAspect="1"/>
          </p:cNvPicPr>
          <p:nvPr/>
        </p:nvPicPr>
        <p:blipFill>
          <a:blip r:embed="rId3">
            <a:grayscl/>
            <a:lum bright="-20000" contrast="40000"/>
          </a:blip>
          <a:stretch>
            <a:fillRect/>
          </a:stretch>
        </p:blipFill>
        <p:spPr>
          <a:xfrm flipV="1">
            <a:off x="3286116" y="1428742"/>
            <a:ext cx="2857500" cy="2990892"/>
          </a:xfrm>
          <a:prstGeom prst="rect">
            <a:avLst/>
          </a:prstGeom>
        </p:spPr>
      </p:pic>
      <p:pic>
        <p:nvPicPr>
          <p:cNvPr id="10" name="9 Imagen" descr="notas_musicales_png_recurso_by_miilig-d7lkxno.png"/>
          <p:cNvPicPr>
            <a:picLocks noChangeAspect="1"/>
          </p:cNvPicPr>
          <p:nvPr/>
        </p:nvPicPr>
        <p:blipFill>
          <a:blip r:embed="rId3">
            <a:grayscl/>
            <a:lum bright="-20000" contrast="40000"/>
          </a:blip>
          <a:stretch>
            <a:fillRect/>
          </a:stretch>
        </p:blipFill>
        <p:spPr>
          <a:xfrm>
            <a:off x="714348" y="500048"/>
            <a:ext cx="2857500" cy="2857500"/>
          </a:xfrm>
          <a:prstGeom prst="rect">
            <a:avLst/>
          </a:prstGeom>
        </p:spPr>
      </p:pic>
      <p:pic>
        <p:nvPicPr>
          <p:cNvPr id="11" name="10 Imagen" descr="notas_musicales_png_recurso_by_miilig-d7lkxno.png"/>
          <p:cNvPicPr>
            <a:picLocks noChangeAspect="1"/>
          </p:cNvPicPr>
          <p:nvPr/>
        </p:nvPicPr>
        <p:blipFill>
          <a:blip r:embed="rId3">
            <a:grayscl/>
            <a:lum bright="-20000" contrast="40000"/>
          </a:blip>
          <a:stretch>
            <a:fillRect/>
          </a:stretch>
        </p:blipFill>
        <p:spPr>
          <a:xfrm flipV="1">
            <a:off x="1285852" y="1428742"/>
            <a:ext cx="2857500" cy="2990892"/>
          </a:xfrm>
          <a:prstGeom prst="rect">
            <a:avLst/>
          </a:prstGeom>
        </p:spPr>
      </p:pic>
      <p:pic>
        <p:nvPicPr>
          <p:cNvPr id="12" name="11 Imagen" descr="notas_musicales_png_recurso_by_miilig-d7lkxno.png"/>
          <p:cNvPicPr>
            <a:picLocks noChangeAspect="1"/>
          </p:cNvPicPr>
          <p:nvPr/>
        </p:nvPicPr>
        <p:blipFill>
          <a:blip r:embed="rId3">
            <a:grayscl/>
            <a:lum bright="-20000" contrast="40000"/>
          </a:blip>
          <a:stretch>
            <a:fillRect/>
          </a:stretch>
        </p:blipFill>
        <p:spPr>
          <a:xfrm>
            <a:off x="-1071602" y="500048"/>
            <a:ext cx="2857500" cy="2857500"/>
          </a:xfrm>
          <a:prstGeom prst="rect">
            <a:avLst/>
          </a:prstGeom>
        </p:spPr>
      </p:pic>
      <p:pic>
        <p:nvPicPr>
          <p:cNvPr id="13" name="12 Imagen" descr="notas_musicales_png_recurso_by_miilig-d7lkxno.png"/>
          <p:cNvPicPr>
            <a:picLocks noChangeAspect="1"/>
          </p:cNvPicPr>
          <p:nvPr/>
        </p:nvPicPr>
        <p:blipFill>
          <a:blip r:embed="rId3">
            <a:grayscl/>
            <a:lum bright="-20000" contrast="40000"/>
          </a:blip>
          <a:stretch>
            <a:fillRect/>
          </a:stretch>
        </p:blipFill>
        <p:spPr>
          <a:xfrm flipV="1">
            <a:off x="-500098" y="1428742"/>
            <a:ext cx="2857500" cy="2990892"/>
          </a:xfrm>
          <a:prstGeom prst="rect">
            <a:avLst/>
          </a:prstGeom>
        </p:spPr>
      </p:pic>
      <p:sp>
        <p:nvSpPr>
          <p:cNvPr id="14" name="13 Rectángulo"/>
          <p:cNvSpPr/>
          <p:nvPr/>
        </p:nvSpPr>
        <p:spPr>
          <a:xfrm>
            <a:off x="-1000164" y="-214332"/>
            <a:ext cx="11144328"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1+#ppt_w/2"/>
                                          </p:val>
                                        </p:tav>
                                        <p:tav tm="100000">
                                          <p:val>
                                            <p:strVal val="#ppt_x"/>
                                          </p:val>
                                        </p:tav>
                                      </p:tavLst>
                                    </p:anim>
                                    <p:anim calcmode="lin" valueType="num">
                                      <p:cBhvr additive="base">
                                        <p:cTn id="19" dur="3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1+#ppt_w/2"/>
                                          </p:val>
                                        </p:tav>
                                        <p:tav tm="100000">
                                          <p:val>
                                            <p:strVal val="#ppt_x"/>
                                          </p:val>
                                        </p:tav>
                                      </p:tavLst>
                                    </p:anim>
                                    <p:anim calcmode="lin" valueType="num">
                                      <p:cBhvr additive="base">
                                        <p:cTn id="23" dur="3000" fill="hold"/>
                                        <p:tgtEl>
                                          <p:spTgt spid="7"/>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1+#ppt_w/2"/>
                                          </p:val>
                                        </p:tav>
                                        <p:tav tm="100000">
                                          <p:val>
                                            <p:strVal val="#ppt_x"/>
                                          </p:val>
                                        </p:tav>
                                      </p:tavLst>
                                    </p:anim>
                                    <p:anim calcmode="lin" valueType="num">
                                      <p:cBhvr additive="base">
                                        <p:cTn id="27" dur="30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1+#ppt_w/2"/>
                                          </p:val>
                                        </p:tav>
                                        <p:tav tm="100000">
                                          <p:val>
                                            <p:strVal val="#ppt_x"/>
                                          </p:val>
                                        </p:tav>
                                      </p:tavLst>
                                    </p:anim>
                                    <p:anim calcmode="lin" valueType="num">
                                      <p:cBhvr additive="base">
                                        <p:cTn id="31" dur="3000" fill="hold"/>
                                        <p:tgtEl>
                                          <p:spTgt spid="9"/>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1+#ppt_w/2"/>
                                          </p:val>
                                        </p:tav>
                                        <p:tav tm="100000">
                                          <p:val>
                                            <p:strVal val="#ppt_x"/>
                                          </p:val>
                                        </p:tav>
                                      </p:tavLst>
                                    </p:anim>
                                    <p:anim calcmode="lin" valueType="num">
                                      <p:cBhvr additive="base">
                                        <p:cTn id="35" dur="3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1+#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1+#ppt_w/2"/>
                                          </p:val>
                                        </p:tav>
                                        <p:tav tm="100000">
                                          <p:val>
                                            <p:strVal val="#ppt_x"/>
                                          </p:val>
                                        </p:tav>
                                      </p:tavLst>
                                    </p:anim>
                                    <p:anim calcmode="lin" valueType="num">
                                      <p:cBhvr additive="base">
                                        <p:cTn id="43" dur="3000" fill="hold"/>
                                        <p:tgtEl>
                                          <p:spTgt spid="12"/>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1+#ppt_w/2"/>
                                          </p:val>
                                        </p:tav>
                                        <p:tav tm="100000">
                                          <p:val>
                                            <p:strVal val="#ppt_x"/>
                                          </p:val>
                                        </p:tav>
                                      </p:tavLst>
                                    </p:anim>
                                    <p:anim calcmode="lin" valueType="num">
                                      <p:cBhvr additive="base">
                                        <p:cTn id="47" dur="3000" fill="hold"/>
                                        <p:tgtEl>
                                          <p:spTgt spid="13"/>
                                        </p:tgtEl>
                                        <p:attrNameLst>
                                          <p:attrName>ppt_y</p:attrName>
                                        </p:attrNameLst>
                                      </p:cBhvr>
                                      <p:tavLst>
                                        <p:tav tm="0">
                                          <p:val>
                                            <p:strVal val="#ppt_y"/>
                                          </p:val>
                                        </p:tav>
                                        <p:tav tm="100000">
                                          <p:val>
                                            <p:strVal val="#ppt_y"/>
                                          </p:val>
                                        </p:tav>
                                      </p:tavLst>
                                    </p:anim>
                                  </p:childTnLst>
                                </p:cTn>
                              </p:par>
                              <p:par>
                                <p:cTn id="48" presetID="8" presetClass="emph" presetSubtype="0" fill="hold" nodeType="withEffect">
                                  <p:stCondLst>
                                    <p:cond delay="0"/>
                                  </p:stCondLst>
                                  <p:childTnLst>
                                    <p:animRot by="21600000">
                                      <p:cBhvr>
                                        <p:cTn id="49" dur="3000" fill="hold"/>
                                        <p:tgtEl>
                                          <p:spTgt spid="4"/>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6"/>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8"/>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0"/>
                                        </p:tgtEl>
                                        <p:attrNameLst>
                                          <p:attrName>r</p:attrName>
                                        </p:attrNameLst>
                                      </p:cBhvr>
                                    </p:animRot>
                                  </p:childTnLst>
                                </p:cTn>
                              </p:par>
                              <p:par>
                                <p:cTn id="56" presetID="8" presetClass="emph" presetSubtype="0" fill="hold" nodeType="withEffect">
                                  <p:stCondLst>
                                    <p:cond delay="0"/>
                                  </p:stCondLst>
                                  <p:childTnLst>
                                    <p:animRot by="21600000">
                                      <p:cBhvr>
                                        <p:cTn id="57" dur="3000" fill="hold"/>
                                        <p:tgtEl>
                                          <p:spTgt spid="12"/>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5"/>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9"/>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1"/>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3"/>
                                        </p:tgtEl>
                                        <p:attrNameLst>
                                          <p:attrName>r</p:attrName>
                                        </p:attrNameLst>
                                      </p:cBhvr>
                                    </p:animRot>
                                  </p:childTnLst>
                                </p:cTn>
                              </p:par>
                            </p:childTnLst>
                          </p:cTn>
                        </p:par>
                        <p:par>
                          <p:cTn id="68" fill="hold">
                            <p:stCondLst>
                              <p:cond delay="3000"/>
                            </p:stCondLst>
                            <p:childTnLst>
                              <p:par>
                                <p:cTn id="69" presetID="2" presetClass="exit" presetSubtype="2" fill="hold" nodeType="afterEffect">
                                  <p:stCondLst>
                                    <p:cond delay="0"/>
                                  </p:stCondLst>
                                  <p:childTnLst>
                                    <p:anim calcmode="lin" valueType="num">
                                      <p:cBhvr additive="base">
                                        <p:cTn id="70" dur="3000"/>
                                        <p:tgtEl>
                                          <p:spTgt spid="4"/>
                                        </p:tgtEl>
                                        <p:attrNameLst>
                                          <p:attrName>ppt_x</p:attrName>
                                        </p:attrNameLst>
                                      </p:cBhvr>
                                      <p:tavLst>
                                        <p:tav tm="0">
                                          <p:val>
                                            <p:strVal val="ppt_x"/>
                                          </p:val>
                                        </p:tav>
                                        <p:tav tm="100000">
                                          <p:val>
                                            <p:strVal val="1+ppt_w/2"/>
                                          </p:val>
                                        </p:tav>
                                      </p:tavLst>
                                    </p:anim>
                                    <p:anim calcmode="lin" valueType="num">
                                      <p:cBhvr additive="base">
                                        <p:cTn id="71" dur="3000"/>
                                        <p:tgtEl>
                                          <p:spTgt spid="4"/>
                                        </p:tgtEl>
                                        <p:attrNameLst>
                                          <p:attrName>ppt_y</p:attrName>
                                        </p:attrNameLst>
                                      </p:cBhvr>
                                      <p:tavLst>
                                        <p:tav tm="0">
                                          <p:val>
                                            <p:strVal val="ppt_y"/>
                                          </p:val>
                                        </p:tav>
                                        <p:tav tm="100000">
                                          <p:val>
                                            <p:strVal val="ppt_y"/>
                                          </p:val>
                                        </p:tav>
                                      </p:tavLst>
                                    </p:anim>
                                    <p:set>
                                      <p:cBhvr>
                                        <p:cTn id="72" dur="1" fill="hold">
                                          <p:stCondLst>
                                            <p:cond delay="2999"/>
                                          </p:stCondLst>
                                        </p:cTn>
                                        <p:tgtEl>
                                          <p:spTgt spid="4"/>
                                        </p:tgtEl>
                                        <p:attrNameLst>
                                          <p:attrName>style.visibility</p:attrName>
                                        </p:attrNameLst>
                                      </p:cBhvr>
                                      <p:to>
                                        <p:strVal val="hidden"/>
                                      </p:to>
                                    </p:set>
                                  </p:childTnLst>
                                </p:cTn>
                              </p:par>
                              <p:par>
                                <p:cTn id="73" presetID="2" presetClass="exit" presetSubtype="2" fill="hold" nodeType="withEffect">
                                  <p:stCondLst>
                                    <p:cond delay="0"/>
                                  </p:stCondLst>
                                  <p:childTnLst>
                                    <p:anim calcmode="lin" valueType="num">
                                      <p:cBhvr additive="base">
                                        <p:cTn id="74" dur="3000"/>
                                        <p:tgtEl>
                                          <p:spTgt spid="5"/>
                                        </p:tgtEl>
                                        <p:attrNameLst>
                                          <p:attrName>ppt_x</p:attrName>
                                        </p:attrNameLst>
                                      </p:cBhvr>
                                      <p:tavLst>
                                        <p:tav tm="0">
                                          <p:val>
                                            <p:strVal val="ppt_x"/>
                                          </p:val>
                                        </p:tav>
                                        <p:tav tm="100000">
                                          <p:val>
                                            <p:strVal val="1+ppt_w/2"/>
                                          </p:val>
                                        </p:tav>
                                      </p:tavLst>
                                    </p:anim>
                                    <p:anim calcmode="lin" valueType="num">
                                      <p:cBhvr additive="base">
                                        <p:cTn id="75" dur="3000"/>
                                        <p:tgtEl>
                                          <p:spTgt spid="5"/>
                                        </p:tgtEl>
                                        <p:attrNameLst>
                                          <p:attrName>ppt_y</p:attrName>
                                        </p:attrNameLst>
                                      </p:cBhvr>
                                      <p:tavLst>
                                        <p:tav tm="0">
                                          <p:val>
                                            <p:strVal val="ppt_y"/>
                                          </p:val>
                                        </p:tav>
                                        <p:tav tm="100000">
                                          <p:val>
                                            <p:strVal val="ppt_y"/>
                                          </p:val>
                                        </p:tav>
                                      </p:tavLst>
                                    </p:anim>
                                    <p:set>
                                      <p:cBhvr>
                                        <p:cTn id="76" dur="1" fill="hold">
                                          <p:stCondLst>
                                            <p:cond delay="2999"/>
                                          </p:stCondLst>
                                        </p:cTn>
                                        <p:tgtEl>
                                          <p:spTgt spid="5"/>
                                        </p:tgtEl>
                                        <p:attrNameLst>
                                          <p:attrName>style.visibility</p:attrName>
                                        </p:attrNameLst>
                                      </p:cBhvr>
                                      <p:to>
                                        <p:strVal val="hidden"/>
                                      </p:to>
                                    </p:set>
                                  </p:childTnLst>
                                </p:cTn>
                              </p:par>
                              <p:par>
                                <p:cTn id="77" presetID="2" presetClass="exit" presetSubtype="2" fill="hold" nodeType="withEffect">
                                  <p:stCondLst>
                                    <p:cond delay="0"/>
                                  </p:stCondLst>
                                  <p:childTnLst>
                                    <p:anim calcmode="lin" valueType="num">
                                      <p:cBhvr additive="base">
                                        <p:cTn id="78" dur="3000"/>
                                        <p:tgtEl>
                                          <p:spTgt spid="6"/>
                                        </p:tgtEl>
                                        <p:attrNameLst>
                                          <p:attrName>ppt_x</p:attrName>
                                        </p:attrNameLst>
                                      </p:cBhvr>
                                      <p:tavLst>
                                        <p:tav tm="0">
                                          <p:val>
                                            <p:strVal val="ppt_x"/>
                                          </p:val>
                                        </p:tav>
                                        <p:tav tm="100000">
                                          <p:val>
                                            <p:strVal val="1+ppt_w/2"/>
                                          </p:val>
                                        </p:tav>
                                      </p:tavLst>
                                    </p:anim>
                                    <p:anim calcmode="lin" valueType="num">
                                      <p:cBhvr additive="base">
                                        <p:cTn id="79" dur="3000"/>
                                        <p:tgtEl>
                                          <p:spTgt spid="6"/>
                                        </p:tgtEl>
                                        <p:attrNameLst>
                                          <p:attrName>ppt_y</p:attrName>
                                        </p:attrNameLst>
                                      </p:cBhvr>
                                      <p:tavLst>
                                        <p:tav tm="0">
                                          <p:val>
                                            <p:strVal val="ppt_y"/>
                                          </p:val>
                                        </p:tav>
                                        <p:tav tm="100000">
                                          <p:val>
                                            <p:strVal val="ppt_y"/>
                                          </p:val>
                                        </p:tav>
                                      </p:tavLst>
                                    </p:anim>
                                    <p:set>
                                      <p:cBhvr>
                                        <p:cTn id="80" dur="1" fill="hold">
                                          <p:stCondLst>
                                            <p:cond delay="2999"/>
                                          </p:stCondLst>
                                        </p:cTn>
                                        <p:tgtEl>
                                          <p:spTgt spid="6"/>
                                        </p:tgtEl>
                                        <p:attrNameLst>
                                          <p:attrName>style.visibility</p:attrName>
                                        </p:attrNameLst>
                                      </p:cBhvr>
                                      <p:to>
                                        <p:strVal val="hidden"/>
                                      </p:to>
                                    </p:set>
                                  </p:childTnLst>
                                </p:cTn>
                              </p:par>
                              <p:par>
                                <p:cTn id="81" presetID="2" presetClass="exit" presetSubtype="2" fill="hold" nodeType="with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1+ppt_w/2"/>
                                          </p:val>
                                        </p:tav>
                                      </p:tavLst>
                                    </p:anim>
                                    <p:anim calcmode="lin" valueType="num">
                                      <p:cBhvr additive="base">
                                        <p:cTn id="83" dur="3000"/>
                                        <p:tgtEl>
                                          <p:spTgt spid="7"/>
                                        </p:tgtEl>
                                        <p:attrNameLst>
                                          <p:attrName>ppt_y</p:attrName>
                                        </p:attrNameLst>
                                      </p:cBhvr>
                                      <p:tavLst>
                                        <p:tav tm="0">
                                          <p:val>
                                            <p:strVal val="ppt_y"/>
                                          </p:val>
                                        </p:tav>
                                        <p:tav tm="100000">
                                          <p:val>
                                            <p:strVal val="ppt_y"/>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2" fill="hold"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1+ppt_w/2"/>
                                          </p:val>
                                        </p:tav>
                                      </p:tavLst>
                                    </p:anim>
                                    <p:anim calcmode="lin" valueType="num">
                                      <p:cBhvr additive="base">
                                        <p:cTn id="87" dur="3000"/>
                                        <p:tgtEl>
                                          <p:spTgt spid="8"/>
                                        </p:tgtEl>
                                        <p:attrNameLst>
                                          <p:attrName>ppt_y</p:attrName>
                                        </p:attrNameLst>
                                      </p:cBhvr>
                                      <p:tavLst>
                                        <p:tav tm="0">
                                          <p:val>
                                            <p:strVal val="ppt_y"/>
                                          </p:val>
                                        </p:tav>
                                        <p:tav tm="100000">
                                          <p:val>
                                            <p:strVal val="ppt_y"/>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2" fill="hold" nodeType="withEffect">
                                  <p:stCondLst>
                                    <p:cond delay="0"/>
                                  </p:stCondLst>
                                  <p:childTnLst>
                                    <p:anim calcmode="lin" valueType="num">
                                      <p:cBhvr additive="base">
                                        <p:cTn id="90" dur="3000"/>
                                        <p:tgtEl>
                                          <p:spTgt spid="9"/>
                                        </p:tgtEl>
                                        <p:attrNameLst>
                                          <p:attrName>ppt_x</p:attrName>
                                        </p:attrNameLst>
                                      </p:cBhvr>
                                      <p:tavLst>
                                        <p:tav tm="0">
                                          <p:val>
                                            <p:strVal val="ppt_x"/>
                                          </p:val>
                                        </p:tav>
                                        <p:tav tm="100000">
                                          <p:val>
                                            <p:strVal val="1+ppt_w/2"/>
                                          </p:val>
                                        </p:tav>
                                      </p:tavLst>
                                    </p:anim>
                                    <p:anim calcmode="lin" valueType="num">
                                      <p:cBhvr additive="base">
                                        <p:cTn id="91" dur="3000"/>
                                        <p:tgtEl>
                                          <p:spTgt spid="9"/>
                                        </p:tgtEl>
                                        <p:attrNameLst>
                                          <p:attrName>ppt_y</p:attrName>
                                        </p:attrNameLst>
                                      </p:cBhvr>
                                      <p:tavLst>
                                        <p:tav tm="0">
                                          <p:val>
                                            <p:strVal val="ppt_y"/>
                                          </p:val>
                                        </p:tav>
                                        <p:tav tm="100000">
                                          <p:val>
                                            <p:strVal val="ppt_y"/>
                                          </p:val>
                                        </p:tav>
                                      </p:tavLst>
                                    </p:anim>
                                    <p:set>
                                      <p:cBhvr>
                                        <p:cTn id="92" dur="1" fill="hold">
                                          <p:stCondLst>
                                            <p:cond delay="2999"/>
                                          </p:stCondLst>
                                        </p:cTn>
                                        <p:tgtEl>
                                          <p:spTgt spid="9"/>
                                        </p:tgtEl>
                                        <p:attrNameLst>
                                          <p:attrName>style.visibility</p:attrName>
                                        </p:attrNameLst>
                                      </p:cBhvr>
                                      <p:to>
                                        <p:strVal val="hidden"/>
                                      </p:to>
                                    </p:set>
                                  </p:childTnLst>
                                </p:cTn>
                              </p:par>
                              <p:par>
                                <p:cTn id="93" presetID="2" presetClass="exit" presetSubtype="2" fill="hold" nodeType="withEffect">
                                  <p:stCondLst>
                                    <p:cond delay="0"/>
                                  </p:stCondLst>
                                  <p:childTnLst>
                                    <p:anim calcmode="lin" valueType="num">
                                      <p:cBhvr additive="base">
                                        <p:cTn id="94" dur="3000"/>
                                        <p:tgtEl>
                                          <p:spTgt spid="10"/>
                                        </p:tgtEl>
                                        <p:attrNameLst>
                                          <p:attrName>ppt_x</p:attrName>
                                        </p:attrNameLst>
                                      </p:cBhvr>
                                      <p:tavLst>
                                        <p:tav tm="0">
                                          <p:val>
                                            <p:strVal val="ppt_x"/>
                                          </p:val>
                                        </p:tav>
                                        <p:tav tm="100000">
                                          <p:val>
                                            <p:strVal val="1+ppt_w/2"/>
                                          </p:val>
                                        </p:tav>
                                      </p:tavLst>
                                    </p:anim>
                                    <p:anim calcmode="lin" valueType="num">
                                      <p:cBhvr additive="base">
                                        <p:cTn id="95" dur="3000"/>
                                        <p:tgtEl>
                                          <p:spTgt spid="10"/>
                                        </p:tgtEl>
                                        <p:attrNameLst>
                                          <p:attrName>ppt_y</p:attrName>
                                        </p:attrNameLst>
                                      </p:cBhvr>
                                      <p:tavLst>
                                        <p:tav tm="0">
                                          <p:val>
                                            <p:strVal val="ppt_y"/>
                                          </p:val>
                                        </p:tav>
                                        <p:tav tm="100000">
                                          <p:val>
                                            <p:strVal val="ppt_y"/>
                                          </p:val>
                                        </p:tav>
                                      </p:tavLst>
                                    </p:anim>
                                    <p:set>
                                      <p:cBhvr>
                                        <p:cTn id="96" dur="1" fill="hold">
                                          <p:stCondLst>
                                            <p:cond delay="2999"/>
                                          </p:stCondLst>
                                        </p:cTn>
                                        <p:tgtEl>
                                          <p:spTgt spid="10"/>
                                        </p:tgtEl>
                                        <p:attrNameLst>
                                          <p:attrName>style.visibility</p:attrName>
                                        </p:attrNameLst>
                                      </p:cBhvr>
                                      <p:to>
                                        <p:strVal val="hidden"/>
                                      </p:to>
                                    </p:set>
                                  </p:childTnLst>
                                </p:cTn>
                              </p:par>
                              <p:par>
                                <p:cTn id="97" presetID="2" presetClass="exit" presetSubtype="2" fill="hold"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1+ppt_w/2"/>
                                          </p:val>
                                        </p:tav>
                                      </p:tavLst>
                                    </p:anim>
                                    <p:anim calcmode="lin" valueType="num">
                                      <p:cBhvr additive="base">
                                        <p:cTn id="99" dur="3000"/>
                                        <p:tgtEl>
                                          <p:spTgt spid="11"/>
                                        </p:tgtEl>
                                        <p:attrNameLst>
                                          <p:attrName>ppt_y</p:attrName>
                                        </p:attrNameLst>
                                      </p:cBhvr>
                                      <p:tavLst>
                                        <p:tav tm="0">
                                          <p:val>
                                            <p:strVal val="ppt_y"/>
                                          </p:val>
                                        </p:tav>
                                        <p:tav tm="100000">
                                          <p:val>
                                            <p:strVal val="ppt_y"/>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2" fill="hold" nodeType="withEffect">
                                  <p:stCondLst>
                                    <p:cond delay="0"/>
                                  </p:stCondLst>
                                  <p:childTnLst>
                                    <p:anim calcmode="lin" valueType="num">
                                      <p:cBhvr additive="base">
                                        <p:cTn id="102" dur="3000"/>
                                        <p:tgtEl>
                                          <p:spTgt spid="12"/>
                                        </p:tgtEl>
                                        <p:attrNameLst>
                                          <p:attrName>ppt_x</p:attrName>
                                        </p:attrNameLst>
                                      </p:cBhvr>
                                      <p:tavLst>
                                        <p:tav tm="0">
                                          <p:val>
                                            <p:strVal val="ppt_x"/>
                                          </p:val>
                                        </p:tav>
                                        <p:tav tm="100000">
                                          <p:val>
                                            <p:strVal val="1+ppt_w/2"/>
                                          </p:val>
                                        </p:tav>
                                      </p:tavLst>
                                    </p:anim>
                                    <p:anim calcmode="lin" valueType="num">
                                      <p:cBhvr additive="base">
                                        <p:cTn id="103" dur="3000"/>
                                        <p:tgtEl>
                                          <p:spTgt spid="12"/>
                                        </p:tgtEl>
                                        <p:attrNameLst>
                                          <p:attrName>ppt_y</p:attrName>
                                        </p:attrNameLst>
                                      </p:cBhvr>
                                      <p:tavLst>
                                        <p:tav tm="0">
                                          <p:val>
                                            <p:strVal val="ppt_y"/>
                                          </p:val>
                                        </p:tav>
                                        <p:tav tm="100000">
                                          <p:val>
                                            <p:strVal val="ppt_y"/>
                                          </p:val>
                                        </p:tav>
                                      </p:tavLst>
                                    </p:anim>
                                    <p:set>
                                      <p:cBhvr>
                                        <p:cTn id="104" dur="1" fill="hold">
                                          <p:stCondLst>
                                            <p:cond delay="2999"/>
                                          </p:stCondLst>
                                        </p:cTn>
                                        <p:tgtEl>
                                          <p:spTgt spid="12"/>
                                        </p:tgtEl>
                                        <p:attrNameLst>
                                          <p:attrName>style.visibility</p:attrName>
                                        </p:attrNameLst>
                                      </p:cBhvr>
                                      <p:to>
                                        <p:strVal val="hidden"/>
                                      </p:to>
                                    </p:set>
                                  </p:childTnLst>
                                </p:cTn>
                              </p:par>
                              <p:par>
                                <p:cTn id="105" presetID="2" presetClass="exit" presetSubtype="2" fill="hold" nodeType="withEffect">
                                  <p:stCondLst>
                                    <p:cond delay="0"/>
                                  </p:stCondLst>
                                  <p:childTnLst>
                                    <p:anim calcmode="lin" valueType="num">
                                      <p:cBhvr additive="base">
                                        <p:cTn id="106" dur="3000"/>
                                        <p:tgtEl>
                                          <p:spTgt spid="13"/>
                                        </p:tgtEl>
                                        <p:attrNameLst>
                                          <p:attrName>ppt_x</p:attrName>
                                        </p:attrNameLst>
                                      </p:cBhvr>
                                      <p:tavLst>
                                        <p:tav tm="0">
                                          <p:val>
                                            <p:strVal val="ppt_x"/>
                                          </p:val>
                                        </p:tav>
                                        <p:tav tm="100000">
                                          <p:val>
                                            <p:strVal val="1+ppt_w/2"/>
                                          </p:val>
                                        </p:tav>
                                      </p:tavLst>
                                    </p:anim>
                                    <p:anim calcmode="lin" valueType="num">
                                      <p:cBhvr additive="base">
                                        <p:cTn id="107" dur="3000"/>
                                        <p:tgtEl>
                                          <p:spTgt spid="13"/>
                                        </p:tgtEl>
                                        <p:attrNameLst>
                                          <p:attrName>ppt_y</p:attrName>
                                        </p:attrNameLst>
                                      </p:cBhvr>
                                      <p:tavLst>
                                        <p:tav tm="0">
                                          <p:val>
                                            <p:strVal val="ppt_y"/>
                                          </p:val>
                                        </p:tav>
                                        <p:tav tm="100000">
                                          <p:val>
                                            <p:strVal val="ppt_y"/>
                                          </p:val>
                                        </p:tav>
                                      </p:tavLst>
                                    </p:anim>
                                    <p:set>
                                      <p:cBhvr>
                                        <p:cTn id="108" dur="1" fill="hold">
                                          <p:stCondLst>
                                            <p:cond delay="2999"/>
                                          </p:stCondLst>
                                        </p:cTn>
                                        <p:tgtEl>
                                          <p:spTgt spid="13"/>
                                        </p:tgtEl>
                                        <p:attrNameLst>
                                          <p:attrName>style.visibility</p:attrName>
                                        </p:attrNameLst>
                                      </p:cBhvr>
                                      <p:to>
                                        <p:strVal val="hidden"/>
                                      </p:to>
                                    </p:set>
                                  </p:childTnLst>
                                </p:cTn>
                              </p:par>
                              <p:par>
                                <p:cTn id="109" presetID="17" presetClass="entr" presetSubtype="8"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 calcmode="lin" valueType="num">
                                      <p:cBhvr>
                                        <p:cTn id="111" dur="3000" fill="hold"/>
                                        <p:tgtEl>
                                          <p:spTgt spid="2"/>
                                        </p:tgtEl>
                                        <p:attrNameLst>
                                          <p:attrName>ppt_x</p:attrName>
                                        </p:attrNameLst>
                                      </p:cBhvr>
                                      <p:tavLst>
                                        <p:tav tm="0">
                                          <p:val>
                                            <p:strVal val="#ppt_x-#ppt_w/2"/>
                                          </p:val>
                                        </p:tav>
                                        <p:tav tm="100000">
                                          <p:val>
                                            <p:strVal val="#ppt_x"/>
                                          </p:val>
                                        </p:tav>
                                      </p:tavLst>
                                    </p:anim>
                                    <p:anim calcmode="lin" valueType="num">
                                      <p:cBhvr>
                                        <p:cTn id="112" dur="3000" fill="hold"/>
                                        <p:tgtEl>
                                          <p:spTgt spid="2"/>
                                        </p:tgtEl>
                                        <p:attrNameLst>
                                          <p:attrName>ppt_y</p:attrName>
                                        </p:attrNameLst>
                                      </p:cBhvr>
                                      <p:tavLst>
                                        <p:tav tm="0">
                                          <p:val>
                                            <p:strVal val="#ppt_y"/>
                                          </p:val>
                                        </p:tav>
                                        <p:tav tm="100000">
                                          <p:val>
                                            <p:strVal val="#ppt_y"/>
                                          </p:val>
                                        </p:tav>
                                      </p:tavLst>
                                    </p:anim>
                                    <p:anim calcmode="lin" valueType="num">
                                      <p:cBhvr>
                                        <p:cTn id="113" dur="3000" fill="hold"/>
                                        <p:tgtEl>
                                          <p:spTgt spid="2"/>
                                        </p:tgtEl>
                                        <p:attrNameLst>
                                          <p:attrName>ppt_w</p:attrName>
                                        </p:attrNameLst>
                                      </p:cBhvr>
                                      <p:tavLst>
                                        <p:tav tm="0">
                                          <p:val>
                                            <p:fltVal val="0"/>
                                          </p:val>
                                        </p:tav>
                                        <p:tav tm="100000">
                                          <p:val>
                                            <p:strVal val="#ppt_w"/>
                                          </p:val>
                                        </p:tav>
                                      </p:tavLst>
                                    </p:anim>
                                    <p:anim calcmode="lin" valueType="num">
                                      <p:cBhvr>
                                        <p:cTn id="114"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5887C0"/>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296-gils_music.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boton-verde-claro-th.png"/>
          <p:cNvPicPr>
            <a:picLocks noChangeAspect="1"/>
          </p:cNvPicPr>
          <p:nvPr/>
        </p:nvPicPr>
        <p:blipFill>
          <a:blip r:embed="rId3">
            <a:duotone>
              <a:schemeClr val="accent1">
                <a:shade val="45000"/>
                <a:satMod val="135000"/>
              </a:schemeClr>
              <a:prstClr val="white"/>
            </a:duotone>
            <a:lum bright="-40000" contrast="40000"/>
          </a:blip>
          <a:stretch>
            <a:fillRect/>
          </a:stretch>
        </p:blipFill>
        <p:spPr>
          <a:xfrm>
            <a:off x="4000496" y="2143122"/>
            <a:ext cx="966509" cy="966509"/>
          </a:xfrm>
          <a:prstGeom prst="rect">
            <a:avLst/>
          </a:prstGeom>
        </p:spPr>
      </p:pic>
      <p:pic>
        <p:nvPicPr>
          <p:cNvPr id="5" name="4 Imagen" descr="20111104173647-1.png"/>
          <p:cNvPicPr>
            <a:picLocks noChangeAspect="1"/>
          </p:cNvPicPr>
          <p:nvPr/>
        </p:nvPicPr>
        <p:blipFill>
          <a:blip r:embed="rId4" cstate="print">
            <a:duotone>
              <a:schemeClr val="accent1">
                <a:shade val="45000"/>
                <a:satMod val="135000"/>
              </a:schemeClr>
              <a:prstClr val="white"/>
            </a:duotone>
            <a:lum bright="-20000" contrast="40000"/>
          </a:blip>
          <a:stretch>
            <a:fillRect/>
          </a:stretch>
        </p:blipFill>
        <p:spPr>
          <a:xfrm>
            <a:off x="3357554" y="-214332"/>
            <a:ext cx="2438405" cy="2359157"/>
          </a:xfrm>
          <a:prstGeom prst="rect">
            <a:avLst/>
          </a:prstGeom>
        </p:spPr>
      </p:pic>
      <p:pic>
        <p:nvPicPr>
          <p:cNvPr id="6" name="5 Imagen" descr="20111104173647-1.png"/>
          <p:cNvPicPr>
            <a:picLocks noChangeAspect="1"/>
          </p:cNvPicPr>
          <p:nvPr/>
        </p:nvPicPr>
        <p:blipFill>
          <a:blip r:embed="rId4" cstate="print">
            <a:duotone>
              <a:schemeClr val="accent1">
                <a:shade val="45000"/>
                <a:satMod val="135000"/>
              </a:schemeClr>
              <a:prstClr val="white"/>
            </a:duotone>
            <a:lum bright="-20000" contrast="40000"/>
          </a:blip>
          <a:stretch>
            <a:fillRect/>
          </a:stretch>
        </p:blipFill>
        <p:spPr>
          <a:xfrm rot="5400000">
            <a:off x="5032442" y="1539804"/>
            <a:ext cx="2438405" cy="2359157"/>
          </a:xfrm>
          <a:prstGeom prst="rect">
            <a:avLst/>
          </a:prstGeom>
        </p:spPr>
      </p:pic>
      <p:pic>
        <p:nvPicPr>
          <p:cNvPr id="7" name="6 Imagen" descr="20111104173647-1.png"/>
          <p:cNvPicPr>
            <a:picLocks noChangeAspect="1"/>
          </p:cNvPicPr>
          <p:nvPr/>
        </p:nvPicPr>
        <p:blipFill>
          <a:blip r:embed="rId4" cstate="print">
            <a:duotone>
              <a:schemeClr val="accent1">
                <a:shade val="45000"/>
                <a:satMod val="135000"/>
              </a:schemeClr>
              <a:prstClr val="white"/>
            </a:duotone>
            <a:lum bright="-20000" contrast="40000"/>
          </a:blip>
          <a:stretch>
            <a:fillRect/>
          </a:stretch>
        </p:blipFill>
        <p:spPr>
          <a:xfrm rot="16200000">
            <a:off x="1531980" y="1396928"/>
            <a:ext cx="2438405" cy="2359157"/>
          </a:xfrm>
          <a:prstGeom prst="rect">
            <a:avLst/>
          </a:prstGeom>
        </p:spPr>
      </p:pic>
      <p:pic>
        <p:nvPicPr>
          <p:cNvPr id="8" name="7 Imagen" descr="20111104173647-1.png"/>
          <p:cNvPicPr>
            <a:picLocks noChangeAspect="1"/>
          </p:cNvPicPr>
          <p:nvPr/>
        </p:nvPicPr>
        <p:blipFill>
          <a:blip r:embed="rId4" cstate="print">
            <a:duotone>
              <a:schemeClr val="accent1">
                <a:shade val="45000"/>
                <a:satMod val="135000"/>
              </a:schemeClr>
              <a:prstClr val="white"/>
            </a:duotone>
            <a:lum bright="-20000" contrast="40000"/>
          </a:blip>
          <a:stretch>
            <a:fillRect/>
          </a:stretch>
        </p:blipFill>
        <p:spPr>
          <a:xfrm rot="10800000">
            <a:off x="3071802" y="3143254"/>
            <a:ext cx="2438405" cy="2359157"/>
          </a:xfrm>
          <a:prstGeom prst="rect">
            <a:avLst/>
          </a:prstGeom>
        </p:spPr>
      </p:pic>
      <p:pic>
        <p:nvPicPr>
          <p:cNvPr id="9" name="8 Imagen" descr="20111104173647-1.png"/>
          <p:cNvPicPr>
            <a:picLocks noChangeAspect="1"/>
          </p:cNvPicPr>
          <p:nvPr/>
        </p:nvPicPr>
        <p:blipFill>
          <a:blip r:embed="rId4" cstate="print">
            <a:duotone>
              <a:schemeClr val="accent1">
                <a:shade val="45000"/>
                <a:satMod val="135000"/>
              </a:schemeClr>
              <a:prstClr val="white"/>
            </a:duotone>
            <a:lum bright="-20000" contrast="40000"/>
          </a:blip>
          <a:stretch>
            <a:fillRect/>
          </a:stretch>
        </p:blipFill>
        <p:spPr>
          <a:xfrm rot="19018263">
            <a:off x="2119994" y="86002"/>
            <a:ext cx="2438405" cy="2359157"/>
          </a:xfrm>
          <a:prstGeom prst="rect">
            <a:avLst/>
          </a:prstGeom>
        </p:spPr>
      </p:pic>
      <p:pic>
        <p:nvPicPr>
          <p:cNvPr id="10" name="9 Imagen" descr="20111104173647-1.png"/>
          <p:cNvPicPr>
            <a:picLocks noChangeAspect="1"/>
          </p:cNvPicPr>
          <p:nvPr/>
        </p:nvPicPr>
        <p:blipFill>
          <a:blip r:embed="rId4" cstate="print">
            <a:duotone>
              <a:schemeClr val="accent1">
                <a:shade val="45000"/>
                <a:satMod val="135000"/>
              </a:schemeClr>
              <a:prstClr val="white"/>
            </a:duotone>
            <a:lum bright="-20000" contrast="40000"/>
          </a:blip>
          <a:stretch>
            <a:fillRect/>
          </a:stretch>
        </p:blipFill>
        <p:spPr>
          <a:xfrm rot="3076085">
            <a:off x="4607166" y="366641"/>
            <a:ext cx="2438405" cy="2359157"/>
          </a:xfrm>
          <a:prstGeom prst="rect">
            <a:avLst/>
          </a:prstGeom>
        </p:spPr>
      </p:pic>
      <p:pic>
        <p:nvPicPr>
          <p:cNvPr id="11" name="10 Imagen" descr="20111104173647-1.png"/>
          <p:cNvPicPr>
            <a:picLocks noChangeAspect="1"/>
          </p:cNvPicPr>
          <p:nvPr/>
        </p:nvPicPr>
        <p:blipFill>
          <a:blip r:embed="rId4" cstate="print">
            <a:duotone>
              <a:schemeClr val="accent1">
                <a:shade val="45000"/>
                <a:satMod val="135000"/>
              </a:schemeClr>
              <a:prstClr val="white"/>
            </a:duotone>
            <a:lum bright="-20000" contrast="40000"/>
          </a:blip>
          <a:stretch>
            <a:fillRect/>
          </a:stretch>
        </p:blipFill>
        <p:spPr>
          <a:xfrm rot="13757470">
            <a:off x="1755993" y="2514203"/>
            <a:ext cx="2438405" cy="2359157"/>
          </a:xfrm>
          <a:prstGeom prst="rect">
            <a:avLst/>
          </a:prstGeom>
        </p:spPr>
      </p:pic>
      <p:pic>
        <p:nvPicPr>
          <p:cNvPr id="12" name="11 Imagen" descr="20111104173647-1.png"/>
          <p:cNvPicPr>
            <a:picLocks noChangeAspect="1"/>
          </p:cNvPicPr>
          <p:nvPr/>
        </p:nvPicPr>
        <p:blipFill>
          <a:blip r:embed="rId4" cstate="print">
            <a:duotone>
              <a:schemeClr val="accent1">
                <a:shade val="45000"/>
                <a:satMod val="135000"/>
              </a:schemeClr>
              <a:prstClr val="white"/>
            </a:duotone>
            <a:lum bright="-20000" contrast="40000"/>
          </a:blip>
          <a:stretch>
            <a:fillRect/>
          </a:stretch>
        </p:blipFill>
        <p:spPr>
          <a:xfrm rot="7902987">
            <a:off x="4401660" y="2729997"/>
            <a:ext cx="2438405" cy="2359157"/>
          </a:xfrm>
          <a:prstGeom prst="rect">
            <a:avLst/>
          </a:prstGeom>
        </p:spPr>
      </p:pic>
      <p:sp>
        <p:nvSpPr>
          <p:cNvPr id="13" name="12 Rectángulo"/>
          <p:cNvSpPr/>
          <p:nvPr/>
        </p:nvSpPr>
        <p:spPr>
          <a:xfrm>
            <a:off x="-571536" y="-214332"/>
            <a:ext cx="9858444" cy="5786478"/>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2000" fill="hold"/>
                                        <p:tgtEl>
                                          <p:spTgt spid="4"/>
                                        </p:tgtEl>
                                        <p:attrNameLst>
                                          <p:attrName>ppt_w</p:attrName>
                                        </p:attrNameLst>
                                      </p:cBhvr>
                                      <p:tavLst>
                                        <p:tav tm="0">
                                          <p:val>
                                            <p:fltVal val="0"/>
                                          </p:val>
                                        </p:tav>
                                        <p:tav tm="100000">
                                          <p:val>
                                            <p:strVal val="#ppt_w"/>
                                          </p:val>
                                        </p:tav>
                                      </p:tavLst>
                                    </p:anim>
                                    <p:anim calcmode="lin" valueType="num">
                                      <p:cBhvr>
                                        <p:cTn id="11" dur="2000" fill="hold"/>
                                        <p:tgtEl>
                                          <p:spTgt spid="4"/>
                                        </p:tgtEl>
                                        <p:attrNameLst>
                                          <p:attrName>ppt_h</p:attrName>
                                        </p:attrNameLst>
                                      </p:cBhvr>
                                      <p:tavLst>
                                        <p:tav tm="0">
                                          <p:val>
                                            <p:fltVal val="0"/>
                                          </p:val>
                                        </p:tav>
                                        <p:tav tm="100000">
                                          <p:val>
                                            <p:strVal val="#ppt_h"/>
                                          </p:val>
                                        </p:tav>
                                      </p:tavLst>
                                    </p:anim>
                                    <p:anim calcmode="lin" valueType="num">
                                      <p:cBhvr>
                                        <p:cTn id="12" dur="2000" fill="hold"/>
                                        <p:tgtEl>
                                          <p:spTgt spid="4"/>
                                        </p:tgtEl>
                                        <p:attrNameLst>
                                          <p:attrName>ppt_x</p:attrName>
                                        </p:attrNameLst>
                                      </p:cBhvr>
                                      <p:tavLst>
                                        <p:tav tm="0">
                                          <p:val>
                                            <p:fltVal val="0.5"/>
                                          </p:val>
                                        </p:tav>
                                        <p:tav tm="100000">
                                          <p:val>
                                            <p:strVal val="#ppt_x"/>
                                          </p:val>
                                        </p:tav>
                                      </p:tavLst>
                                    </p:anim>
                                    <p:anim calcmode="lin" valueType="num">
                                      <p:cBhvr>
                                        <p:cTn id="13" dur="2000" fill="hold"/>
                                        <p:tgtEl>
                                          <p:spTgt spid="4"/>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2000" fill="hold"/>
                                        <p:tgtEl>
                                          <p:spTgt spid="5"/>
                                        </p:tgtEl>
                                        <p:attrNameLst>
                                          <p:attrName>ppt_w</p:attrName>
                                        </p:attrNameLst>
                                      </p:cBhvr>
                                      <p:tavLst>
                                        <p:tav tm="0">
                                          <p:val>
                                            <p:fltVal val="0"/>
                                          </p:val>
                                        </p:tav>
                                        <p:tav tm="100000">
                                          <p:val>
                                            <p:strVal val="#ppt_w"/>
                                          </p:val>
                                        </p:tav>
                                      </p:tavLst>
                                    </p:anim>
                                    <p:anim calcmode="lin" valueType="num">
                                      <p:cBhvr>
                                        <p:cTn id="17" dur="2000" fill="hold"/>
                                        <p:tgtEl>
                                          <p:spTgt spid="5"/>
                                        </p:tgtEl>
                                        <p:attrNameLst>
                                          <p:attrName>ppt_h</p:attrName>
                                        </p:attrNameLst>
                                      </p:cBhvr>
                                      <p:tavLst>
                                        <p:tav tm="0">
                                          <p:val>
                                            <p:fltVal val="0"/>
                                          </p:val>
                                        </p:tav>
                                        <p:tav tm="100000">
                                          <p:val>
                                            <p:strVal val="#ppt_h"/>
                                          </p:val>
                                        </p:tav>
                                      </p:tavLst>
                                    </p:anim>
                                    <p:anim calcmode="lin" valueType="num">
                                      <p:cBhvr>
                                        <p:cTn id="18" dur="2000" fill="hold"/>
                                        <p:tgtEl>
                                          <p:spTgt spid="5"/>
                                        </p:tgtEl>
                                        <p:attrNameLst>
                                          <p:attrName>ppt_x</p:attrName>
                                        </p:attrNameLst>
                                      </p:cBhvr>
                                      <p:tavLst>
                                        <p:tav tm="0">
                                          <p:val>
                                            <p:fltVal val="0.5"/>
                                          </p:val>
                                        </p:tav>
                                        <p:tav tm="100000">
                                          <p:val>
                                            <p:strVal val="#ppt_x"/>
                                          </p:val>
                                        </p:tav>
                                      </p:tavLst>
                                    </p:anim>
                                    <p:anim calcmode="lin" valueType="num">
                                      <p:cBhvr>
                                        <p:cTn id="19" dur="2000" fill="hold"/>
                                        <p:tgtEl>
                                          <p:spTgt spid="5"/>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fltVal val="0"/>
                                          </p:val>
                                        </p:tav>
                                        <p:tav tm="100000">
                                          <p:val>
                                            <p:strVal val="#ppt_h"/>
                                          </p:val>
                                        </p:tav>
                                      </p:tavLst>
                                    </p:anim>
                                    <p:anim calcmode="lin" valueType="num">
                                      <p:cBhvr>
                                        <p:cTn id="24" dur="2000" fill="hold"/>
                                        <p:tgtEl>
                                          <p:spTgt spid="6"/>
                                        </p:tgtEl>
                                        <p:attrNameLst>
                                          <p:attrName>ppt_x</p:attrName>
                                        </p:attrNameLst>
                                      </p:cBhvr>
                                      <p:tavLst>
                                        <p:tav tm="0">
                                          <p:val>
                                            <p:fltVal val="0.5"/>
                                          </p:val>
                                        </p:tav>
                                        <p:tav tm="100000">
                                          <p:val>
                                            <p:strVal val="#ppt_x"/>
                                          </p:val>
                                        </p:tav>
                                      </p:tavLst>
                                    </p:anim>
                                    <p:anim calcmode="lin" valueType="num">
                                      <p:cBhvr>
                                        <p:cTn id="25" dur="2000" fill="hold"/>
                                        <p:tgtEl>
                                          <p:spTgt spid="6"/>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2000" fill="hold"/>
                                        <p:tgtEl>
                                          <p:spTgt spid="7"/>
                                        </p:tgtEl>
                                        <p:attrNameLst>
                                          <p:attrName>ppt_w</p:attrName>
                                        </p:attrNameLst>
                                      </p:cBhvr>
                                      <p:tavLst>
                                        <p:tav tm="0">
                                          <p:val>
                                            <p:fltVal val="0"/>
                                          </p:val>
                                        </p:tav>
                                        <p:tav tm="100000">
                                          <p:val>
                                            <p:strVal val="#ppt_w"/>
                                          </p:val>
                                        </p:tav>
                                      </p:tavLst>
                                    </p:anim>
                                    <p:anim calcmode="lin" valueType="num">
                                      <p:cBhvr>
                                        <p:cTn id="29" dur="2000" fill="hold"/>
                                        <p:tgtEl>
                                          <p:spTgt spid="7"/>
                                        </p:tgtEl>
                                        <p:attrNameLst>
                                          <p:attrName>ppt_h</p:attrName>
                                        </p:attrNameLst>
                                      </p:cBhvr>
                                      <p:tavLst>
                                        <p:tav tm="0">
                                          <p:val>
                                            <p:fltVal val="0"/>
                                          </p:val>
                                        </p:tav>
                                        <p:tav tm="100000">
                                          <p:val>
                                            <p:strVal val="#ppt_h"/>
                                          </p:val>
                                        </p:tav>
                                      </p:tavLst>
                                    </p:anim>
                                    <p:anim calcmode="lin" valueType="num">
                                      <p:cBhvr>
                                        <p:cTn id="30" dur="2000" fill="hold"/>
                                        <p:tgtEl>
                                          <p:spTgt spid="7"/>
                                        </p:tgtEl>
                                        <p:attrNameLst>
                                          <p:attrName>ppt_x</p:attrName>
                                        </p:attrNameLst>
                                      </p:cBhvr>
                                      <p:tavLst>
                                        <p:tav tm="0">
                                          <p:val>
                                            <p:fltVal val="0.5"/>
                                          </p:val>
                                        </p:tav>
                                        <p:tav tm="100000">
                                          <p:val>
                                            <p:strVal val="#ppt_x"/>
                                          </p:val>
                                        </p:tav>
                                      </p:tavLst>
                                    </p:anim>
                                    <p:anim calcmode="lin" valueType="num">
                                      <p:cBhvr>
                                        <p:cTn id="31" dur="2000" fill="hold"/>
                                        <p:tgtEl>
                                          <p:spTgt spid="7"/>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2000" fill="hold"/>
                                        <p:tgtEl>
                                          <p:spTgt spid="8"/>
                                        </p:tgtEl>
                                        <p:attrNameLst>
                                          <p:attrName>ppt_w</p:attrName>
                                        </p:attrNameLst>
                                      </p:cBhvr>
                                      <p:tavLst>
                                        <p:tav tm="0">
                                          <p:val>
                                            <p:fltVal val="0"/>
                                          </p:val>
                                        </p:tav>
                                        <p:tav tm="100000">
                                          <p:val>
                                            <p:strVal val="#ppt_w"/>
                                          </p:val>
                                        </p:tav>
                                      </p:tavLst>
                                    </p:anim>
                                    <p:anim calcmode="lin" valueType="num">
                                      <p:cBhvr>
                                        <p:cTn id="35" dur="2000" fill="hold"/>
                                        <p:tgtEl>
                                          <p:spTgt spid="8"/>
                                        </p:tgtEl>
                                        <p:attrNameLst>
                                          <p:attrName>ppt_h</p:attrName>
                                        </p:attrNameLst>
                                      </p:cBhvr>
                                      <p:tavLst>
                                        <p:tav tm="0">
                                          <p:val>
                                            <p:fltVal val="0"/>
                                          </p:val>
                                        </p:tav>
                                        <p:tav tm="100000">
                                          <p:val>
                                            <p:strVal val="#ppt_h"/>
                                          </p:val>
                                        </p:tav>
                                      </p:tavLst>
                                    </p:anim>
                                    <p:anim calcmode="lin" valueType="num">
                                      <p:cBhvr>
                                        <p:cTn id="36" dur="2000" fill="hold"/>
                                        <p:tgtEl>
                                          <p:spTgt spid="8"/>
                                        </p:tgtEl>
                                        <p:attrNameLst>
                                          <p:attrName>ppt_x</p:attrName>
                                        </p:attrNameLst>
                                      </p:cBhvr>
                                      <p:tavLst>
                                        <p:tav tm="0">
                                          <p:val>
                                            <p:fltVal val="0.5"/>
                                          </p:val>
                                        </p:tav>
                                        <p:tav tm="100000">
                                          <p:val>
                                            <p:strVal val="#ppt_x"/>
                                          </p:val>
                                        </p:tav>
                                      </p:tavLst>
                                    </p:anim>
                                    <p:anim calcmode="lin" valueType="num">
                                      <p:cBhvr>
                                        <p:cTn id="37" dur="2000" fill="hold"/>
                                        <p:tgtEl>
                                          <p:spTgt spid="8"/>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2000" fill="hold"/>
                                        <p:tgtEl>
                                          <p:spTgt spid="9"/>
                                        </p:tgtEl>
                                        <p:attrNameLst>
                                          <p:attrName>ppt_w</p:attrName>
                                        </p:attrNameLst>
                                      </p:cBhvr>
                                      <p:tavLst>
                                        <p:tav tm="0">
                                          <p:val>
                                            <p:fltVal val="0"/>
                                          </p:val>
                                        </p:tav>
                                        <p:tav tm="100000">
                                          <p:val>
                                            <p:strVal val="#ppt_w"/>
                                          </p:val>
                                        </p:tav>
                                      </p:tavLst>
                                    </p:anim>
                                    <p:anim calcmode="lin" valueType="num">
                                      <p:cBhvr>
                                        <p:cTn id="41" dur="2000" fill="hold"/>
                                        <p:tgtEl>
                                          <p:spTgt spid="9"/>
                                        </p:tgtEl>
                                        <p:attrNameLst>
                                          <p:attrName>ppt_h</p:attrName>
                                        </p:attrNameLst>
                                      </p:cBhvr>
                                      <p:tavLst>
                                        <p:tav tm="0">
                                          <p:val>
                                            <p:fltVal val="0"/>
                                          </p:val>
                                        </p:tav>
                                        <p:tav tm="100000">
                                          <p:val>
                                            <p:strVal val="#ppt_h"/>
                                          </p:val>
                                        </p:tav>
                                      </p:tavLst>
                                    </p:anim>
                                    <p:anim calcmode="lin" valueType="num">
                                      <p:cBhvr>
                                        <p:cTn id="42" dur="2000" fill="hold"/>
                                        <p:tgtEl>
                                          <p:spTgt spid="9"/>
                                        </p:tgtEl>
                                        <p:attrNameLst>
                                          <p:attrName>ppt_x</p:attrName>
                                        </p:attrNameLst>
                                      </p:cBhvr>
                                      <p:tavLst>
                                        <p:tav tm="0">
                                          <p:val>
                                            <p:fltVal val="0.5"/>
                                          </p:val>
                                        </p:tav>
                                        <p:tav tm="100000">
                                          <p:val>
                                            <p:strVal val="#ppt_x"/>
                                          </p:val>
                                        </p:tav>
                                      </p:tavLst>
                                    </p:anim>
                                    <p:anim calcmode="lin" valueType="num">
                                      <p:cBhvr>
                                        <p:cTn id="43" dur="2000" fill="hold"/>
                                        <p:tgtEl>
                                          <p:spTgt spid="9"/>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2000" fill="hold"/>
                                        <p:tgtEl>
                                          <p:spTgt spid="10"/>
                                        </p:tgtEl>
                                        <p:attrNameLst>
                                          <p:attrName>ppt_w</p:attrName>
                                        </p:attrNameLst>
                                      </p:cBhvr>
                                      <p:tavLst>
                                        <p:tav tm="0">
                                          <p:val>
                                            <p:fltVal val="0"/>
                                          </p:val>
                                        </p:tav>
                                        <p:tav tm="100000">
                                          <p:val>
                                            <p:strVal val="#ppt_w"/>
                                          </p:val>
                                        </p:tav>
                                      </p:tavLst>
                                    </p:anim>
                                    <p:anim calcmode="lin" valueType="num">
                                      <p:cBhvr>
                                        <p:cTn id="47" dur="2000" fill="hold"/>
                                        <p:tgtEl>
                                          <p:spTgt spid="10"/>
                                        </p:tgtEl>
                                        <p:attrNameLst>
                                          <p:attrName>ppt_h</p:attrName>
                                        </p:attrNameLst>
                                      </p:cBhvr>
                                      <p:tavLst>
                                        <p:tav tm="0">
                                          <p:val>
                                            <p:fltVal val="0"/>
                                          </p:val>
                                        </p:tav>
                                        <p:tav tm="100000">
                                          <p:val>
                                            <p:strVal val="#ppt_h"/>
                                          </p:val>
                                        </p:tav>
                                      </p:tavLst>
                                    </p:anim>
                                    <p:anim calcmode="lin" valueType="num">
                                      <p:cBhvr>
                                        <p:cTn id="48" dur="2000" fill="hold"/>
                                        <p:tgtEl>
                                          <p:spTgt spid="10"/>
                                        </p:tgtEl>
                                        <p:attrNameLst>
                                          <p:attrName>ppt_x</p:attrName>
                                        </p:attrNameLst>
                                      </p:cBhvr>
                                      <p:tavLst>
                                        <p:tav tm="0">
                                          <p:val>
                                            <p:fltVal val="0.5"/>
                                          </p:val>
                                        </p:tav>
                                        <p:tav tm="100000">
                                          <p:val>
                                            <p:strVal val="#ppt_x"/>
                                          </p:val>
                                        </p:tav>
                                      </p:tavLst>
                                    </p:anim>
                                    <p:anim calcmode="lin" valueType="num">
                                      <p:cBhvr>
                                        <p:cTn id="49" dur="2000" fill="hold"/>
                                        <p:tgtEl>
                                          <p:spTgt spid="10"/>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p:cTn id="52" dur="2000" fill="hold"/>
                                        <p:tgtEl>
                                          <p:spTgt spid="11"/>
                                        </p:tgtEl>
                                        <p:attrNameLst>
                                          <p:attrName>ppt_w</p:attrName>
                                        </p:attrNameLst>
                                      </p:cBhvr>
                                      <p:tavLst>
                                        <p:tav tm="0">
                                          <p:val>
                                            <p:fltVal val="0"/>
                                          </p:val>
                                        </p:tav>
                                        <p:tav tm="100000">
                                          <p:val>
                                            <p:strVal val="#ppt_w"/>
                                          </p:val>
                                        </p:tav>
                                      </p:tavLst>
                                    </p:anim>
                                    <p:anim calcmode="lin" valueType="num">
                                      <p:cBhvr>
                                        <p:cTn id="53" dur="2000" fill="hold"/>
                                        <p:tgtEl>
                                          <p:spTgt spid="11"/>
                                        </p:tgtEl>
                                        <p:attrNameLst>
                                          <p:attrName>ppt_h</p:attrName>
                                        </p:attrNameLst>
                                      </p:cBhvr>
                                      <p:tavLst>
                                        <p:tav tm="0">
                                          <p:val>
                                            <p:fltVal val="0"/>
                                          </p:val>
                                        </p:tav>
                                        <p:tav tm="100000">
                                          <p:val>
                                            <p:strVal val="#ppt_h"/>
                                          </p:val>
                                        </p:tav>
                                      </p:tavLst>
                                    </p:anim>
                                    <p:anim calcmode="lin" valueType="num">
                                      <p:cBhvr>
                                        <p:cTn id="54" dur="2000" fill="hold"/>
                                        <p:tgtEl>
                                          <p:spTgt spid="11"/>
                                        </p:tgtEl>
                                        <p:attrNameLst>
                                          <p:attrName>ppt_x</p:attrName>
                                        </p:attrNameLst>
                                      </p:cBhvr>
                                      <p:tavLst>
                                        <p:tav tm="0">
                                          <p:val>
                                            <p:fltVal val="0.5"/>
                                          </p:val>
                                        </p:tav>
                                        <p:tav tm="100000">
                                          <p:val>
                                            <p:strVal val="#ppt_x"/>
                                          </p:val>
                                        </p:tav>
                                      </p:tavLst>
                                    </p:anim>
                                    <p:anim calcmode="lin" valueType="num">
                                      <p:cBhvr>
                                        <p:cTn id="55" dur="2000" fill="hold"/>
                                        <p:tgtEl>
                                          <p:spTgt spid="11"/>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p:cTn id="58" dur="2000" fill="hold"/>
                                        <p:tgtEl>
                                          <p:spTgt spid="12"/>
                                        </p:tgtEl>
                                        <p:attrNameLst>
                                          <p:attrName>ppt_w</p:attrName>
                                        </p:attrNameLst>
                                      </p:cBhvr>
                                      <p:tavLst>
                                        <p:tav tm="0">
                                          <p:val>
                                            <p:fltVal val="0"/>
                                          </p:val>
                                        </p:tav>
                                        <p:tav tm="100000">
                                          <p:val>
                                            <p:strVal val="#ppt_w"/>
                                          </p:val>
                                        </p:tav>
                                      </p:tavLst>
                                    </p:anim>
                                    <p:anim calcmode="lin" valueType="num">
                                      <p:cBhvr>
                                        <p:cTn id="59" dur="2000" fill="hold"/>
                                        <p:tgtEl>
                                          <p:spTgt spid="12"/>
                                        </p:tgtEl>
                                        <p:attrNameLst>
                                          <p:attrName>ppt_h</p:attrName>
                                        </p:attrNameLst>
                                      </p:cBhvr>
                                      <p:tavLst>
                                        <p:tav tm="0">
                                          <p:val>
                                            <p:fltVal val="0"/>
                                          </p:val>
                                        </p:tav>
                                        <p:tav tm="100000">
                                          <p:val>
                                            <p:strVal val="#ppt_h"/>
                                          </p:val>
                                        </p:tav>
                                      </p:tavLst>
                                    </p:anim>
                                    <p:anim calcmode="lin" valueType="num">
                                      <p:cBhvr>
                                        <p:cTn id="60" dur="2000" fill="hold"/>
                                        <p:tgtEl>
                                          <p:spTgt spid="12"/>
                                        </p:tgtEl>
                                        <p:attrNameLst>
                                          <p:attrName>ppt_x</p:attrName>
                                        </p:attrNameLst>
                                      </p:cBhvr>
                                      <p:tavLst>
                                        <p:tav tm="0">
                                          <p:val>
                                            <p:fltVal val="0.5"/>
                                          </p:val>
                                        </p:tav>
                                        <p:tav tm="100000">
                                          <p:val>
                                            <p:strVal val="#ppt_x"/>
                                          </p:val>
                                        </p:tav>
                                      </p:tavLst>
                                    </p:anim>
                                    <p:anim calcmode="lin" valueType="num">
                                      <p:cBhvr>
                                        <p:cTn id="61" dur="2000" fill="hold"/>
                                        <p:tgtEl>
                                          <p:spTgt spid="12"/>
                                        </p:tgtEl>
                                        <p:attrNameLst>
                                          <p:attrName>ppt_y</p:attrName>
                                        </p:attrNameLst>
                                      </p:cBhvr>
                                      <p:tavLst>
                                        <p:tav tm="0">
                                          <p:val>
                                            <p:fltVal val="0.5"/>
                                          </p:val>
                                        </p:tav>
                                        <p:tav tm="100000">
                                          <p:val>
                                            <p:strVal val="#ppt_y"/>
                                          </p:val>
                                        </p:tav>
                                      </p:tavLst>
                                    </p:anim>
                                  </p:childTnLst>
                                </p:cTn>
                              </p:par>
                              <p:par>
                                <p:cTn id="62" presetID="8" presetClass="emph" presetSubtype="0" fill="hold" nodeType="withEffect">
                                  <p:stCondLst>
                                    <p:cond delay="0"/>
                                  </p:stCondLst>
                                  <p:childTnLst>
                                    <p:animRot by="21600000">
                                      <p:cBhvr>
                                        <p:cTn id="63" dur="2000" fill="hold"/>
                                        <p:tgtEl>
                                          <p:spTgt spid="4"/>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5"/>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6"/>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7"/>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8"/>
                                        </p:tgtEl>
                                        <p:attrNameLst>
                                          <p:attrName>r</p:attrName>
                                        </p:attrNameLst>
                                      </p:cBhvr>
                                    </p:animRot>
                                  </p:childTnLst>
                                </p:cTn>
                              </p:par>
                              <p:par>
                                <p:cTn id="72" presetID="8" presetClass="emph" presetSubtype="0" fill="hold" nodeType="withEffect">
                                  <p:stCondLst>
                                    <p:cond delay="0"/>
                                  </p:stCondLst>
                                  <p:childTnLst>
                                    <p:animRot by="21600000">
                                      <p:cBhvr>
                                        <p:cTn id="73" dur="2000" fill="hold"/>
                                        <p:tgtEl>
                                          <p:spTgt spid="9"/>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10"/>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11"/>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12"/>
                                        </p:tgtEl>
                                        <p:attrNameLst>
                                          <p:attrName>r</p:attrName>
                                        </p:attrNameLst>
                                      </p:cBhvr>
                                    </p:animRot>
                                  </p:childTnLst>
                                </p:cTn>
                              </p:par>
                            </p:childTnLst>
                          </p:cTn>
                        </p:par>
                        <p:par>
                          <p:cTn id="80" fill="hold">
                            <p:stCondLst>
                              <p:cond delay="2000"/>
                            </p:stCondLst>
                            <p:childTnLst>
                              <p:par>
                                <p:cTn id="81" presetID="23" presetClass="exit" presetSubtype="544" fill="hold" nodeType="afterEffect">
                                  <p:stCondLst>
                                    <p:cond delay="0"/>
                                  </p:stCondLst>
                                  <p:childTnLst>
                                    <p:anim calcmode="lin" valueType="num">
                                      <p:cBhvr>
                                        <p:cTn id="82" dur="2000"/>
                                        <p:tgtEl>
                                          <p:spTgt spid="4"/>
                                        </p:tgtEl>
                                        <p:attrNameLst>
                                          <p:attrName>ppt_w</p:attrName>
                                        </p:attrNameLst>
                                      </p:cBhvr>
                                      <p:tavLst>
                                        <p:tav tm="0">
                                          <p:val>
                                            <p:strVal val="ppt_w"/>
                                          </p:val>
                                        </p:tav>
                                        <p:tav tm="100000">
                                          <p:val>
                                            <p:fltVal val="0"/>
                                          </p:val>
                                        </p:tav>
                                      </p:tavLst>
                                    </p:anim>
                                    <p:anim calcmode="lin" valueType="num">
                                      <p:cBhvr>
                                        <p:cTn id="83" dur="2000"/>
                                        <p:tgtEl>
                                          <p:spTgt spid="4"/>
                                        </p:tgtEl>
                                        <p:attrNameLst>
                                          <p:attrName>ppt_h</p:attrName>
                                        </p:attrNameLst>
                                      </p:cBhvr>
                                      <p:tavLst>
                                        <p:tav tm="0">
                                          <p:val>
                                            <p:strVal val="ppt_h"/>
                                          </p:val>
                                        </p:tav>
                                        <p:tav tm="100000">
                                          <p:val>
                                            <p:fltVal val="0"/>
                                          </p:val>
                                        </p:tav>
                                      </p:tavLst>
                                    </p:anim>
                                    <p:anim calcmode="lin" valueType="num">
                                      <p:cBhvr>
                                        <p:cTn id="84" dur="2000"/>
                                        <p:tgtEl>
                                          <p:spTgt spid="4"/>
                                        </p:tgtEl>
                                        <p:attrNameLst>
                                          <p:attrName>ppt_x</p:attrName>
                                        </p:attrNameLst>
                                      </p:cBhvr>
                                      <p:tavLst>
                                        <p:tav tm="0">
                                          <p:val>
                                            <p:strVal val="ppt_x"/>
                                          </p:val>
                                        </p:tav>
                                        <p:tav tm="100000">
                                          <p:val>
                                            <p:fltVal val="0.5"/>
                                          </p:val>
                                        </p:tav>
                                      </p:tavLst>
                                    </p:anim>
                                    <p:anim calcmode="lin" valueType="num">
                                      <p:cBhvr>
                                        <p:cTn id="85" dur="2000"/>
                                        <p:tgtEl>
                                          <p:spTgt spid="4"/>
                                        </p:tgtEl>
                                        <p:attrNameLst>
                                          <p:attrName>ppt_y</p:attrName>
                                        </p:attrNameLst>
                                      </p:cBhvr>
                                      <p:tavLst>
                                        <p:tav tm="0">
                                          <p:val>
                                            <p:strVal val="ppt_y"/>
                                          </p:val>
                                        </p:tav>
                                        <p:tav tm="100000">
                                          <p:val>
                                            <p:fltVal val="0.5"/>
                                          </p:val>
                                        </p:tav>
                                      </p:tavLst>
                                    </p:anim>
                                    <p:set>
                                      <p:cBhvr>
                                        <p:cTn id="86" dur="1" fill="hold">
                                          <p:stCondLst>
                                            <p:cond delay="1999"/>
                                          </p:stCondLst>
                                        </p:cTn>
                                        <p:tgtEl>
                                          <p:spTgt spid="4"/>
                                        </p:tgtEl>
                                        <p:attrNameLst>
                                          <p:attrName>style.visibility</p:attrName>
                                        </p:attrNameLst>
                                      </p:cBhvr>
                                      <p:to>
                                        <p:strVal val="hidden"/>
                                      </p:to>
                                    </p:set>
                                  </p:childTnLst>
                                </p:cTn>
                              </p:par>
                              <p:par>
                                <p:cTn id="87" presetID="23" presetClass="exit" presetSubtype="544" fill="hold" nodeType="withEffect">
                                  <p:stCondLst>
                                    <p:cond delay="0"/>
                                  </p:stCondLst>
                                  <p:childTnLst>
                                    <p:anim calcmode="lin" valueType="num">
                                      <p:cBhvr>
                                        <p:cTn id="88" dur="2000"/>
                                        <p:tgtEl>
                                          <p:spTgt spid="5"/>
                                        </p:tgtEl>
                                        <p:attrNameLst>
                                          <p:attrName>ppt_w</p:attrName>
                                        </p:attrNameLst>
                                      </p:cBhvr>
                                      <p:tavLst>
                                        <p:tav tm="0">
                                          <p:val>
                                            <p:strVal val="ppt_w"/>
                                          </p:val>
                                        </p:tav>
                                        <p:tav tm="100000">
                                          <p:val>
                                            <p:fltVal val="0"/>
                                          </p:val>
                                        </p:tav>
                                      </p:tavLst>
                                    </p:anim>
                                    <p:anim calcmode="lin" valueType="num">
                                      <p:cBhvr>
                                        <p:cTn id="89" dur="2000"/>
                                        <p:tgtEl>
                                          <p:spTgt spid="5"/>
                                        </p:tgtEl>
                                        <p:attrNameLst>
                                          <p:attrName>ppt_h</p:attrName>
                                        </p:attrNameLst>
                                      </p:cBhvr>
                                      <p:tavLst>
                                        <p:tav tm="0">
                                          <p:val>
                                            <p:strVal val="ppt_h"/>
                                          </p:val>
                                        </p:tav>
                                        <p:tav tm="100000">
                                          <p:val>
                                            <p:fltVal val="0"/>
                                          </p:val>
                                        </p:tav>
                                      </p:tavLst>
                                    </p:anim>
                                    <p:anim calcmode="lin" valueType="num">
                                      <p:cBhvr>
                                        <p:cTn id="90" dur="2000"/>
                                        <p:tgtEl>
                                          <p:spTgt spid="5"/>
                                        </p:tgtEl>
                                        <p:attrNameLst>
                                          <p:attrName>ppt_x</p:attrName>
                                        </p:attrNameLst>
                                      </p:cBhvr>
                                      <p:tavLst>
                                        <p:tav tm="0">
                                          <p:val>
                                            <p:strVal val="ppt_x"/>
                                          </p:val>
                                        </p:tav>
                                        <p:tav tm="100000">
                                          <p:val>
                                            <p:fltVal val="0.5"/>
                                          </p:val>
                                        </p:tav>
                                      </p:tavLst>
                                    </p:anim>
                                    <p:anim calcmode="lin" valueType="num">
                                      <p:cBhvr>
                                        <p:cTn id="91" dur="2000"/>
                                        <p:tgtEl>
                                          <p:spTgt spid="5"/>
                                        </p:tgtEl>
                                        <p:attrNameLst>
                                          <p:attrName>ppt_y</p:attrName>
                                        </p:attrNameLst>
                                      </p:cBhvr>
                                      <p:tavLst>
                                        <p:tav tm="0">
                                          <p:val>
                                            <p:strVal val="ppt_y"/>
                                          </p:val>
                                        </p:tav>
                                        <p:tav tm="100000">
                                          <p:val>
                                            <p:fltVal val="0.5"/>
                                          </p:val>
                                        </p:tav>
                                      </p:tavLst>
                                    </p:anim>
                                    <p:set>
                                      <p:cBhvr>
                                        <p:cTn id="92" dur="1" fill="hold">
                                          <p:stCondLst>
                                            <p:cond delay="1999"/>
                                          </p:stCondLst>
                                        </p:cTn>
                                        <p:tgtEl>
                                          <p:spTgt spid="5"/>
                                        </p:tgtEl>
                                        <p:attrNameLst>
                                          <p:attrName>style.visibility</p:attrName>
                                        </p:attrNameLst>
                                      </p:cBhvr>
                                      <p:to>
                                        <p:strVal val="hidden"/>
                                      </p:to>
                                    </p:set>
                                  </p:childTnLst>
                                </p:cTn>
                              </p:par>
                              <p:par>
                                <p:cTn id="93" presetID="23" presetClass="exit" presetSubtype="544" fill="hold" nodeType="withEffect">
                                  <p:stCondLst>
                                    <p:cond delay="0"/>
                                  </p:stCondLst>
                                  <p:childTnLst>
                                    <p:anim calcmode="lin" valueType="num">
                                      <p:cBhvr>
                                        <p:cTn id="94" dur="2000"/>
                                        <p:tgtEl>
                                          <p:spTgt spid="6"/>
                                        </p:tgtEl>
                                        <p:attrNameLst>
                                          <p:attrName>ppt_w</p:attrName>
                                        </p:attrNameLst>
                                      </p:cBhvr>
                                      <p:tavLst>
                                        <p:tav tm="0">
                                          <p:val>
                                            <p:strVal val="ppt_w"/>
                                          </p:val>
                                        </p:tav>
                                        <p:tav tm="100000">
                                          <p:val>
                                            <p:fltVal val="0"/>
                                          </p:val>
                                        </p:tav>
                                      </p:tavLst>
                                    </p:anim>
                                    <p:anim calcmode="lin" valueType="num">
                                      <p:cBhvr>
                                        <p:cTn id="95" dur="2000"/>
                                        <p:tgtEl>
                                          <p:spTgt spid="6"/>
                                        </p:tgtEl>
                                        <p:attrNameLst>
                                          <p:attrName>ppt_h</p:attrName>
                                        </p:attrNameLst>
                                      </p:cBhvr>
                                      <p:tavLst>
                                        <p:tav tm="0">
                                          <p:val>
                                            <p:strVal val="ppt_h"/>
                                          </p:val>
                                        </p:tav>
                                        <p:tav tm="100000">
                                          <p:val>
                                            <p:fltVal val="0"/>
                                          </p:val>
                                        </p:tav>
                                      </p:tavLst>
                                    </p:anim>
                                    <p:anim calcmode="lin" valueType="num">
                                      <p:cBhvr>
                                        <p:cTn id="96" dur="2000"/>
                                        <p:tgtEl>
                                          <p:spTgt spid="6"/>
                                        </p:tgtEl>
                                        <p:attrNameLst>
                                          <p:attrName>ppt_x</p:attrName>
                                        </p:attrNameLst>
                                      </p:cBhvr>
                                      <p:tavLst>
                                        <p:tav tm="0">
                                          <p:val>
                                            <p:strVal val="ppt_x"/>
                                          </p:val>
                                        </p:tav>
                                        <p:tav tm="100000">
                                          <p:val>
                                            <p:fltVal val="0.5"/>
                                          </p:val>
                                        </p:tav>
                                      </p:tavLst>
                                    </p:anim>
                                    <p:anim calcmode="lin" valueType="num">
                                      <p:cBhvr>
                                        <p:cTn id="97" dur="2000"/>
                                        <p:tgtEl>
                                          <p:spTgt spid="6"/>
                                        </p:tgtEl>
                                        <p:attrNameLst>
                                          <p:attrName>ppt_y</p:attrName>
                                        </p:attrNameLst>
                                      </p:cBhvr>
                                      <p:tavLst>
                                        <p:tav tm="0">
                                          <p:val>
                                            <p:strVal val="ppt_y"/>
                                          </p:val>
                                        </p:tav>
                                        <p:tav tm="100000">
                                          <p:val>
                                            <p:fltVal val="0.5"/>
                                          </p:val>
                                        </p:tav>
                                      </p:tavLst>
                                    </p:anim>
                                    <p:set>
                                      <p:cBhvr>
                                        <p:cTn id="98" dur="1" fill="hold">
                                          <p:stCondLst>
                                            <p:cond delay="1999"/>
                                          </p:stCondLst>
                                        </p:cTn>
                                        <p:tgtEl>
                                          <p:spTgt spid="6"/>
                                        </p:tgtEl>
                                        <p:attrNameLst>
                                          <p:attrName>style.visibility</p:attrName>
                                        </p:attrNameLst>
                                      </p:cBhvr>
                                      <p:to>
                                        <p:strVal val="hidden"/>
                                      </p:to>
                                    </p:set>
                                  </p:childTnLst>
                                </p:cTn>
                              </p:par>
                              <p:par>
                                <p:cTn id="99" presetID="23" presetClass="exit" presetSubtype="544" fill="hold" nodeType="withEffect">
                                  <p:stCondLst>
                                    <p:cond delay="0"/>
                                  </p:stCondLst>
                                  <p:childTnLst>
                                    <p:anim calcmode="lin" valueType="num">
                                      <p:cBhvr>
                                        <p:cTn id="100" dur="2000"/>
                                        <p:tgtEl>
                                          <p:spTgt spid="7"/>
                                        </p:tgtEl>
                                        <p:attrNameLst>
                                          <p:attrName>ppt_w</p:attrName>
                                        </p:attrNameLst>
                                      </p:cBhvr>
                                      <p:tavLst>
                                        <p:tav tm="0">
                                          <p:val>
                                            <p:strVal val="ppt_w"/>
                                          </p:val>
                                        </p:tav>
                                        <p:tav tm="100000">
                                          <p:val>
                                            <p:fltVal val="0"/>
                                          </p:val>
                                        </p:tav>
                                      </p:tavLst>
                                    </p:anim>
                                    <p:anim calcmode="lin" valueType="num">
                                      <p:cBhvr>
                                        <p:cTn id="101" dur="2000"/>
                                        <p:tgtEl>
                                          <p:spTgt spid="7"/>
                                        </p:tgtEl>
                                        <p:attrNameLst>
                                          <p:attrName>ppt_h</p:attrName>
                                        </p:attrNameLst>
                                      </p:cBhvr>
                                      <p:tavLst>
                                        <p:tav tm="0">
                                          <p:val>
                                            <p:strVal val="ppt_h"/>
                                          </p:val>
                                        </p:tav>
                                        <p:tav tm="100000">
                                          <p:val>
                                            <p:fltVal val="0"/>
                                          </p:val>
                                        </p:tav>
                                      </p:tavLst>
                                    </p:anim>
                                    <p:anim calcmode="lin" valueType="num">
                                      <p:cBhvr>
                                        <p:cTn id="102" dur="2000"/>
                                        <p:tgtEl>
                                          <p:spTgt spid="7"/>
                                        </p:tgtEl>
                                        <p:attrNameLst>
                                          <p:attrName>ppt_x</p:attrName>
                                        </p:attrNameLst>
                                      </p:cBhvr>
                                      <p:tavLst>
                                        <p:tav tm="0">
                                          <p:val>
                                            <p:strVal val="ppt_x"/>
                                          </p:val>
                                        </p:tav>
                                        <p:tav tm="100000">
                                          <p:val>
                                            <p:fltVal val="0.5"/>
                                          </p:val>
                                        </p:tav>
                                      </p:tavLst>
                                    </p:anim>
                                    <p:anim calcmode="lin" valueType="num">
                                      <p:cBhvr>
                                        <p:cTn id="103" dur="2000"/>
                                        <p:tgtEl>
                                          <p:spTgt spid="7"/>
                                        </p:tgtEl>
                                        <p:attrNameLst>
                                          <p:attrName>ppt_y</p:attrName>
                                        </p:attrNameLst>
                                      </p:cBhvr>
                                      <p:tavLst>
                                        <p:tav tm="0">
                                          <p:val>
                                            <p:strVal val="ppt_y"/>
                                          </p:val>
                                        </p:tav>
                                        <p:tav tm="100000">
                                          <p:val>
                                            <p:fltVal val="0.5"/>
                                          </p:val>
                                        </p:tav>
                                      </p:tavLst>
                                    </p:anim>
                                    <p:set>
                                      <p:cBhvr>
                                        <p:cTn id="104" dur="1" fill="hold">
                                          <p:stCondLst>
                                            <p:cond delay="1999"/>
                                          </p:stCondLst>
                                        </p:cTn>
                                        <p:tgtEl>
                                          <p:spTgt spid="7"/>
                                        </p:tgtEl>
                                        <p:attrNameLst>
                                          <p:attrName>style.visibility</p:attrName>
                                        </p:attrNameLst>
                                      </p:cBhvr>
                                      <p:to>
                                        <p:strVal val="hidden"/>
                                      </p:to>
                                    </p:set>
                                  </p:childTnLst>
                                </p:cTn>
                              </p:par>
                              <p:par>
                                <p:cTn id="105" presetID="23" presetClass="exit" presetSubtype="544" fill="hold" nodeType="withEffect">
                                  <p:stCondLst>
                                    <p:cond delay="0"/>
                                  </p:stCondLst>
                                  <p:childTnLst>
                                    <p:anim calcmode="lin" valueType="num">
                                      <p:cBhvr>
                                        <p:cTn id="106" dur="2000"/>
                                        <p:tgtEl>
                                          <p:spTgt spid="8"/>
                                        </p:tgtEl>
                                        <p:attrNameLst>
                                          <p:attrName>ppt_w</p:attrName>
                                        </p:attrNameLst>
                                      </p:cBhvr>
                                      <p:tavLst>
                                        <p:tav tm="0">
                                          <p:val>
                                            <p:strVal val="ppt_w"/>
                                          </p:val>
                                        </p:tav>
                                        <p:tav tm="100000">
                                          <p:val>
                                            <p:fltVal val="0"/>
                                          </p:val>
                                        </p:tav>
                                      </p:tavLst>
                                    </p:anim>
                                    <p:anim calcmode="lin" valueType="num">
                                      <p:cBhvr>
                                        <p:cTn id="107" dur="2000"/>
                                        <p:tgtEl>
                                          <p:spTgt spid="8"/>
                                        </p:tgtEl>
                                        <p:attrNameLst>
                                          <p:attrName>ppt_h</p:attrName>
                                        </p:attrNameLst>
                                      </p:cBhvr>
                                      <p:tavLst>
                                        <p:tav tm="0">
                                          <p:val>
                                            <p:strVal val="ppt_h"/>
                                          </p:val>
                                        </p:tav>
                                        <p:tav tm="100000">
                                          <p:val>
                                            <p:fltVal val="0"/>
                                          </p:val>
                                        </p:tav>
                                      </p:tavLst>
                                    </p:anim>
                                    <p:anim calcmode="lin" valueType="num">
                                      <p:cBhvr>
                                        <p:cTn id="108" dur="2000"/>
                                        <p:tgtEl>
                                          <p:spTgt spid="8"/>
                                        </p:tgtEl>
                                        <p:attrNameLst>
                                          <p:attrName>ppt_x</p:attrName>
                                        </p:attrNameLst>
                                      </p:cBhvr>
                                      <p:tavLst>
                                        <p:tav tm="0">
                                          <p:val>
                                            <p:strVal val="ppt_x"/>
                                          </p:val>
                                        </p:tav>
                                        <p:tav tm="100000">
                                          <p:val>
                                            <p:fltVal val="0.5"/>
                                          </p:val>
                                        </p:tav>
                                      </p:tavLst>
                                    </p:anim>
                                    <p:anim calcmode="lin" valueType="num">
                                      <p:cBhvr>
                                        <p:cTn id="109" dur="2000"/>
                                        <p:tgtEl>
                                          <p:spTgt spid="8"/>
                                        </p:tgtEl>
                                        <p:attrNameLst>
                                          <p:attrName>ppt_y</p:attrName>
                                        </p:attrNameLst>
                                      </p:cBhvr>
                                      <p:tavLst>
                                        <p:tav tm="0">
                                          <p:val>
                                            <p:strVal val="ppt_y"/>
                                          </p:val>
                                        </p:tav>
                                        <p:tav tm="100000">
                                          <p:val>
                                            <p:fltVal val="0.5"/>
                                          </p:val>
                                        </p:tav>
                                      </p:tavLst>
                                    </p:anim>
                                    <p:set>
                                      <p:cBhvr>
                                        <p:cTn id="110" dur="1" fill="hold">
                                          <p:stCondLst>
                                            <p:cond delay="1999"/>
                                          </p:stCondLst>
                                        </p:cTn>
                                        <p:tgtEl>
                                          <p:spTgt spid="8"/>
                                        </p:tgtEl>
                                        <p:attrNameLst>
                                          <p:attrName>style.visibility</p:attrName>
                                        </p:attrNameLst>
                                      </p:cBhvr>
                                      <p:to>
                                        <p:strVal val="hidden"/>
                                      </p:to>
                                    </p:set>
                                  </p:childTnLst>
                                </p:cTn>
                              </p:par>
                              <p:par>
                                <p:cTn id="111" presetID="23" presetClass="exit" presetSubtype="544" fill="hold" nodeType="withEffect">
                                  <p:stCondLst>
                                    <p:cond delay="0"/>
                                  </p:stCondLst>
                                  <p:childTnLst>
                                    <p:anim calcmode="lin" valueType="num">
                                      <p:cBhvr>
                                        <p:cTn id="112" dur="2000"/>
                                        <p:tgtEl>
                                          <p:spTgt spid="9"/>
                                        </p:tgtEl>
                                        <p:attrNameLst>
                                          <p:attrName>ppt_w</p:attrName>
                                        </p:attrNameLst>
                                      </p:cBhvr>
                                      <p:tavLst>
                                        <p:tav tm="0">
                                          <p:val>
                                            <p:strVal val="ppt_w"/>
                                          </p:val>
                                        </p:tav>
                                        <p:tav tm="100000">
                                          <p:val>
                                            <p:fltVal val="0"/>
                                          </p:val>
                                        </p:tav>
                                      </p:tavLst>
                                    </p:anim>
                                    <p:anim calcmode="lin" valueType="num">
                                      <p:cBhvr>
                                        <p:cTn id="113" dur="2000"/>
                                        <p:tgtEl>
                                          <p:spTgt spid="9"/>
                                        </p:tgtEl>
                                        <p:attrNameLst>
                                          <p:attrName>ppt_h</p:attrName>
                                        </p:attrNameLst>
                                      </p:cBhvr>
                                      <p:tavLst>
                                        <p:tav tm="0">
                                          <p:val>
                                            <p:strVal val="ppt_h"/>
                                          </p:val>
                                        </p:tav>
                                        <p:tav tm="100000">
                                          <p:val>
                                            <p:fltVal val="0"/>
                                          </p:val>
                                        </p:tav>
                                      </p:tavLst>
                                    </p:anim>
                                    <p:anim calcmode="lin" valueType="num">
                                      <p:cBhvr>
                                        <p:cTn id="114" dur="2000"/>
                                        <p:tgtEl>
                                          <p:spTgt spid="9"/>
                                        </p:tgtEl>
                                        <p:attrNameLst>
                                          <p:attrName>ppt_x</p:attrName>
                                        </p:attrNameLst>
                                      </p:cBhvr>
                                      <p:tavLst>
                                        <p:tav tm="0">
                                          <p:val>
                                            <p:strVal val="ppt_x"/>
                                          </p:val>
                                        </p:tav>
                                        <p:tav tm="100000">
                                          <p:val>
                                            <p:fltVal val="0.5"/>
                                          </p:val>
                                        </p:tav>
                                      </p:tavLst>
                                    </p:anim>
                                    <p:anim calcmode="lin" valueType="num">
                                      <p:cBhvr>
                                        <p:cTn id="115" dur="2000"/>
                                        <p:tgtEl>
                                          <p:spTgt spid="9"/>
                                        </p:tgtEl>
                                        <p:attrNameLst>
                                          <p:attrName>ppt_y</p:attrName>
                                        </p:attrNameLst>
                                      </p:cBhvr>
                                      <p:tavLst>
                                        <p:tav tm="0">
                                          <p:val>
                                            <p:strVal val="ppt_y"/>
                                          </p:val>
                                        </p:tav>
                                        <p:tav tm="100000">
                                          <p:val>
                                            <p:fltVal val="0.5"/>
                                          </p:val>
                                        </p:tav>
                                      </p:tavLst>
                                    </p:anim>
                                    <p:set>
                                      <p:cBhvr>
                                        <p:cTn id="116" dur="1" fill="hold">
                                          <p:stCondLst>
                                            <p:cond delay="1999"/>
                                          </p:stCondLst>
                                        </p:cTn>
                                        <p:tgtEl>
                                          <p:spTgt spid="9"/>
                                        </p:tgtEl>
                                        <p:attrNameLst>
                                          <p:attrName>style.visibility</p:attrName>
                                        </p:attrNameLst>
                                      </p:cBhvr>
                                      <p:to>
                                        <p:strVal val="hidden"/>
                                      </p:to>
                                    </p:set>
                                  </p:childTnLst>
                                </p:cTn>
                              </p:par>
                              <p:par>
                                <p:cTn id="117" presetID="23" presetClass="exit" presetSubtype="544" fill="hold" nodeType="withEffect">
                                  <p:stCondLst>
                                    <p:cond delay="0"/>
                                  </p:stCondLst>
                                  <p:childTnLst>
                                    <p:anim calcmode="lin" valueType="num">
                                      <p:cBhvr>
                                        <p:cTn id="118" dur="2000"/>
                                        <p:tgtEl>
                                          <p:spTgt spid="10"/>
                                        </p:tgtEl>
                                        <p:attrNameLst>
                                          <p:attrName>ppt_w</p:attrName>
                                        </p:attrNameLst>
                                      </p:cBhvr>
                                      <p:tavLst>
                                        <p:tav tm="0">
                                          <p:val>
                                            <p:strVal val="ppt_w"/>
                                          </p:val>
                                        </p:tav>
                                        <p:tav tm="100000">
                                          <p:val>
                                            <p:fltVal val="0"/>
                                          </p:val>
                                        </p:tav>
                                      </p:tavLst>
                                    </p:anim>
                                    <p:anim calcmode="lin" valueType="num">
                                      <p:cBhvr>
                                        <p:cTn id="119" dur="2000"/>
                                        <p:tgtEl>
                                          <p:spTgt spid="10"/>
                                        </p:tgtEl>
                                        <p:attrNameLst>
                                          <p:attrName>ppt_h</p:attrName>
                                        </p:attrNameLst>
                                      </p:cBhvr>
                                      <p:tavLst>
                                        <p:tav tm="0">
                                          <p:val>
                                            <p:strVal val="ppt_h"/>
                                          </p:val>
                                        </p:tav>
                                        <p:tav tm="100000">
                                          <p:val>
                                            <p:fltVal val="0"/>
                                          </p:val>
                                        </p:tav>
                                      </p:tavLst>
                                    </p:anim>
                                    <p:anim calcmode="lin" valueType="num">
                                      <p:cBhvr>
                                        <p:cTn id="120" dur="2000"/>
                                        <p:tgtEl>
                                          <p:spTgt spid="10"/>
                                        </p:tgtEl>
                                        <p:attrNameLst>
                                          <p:attrName>ppt_x</p:attrName>
                                        </p:attrNameLst>
                                      </p:cBhvr>
                                      <p:tavLst>
                                        <p:tav tm="0">
                                          <p:val>
                                            <p:strVal val="ppt_x"/>
                                          </p:val>
                                        </p:tav>
                                        <p:tav tm="100000">
                                          <p:val>
                                            <p:fltVal val="0.5"/>
                                          </p:val>
                                        </p:tav>
                                      </p:tavLst>
                                    </p:anim>
                                    <p:anim calcmode="lin" valueType="num">
                                      <p:cBhvr>
                                        <p:cTn id="121" dur="2000"/>
                                        <p:tgtEl>
                                          <p:spTgt spid="10"/>
                                        </p:tgtEl>
                                        <p:attrNameLst>
                                          <p:attrName>ppt_y</p:attrName>
                                        </p:attrNameLst>
                                      </p:cBhvr>
                                      <p:tavLst>
                                        <p:tav tm="0">
                                          <p:val>
                                            <p:strVal val="ppt_y"/>
                                          </p:val>
                                        </p:tav>
                                        <p:tav tm="100000">
                                          <p:val>
                                            <p:fltVal val="0.5"/>
                                          </p:val>
                                        </p:tav>
                                      </p:tavLst>
                                    </p:anim>
                                    <p:set>
                                      <p:cBhvr>
                                        <p:cTn id="122" dur="1" fill="hold">
                                          <p:stCondLst>
                                            <p:cond delay="1999"/>
                                          </p:stCondLst>
                                        </p:cTn>
                                        <p:tgtEl>
                                          <p:spTgt spid="10"/>
                                        </p:tgtEl>
                                        <p:attrNameLst>
                                          <p:attrName>style.visibility</p:attrName>
                                        </p:attrNameLst>
                                      </p:cBhvr>
                                      <p:to>
                                        <p:strVal val="hidden"/>
                                      </p:to>
                                    </p:set>
                                  </p:childTnLst>
                                </p:cTn>
                              </p:par>
                              <p:par>
                                <p:cTn id="123" presetID="23" presetClass="exit" presetSubtype="544" fill="hold" nodeType="withEffect">
                                  <p:stCondLst>
                                    <p:cond delay="0"/>
                                  </p:stCondLst>
                                  <p:childTnLst>
                                    <p:anim calcmode="lin" valueType="num">
                                      <p:cBhvr>
                                        <p:cTn id="124" dur="2000"/>
                                        <p:tgtEl>
                                          <p:spTgt spid="11"/>
                                        </p:tgtEl>
                                        <p:attrNameLst>
                                          <p:attrName>ppt_w</p:attrName>
                                        </p:attrNameLst>
                                      </p:cBhvr>
                                      <p:tavLst>
                                        <p:tav tm="0">
                                          <p:val>
                                            <p:strVal val="ppt_w"/>
                                          </p:val>
                                        </p:tav>
                                        <p:tav tm="100000">
                                          <p:val>
                                            <p:fltVal val="0"/>
                                          </p:val>
                                        </p:tav>
                                      </p:tavLst>
                                    </p:anim>
                                    <p:anim calcmode="lin" valueType="num">
                                      <p:cBhvr>
                                        <p:cTn id="125" dur="2000"/>
                                        <p:tgtEl>
                                          <p:spTgt spid="11"/>
                                        </p:tgtEl>
                                        <p:attrNameLst>
                                          <p:attrName>ppt_h</p:attrName>
                                        </p:attrNameLst>
                                      </p:cBhvr>
                                      <p:tavLst>
                                        <p:tav tm="0">
                                          <p:val>
                                            <p:strVal val="ppt_h"/>
                                          </p:val>
                                        </p:tav>
                                        <p:tav tm="100000">
                                          <p:val>
                                            <p:fltVal val="0"/>
                                          </p:val>
                                        </p:tav>
                                      </p:tavLst>
                                    </p:anim>
                                    <p:anim calcmode="lin" valueType="num">
                                      <p:cBhvr>
                                        <p:cTn id="126" dur="2000"/>
                                        <p:tgtEl>
                                          <p:spTgt spid="11"/>
                                        </p:tgtEl>
                                        <p:attrNameLst>
                                          <p:attrName>ppt_x</p:attrName>
                                        </p:attrNameLst>
                                      </p:cBhvr>
                                      <p:tavLst>
                                        <p:tav tm="0">
                                          <p:val>
                                            <p:strVal val="ppt_x"/>
                                          </p:val>
                                        </p:tav>
                                        <p:tav tm="100000">
                                          <p:val>
                                            <p:fltVal val="0.5"/>
                                          </p:val>
                                        </p:tav>
                                      </p:tavLst>
                                    </p:anim>
                                    <p:anim calcmode="lin" valueType="num">
                                      <p:cBhvr>
                                        <p:cTn id="127" dur="2000"/>
                                        <p:tgtEl>
                                          <p:spTgt spid="11"/>
                                        </p:tgtEl>
                                        <p:attrNameLst>
                                          <p:attrName>ppt_y</p:attrName>
                                        </p:attrNameLst>
                                      </p:cBhvr>
                                      <p:tavLst>
                                        <p:tav tm="0">
                                          <p:val>
                                            <p:strVal val="ppt_y"/>
                                          </p:val>
                                        </p:tav>
                                        <p:tav tm="100000">
                                          <p:val>
                                            <p:fltVal val="0.5"/>
                                          </p:val>
                                        </p:tav>
                                      </p:tavLst>
                                    </p:anim>
                                    <p:set>
                                      <p:cBhvr>
                                        <p:cTn id="128" dur="1" fill="hold">
                                          <p:stCondLst>
                                            <p:cond delay="1999"/>
                                          </p:stCondLst>
                                        </p:cTn>
                                        <p:tgtEl>
                                          <p:spTgt spid="11"/>
                                        </p:tgtEl>
                                        <p:attrNameLst>
                                          <p:attrName>style.visibility</p:attrName>
                                        </p:attrNameLst>
                                      </p:cBhvr>
                                      <p:to>
                                        <p:strVal val="hidden"/>
                                      </p:to>
                                    </p:set>
                                  </p:childTnLst>
                                </p:cTn>
                              </p:par>
                              <p:par>
                                <p:cTn id="129" presetID="23" presetClass="exit" presetSubtype="544" fill="hold" nodeType="withEffect">
                                  <p:stCondLst>
                                    <p:cond delay="0"/>
                                  </p:stCondLst>
                                  <p:childTnLst>
                                    <p:anim calcmode="lin" valueType="num">
                                      <p:cBhvr>
                                        <p:cTn id="130" dur="2000"/>
                                        <p:tgtEl>
                                          <p:spTgt spid="12"/>
                                        </p:tgtEl>
                                        <p:attrNameLst>
                                          <p:attrName>ppt_w</p:attrName>
                                        </p:attrNameLst>
                                      </p:cBhvr>
                                      <p:tavLst>
                                        <p:tav tm="0">
                                          <p:val>
                                            <p:strVal val="ppt_w"/>
                                          </p:val>
                                        </p:tav>
                                        <p:tav tm="100000">
                                          <p:val>
                                            <p:fltVal val="0"/>
                                          </p:val>
                                        </p:tav>
                                      </p:tavLst>
                                    </p:anim>
                                    <p:anim calcmode="lin" valueType="num">
                                      <p:cBhvr>
                                        <p:cTn id="131" dur="2000"/>
                                        <p:tgtEl>
                                          <p:spTgt spid="12"/>
                                        </p:tgtEl>
                                        <p:attrNameLst>
                                          <p:attrName>ppt_h</p:attrName>
                                        </p:attrNameLst>
                                      </p:cBhvr>
                                      <p:tavLst>
                                        <p:tav tm="0">
                                          <p:val>
                                            <p:strVal val="ppt_h"/>
                                          </p:val>
                                        </p:tav>
                                        <p:tav tm="100000">
                                          <p:val>
                                            <p:fltVal val="0"/>
                                          </p:val>
                                        </p:tav>
                                      </p:tavLst>
                                    </p:anim>
                                    <p:anim calcmode="lin" valueType="num">
                                      <p:cBhvr>
                                        <p:cTn id="132" dur="2000"/>
                                        <p:tgtEl>
                                          <p:spTgt spid="12"/>
                                        </p:tgtEl>
                                        <p:attrNameLst>
                                          <p:attrName>ppt_x</p:attrName>
                                        </p:attrNameLst>
                                      </p:cBhvr>
                                      <p:tavLst>
                                        <p:tav tm="0">
                                          <p:val>
                                            <p:strVal val="ppt_x"/>
                                          </p:val>
                                        </p:tav>
                                        <p:tav tm="100000">
                                          <p:val>
                                            <p:fltVal val="0.5"/>
                                          </p:val>
                                        </p:tav>
                                      </p:tavLst>
                                    </p:anim>
                                    <p:anim calcmode="lin" valueType="num">
                                      <p:cBhvr>
                                        <p:cTn id="133" dur="2000"/>
                                        <p:tgtEl>
                                          <p:spTgt spid="12"/>
                                        </p:tgtEl>
                                        <p:attrNameLst>
                                          <p:attrName>ppt_y</p:attrName>
                                        </p:attrNameLst>
                                      </p:cBhvr>
                                      <p:tavLst>
                                        <p:tav tm="0">
                                          <p:val>
                                            <p:strVal val="ppt_y"/>
                                          </p:val>
                                        </p:tav>
                                        <p:tav tm="100000">
                                          <p:val>
                                            <p:fltVal val="0.5"/>
                                          </p:val>
                                        </p:tav>
                                      </p:tavLst>
                                    </p:anim>
                                    <p:set>
                                      <p:cBhvr>
                                        <p:cTn id="134" dur="1" fill="hold">
                                          <p:stCondLst>
                                            <p:cond delay="1999"/>
                                          </p:stCondLst>
                                        </p:cTn>
                                        <p:tgtEl>
                                          <p:spTgt spid="12"/>
                                        </p:tgtEl>
                                        <p:attrNameLst>
                                          <p:attrName>style.visibility</p:attrName>
                                        </p:attrNameLst>
                                      </p:cBhvr>
                                      <p:to>
                                        <p:strVal val="hidden"/>
                                      </p:to>
                                    </p:set>
                                  </p:childTnLst>
                                </p:cTn>
                              </p:par>
                              <p:par>
                                <p:cTn id="135" presetID="8" presetClass="emph" presetSubtype="0" fill="hold" nodeType="withEffect">
                                  <p:stCondLst>
                                    <p:cond delay="0"/>
                                  </p:stCondLst>
                                  <p:childTnLst>
                                    <p:animRot by="21600000">
                                      <p:cBhvr>
                                        <p:cTn id="136" dur="2000" fill="hold"/>
                                        <p:tgtEl>
                                          <p:spTgt spid="4"/>
                                        </p:tgtEl>
                                        <p:attrNameLst>
                                          <p:attrName>r</p:attrName>
                                        </p:attrNameLst>
                                      </p:cBhvr>
                                    </p:animRot>
                                  </p:childTnLst>
                                </p:cTn>
                              </p:par>
                              <p:par>
                                <p:cTn id="137" presetID="8" presetClass="emph" presetSubtype="0" fill="hold" nodeType="withEffect">
                                  <p:stCondLst>
                                    <p:cond delay="0"/>
                                  </p:stCondLst>
                                  <p:childTnLst>
                                    <p:animRot by="21600000">
                                      <p:cBhvr>
                                        <p:cTn id="138" dur="2000" fill="hold"/>
                                        <p:tgtEl>
                                          <p:spTgt spid="5"/>
                                        </p:tgtEl>
                                        <p:attrNameLst>
                                          <p:attrName>r</p:attrName>
                                        </p:attrNameLst>
                                      </p:cBhvr>
                                    </p:animRot>
                                  </p:childTnLst>
                                </p:cTn>
                              </p:par>
                              <p:par>
                                <p:cTn id="139" presetID="8" presetClass="emph" presetSubtype="0" fill="hold" nodeType="withEffect">
                                  <p:stCondLst>
                                    <p:cond delay="0"/>
                                  </p:stCondLst>
                                  <p:childTnLst>
                                    <p:animRot by="21600000">
                                      <p:cBhvr>
                                        <p:cTn id="140" dur="2000" fill="hold"/>
                                        <p:tgtEl>
                                          <p:spTgt spid="6"/>
                                        </p:tgtEl>
                                        <p:attrNameLst>
                                          <p:attrName>r</p:attrName>
                                        </p:attrNameLst>
                                      </p:cBhvr>
                                    </p:animRot>
                                  </p:childTnLst>
                                </p:cTn>
                              </p:par>
                              <p:par>
                                <p:cTn id="141" presetID="8" presetClass="emph" presetSubtype="0" fill="hold" nodeType="withEffect">
                                  <p:stCondLst>
                                    <p:cond delay="0"/>
                                  </p:stCondLst>
                                  <p:childTnLst>
                                    <p:animRot by="21600000">
                                      <p:cBhvr>
                                        <p:cTn id="142" dur="2000" fill="hold"/>
                                        <p:tgtEl>
                                          <p:spTgt spid="7"/>
                                        </p:tgtEl>
                                        <p:attrNameLst>
                                          <p:attrName>r</p:attrName>
                                        </p:attrNameLst>
                                      </p:cBhvr>
                                    </p:animRot>
                                  </p:childTnLst>
                                </p:cTn>
                              </p:par>
                              <p:par>
                                <p:cTn id="143" presetID="8" presetClass="emph" presetSubtype="0" fill="hold" nodeType="withEffect">
                                  <p:stCondLst>
                                    <p:cond delay="0"/>
                                  </p:stCondLst>
                                  <p:childTnLst>
                                    <p:animRot by="21600000">
                                      <p:cBhvr>
                                        <p:cTn id="144" dur="2000" fill="hold"/>
                                        <p:tgtEl>
                                          <p:spTgt spid="8"/>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9"/>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10"/>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11"/>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12"/>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 calcmode="lin" valueType="num">
                                      <p:cBhvr>
                                        <p:cTn id="155" dur="2000" fill="hold"/>
                                        <p:tgtEl>
                                          <p:spTgt spid="2"/>
                                        </p:tgtEl>
                                        <p:attrNameLst>
                                          <p:attrName>ppt_w</p:attrName>
                                        </p:attrNameLst>
                                      </p:cBhvr>
                                      <p:tavLst>
                                        <p:tav tm="0">
                                          <p:val>
                                            <p:strVal val="4/3*#ppt_w"/>
                                          </p:val>
                                        </p:tav>
                                        <p:tav tm="100000">
                                          <p:val>
                                            <p:strVal val="#ppt_w"/>
                                          </p:val>
                                        </p:tav>
                                      </p:tavLst>
                                    </p:anim>
                                    <p:anim calcmode="lin" valueType="num">
                                      <p:cBhvr>
                                        <p:cTn id="156" dur="2000" fill="hold"/>
                                        <p:tgtEl>
                                          <p:spTgt spid="2"/>
                                        </p:tgtEl>
                                        <p:attrNameLst>
                                          <p:attrName>ppt_h</p:attrName>
                                        </p:attrNameLst>
                                      </p:cBhvr>
                                      <p:tavLst>
                                        <p:tav tm="0">
                                          <p:val>
                                            <p:strVal val="4/3*#ppt_h"/>
                                          </p:val>
                                        </p:tav>
                                        <p:tav tm="100000">
                                          <p:val>
                                            <p:strVal val="#ppt_h"/>
                                          </p:val>
                                        </p:tav>
                                      </p:tavLst>
                                    </p:anim>
                                  </p:childTnLst>
                                </p:cTn>
                              </p:par>
                              <p:par>
                                <p:cTn id="157" presetID="21" presetClass="entr" presetSubtype="2" fill="hold" nodeType="withEffect">
                                  <p:stCondLst>
                                    <p:cond delay="0"/>
                                  </p:stCondLst>
                                  <p:childTnLst>
                                    <p:set>
                                      <p:cBhvr>
                                        <p:cTn id="158" dur="1" fill="hold">
                                          <p:stCondLst>
                                            <p:cond delay="0"/>
                                          </p:stCondLst>
                                        </p:cTn>
                                        <p:tgtEl>
                                          <p:spTgt spid="2"/>
                                        </p:tgtEl>
                                        <p:attrNameLst>
                                          <p:attrName>style.visibility</p:attrName>
                                        </p:attrNameLst>
                                      </p:cBhvr>
                                      <p:to>
                                        <p:strVal val="visible"/>
                                      </p:to>
                                    </p:set>
                                    <p:animEffect transition="in" filter="wheel(2)">
                                      <p:cBhvr>
                                        <p:cTn id="15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820000"/>
        </a:solidFill>
        <a:effectLst/>
      </p:bgPr>
    </p:bg>
    <p:spTree>
      <p:nvGrpSpPr>
        <p:cNvPr id="1" name=""/>
        <p:cNvGrpSpPr/>
        <p:nvPr/>
      </p:nvGrpSpPr>
      <p:grpSpPr>
        <a:xfrm>
          <a:off x="0" y="0"/>
          <a:ext cx="0" cy="0"/>
          <a:chOff x="0" y="0"/>
          <a:chExt cx="0" cy="0"/>
        </a:xfrm>
      </p:grpSpPr>
      <p:pic>
        <p:nvPicPr>
          <p:cNvPr id="2" name="1 Imagen" descr="86059d2ba3f002b4500e6ec1f15a24f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Notas_musicais_Verde_Turquesa_03_011.png"/>
          <p:cNvPicPr>
            <a:picLocks noChangeAspect="1"/>
          </p:cNvPicPr>
          <p:nvPr/>
        </p:nvPicPr>
        <p:blipFill>
          <a:blip r:embed="rId3">
            <a:grayscl/>
            <a:lum bright="-40000" contrast="40000"/>
          </a:blip>
          <a:stretch>
            <a:fillRect/>
          </a:stretch>
        </p:blipFill>
        <p:spPr>
          <a:xfrm>
            <a:off x="2143108" y="-642960"/>
            <a:ext cx="2714644" cy="2179775"/>
          </a:xfrm>
          <a:prstGeom prst="rect">
            <a:avLst/>
          </a:prstGeom>
          <a:effectLst/>
        </p:spPr>
      </p:pic>
      <p:pic>
        <p:nvPicPr>
          <p:cNvPr id="5" name="4 Imagen" descr="Notas_musicais_Verde_Turquesa_03_011.png"/>
          <p:cNvPicPr>
            <a:picLocks noChangeAspect="1"/>
          </p:cNvPicPr>
          <p:nvPr/>
        </p:nvPicPr>
        <p:blipFill>
          <a:blip r:embed="rId3">
            <a:grayscl/>
            <a:lum bright="-40000" contrast="40000"/>
          </a:blip>
          <a:stretch>
            <a:fillRect/>
          </a:stretch>
        </p:blipFill>
        <p:spPr>
          <a:xfrm flipH="1">
            <a:off x="4143372" y="-642960"/>
            <a:ext cx="2847996" cy="2179775"/>
          </a:xfrm>
          <a:prstGeom prst="rect">
            <a:avLst/>
          </a:prstGeom>
          <a:effectLst/>
        </p:spPr>
      </p:pic>
      <p:pic>
        <p:nvPicPr>
          <p:cNvPr id="6" name="5 Imagen" descr="Notas_musicais_Verde_Turquesa_03_011.png"/>
          <p:cNvPicPr>
            <a:picLocks noChangeAspect="1"/>
          </p:cNvPicPr>
          <p:nvPr/>
        </p:nvPicPr>
        <p:blipFill>
          <a:blip r:embed="rId3">
            <a:grayscl/>
            <a:lum bright="-40000" contrast="40000"/>
          </a:blip>
          <a:stretch>
            <a:fillRect/>
          </a:stretch>
        </p:blipFill>
        <p:spPr>
          <a:xfrm>
            <a:off x="2143108" y="357172"/>
            <a:ext cx="2714644" cy="2179775"/>
          </a:xfrm>
          <a:prstGeom prst="rect">
            <a:avLst/>
          </a:prstGeom>
          <a:effectLst/>
        </p:spPr>
      </p:pic>
      <p:pic>
        <p:nvPicPr>
          <p:cNvPr id="7" name="6 Imagen" descr="Notas_musicais_Verde_Turquesa_03_011.png"/>
          <p:cNvPicPr>
            <a:picLocks noChangeAspect="1"/>
          </p:cNvPicPr>
          <p:nvPr/>
        </p:nvPicPr>
        <p:blipFill>
          <a:blip r:embed="rId3">
            <a:grayscl/>
            <a:lum bright="-40000" contrast="40000"/>
          </a:blip>
          <a:stretch>
            <a:fillRect/>
          </a:stretch>
        </p:blipFill>
        <p:spPr>
          <a:xfrm flipH="1">
            <a:off x="4143372" y="357172"/>
            <a:ext cx="2847996" cy="2179775"/>
          </a:xfrm>
          <a:prstGeom prst="rect">
            <a:avLst/>
          </a:prstGeom>
          <a:effectLst/>
        </p:spPr>
      </p:pic>
      <p:pic>
        <p:nvPicPr>
          <p:cNvPr id="8" name="7 Imagen" descr="Notas_musicais_Verde_Turquesa_03_011.png"/>
          <p:cNvPicPr>
            <a:picLocks noChangeAspect="1"/>
          </p:cNvPicPr>
          <p:nvPr/>
        </p:nvPicPr>
        <p:blipFill>
          <a:blip r:embed="rId3">
            <a:grayscl/>
            <a:lum bright="-40000" contrast="40000"/>
          </a:blip>
          <a:stretch>
            <a:fillRect/>
          </a:stretch>
        </p:blipFill>
        <p:spPr>
          <a:xfrm>
            <a:off x="2143108" y="1357304"/>
            <a:ext cx="2714644" cy="2179775"/>
          </a:xfrm>
          <a:prstGeom prst="rect">
            <a:avLst/>
          </a:prstGeom>
          <a:effectLst/>
        </p:spPr>
      </p:pic>
      <p:pic>
        <p:nvPicPr>
          <p:cNvPr id="9" name="8 Imagen" descr="Notas_musicais_Verde_Turquesa_03_011.png"/>
          <p:cNvPicPr>
            <a:picLocks noChangeAspect="1"/>
          </p:cNvPicPr>
          <p:nvPr/>
        </p:nvPicPr>
        <p:blipFill>
          <a:blip r:embed="rId3">
            <a:grayscl/>
            <a:lum bright="-40000" contrast="40000"/>
          </a:blip>
          <a:stretch>
            <a:fillRect/>
          </a:stretch>
        </p:blipFill>
        <p:spPr>
          <a:xfrm flipH="1">
            <a:off x="4143372" y="1357304"/>
            <a:ext cx="2847996" cy="2179775"/>
          </a:xfrm>
          <a:prstGeom prst="rect">
            <a:avLst/>
          </a:prstGeom>
          <a:effectLst/>
        </p:spPr>
      </p:pic>
      <p:pic>
        <p:nvPicPr>
          <p:cNvPr id="10" name="9 Imagen" descr="Notas_musicais_Verde_Turquesa_03_011.png"/>
          <p:cNvPicPr>
            <a:picLocks noChangeAspect="1"/>
          </p:cNvPicPr>
          <p:nvPr/>
        </p:nvPicPr>
        <p:blipFill>
          <a:blip r:embed="rId3">
            <a:grayscl/>
            <a:lum bright="-40000" contrast="40000"/>
          </a:blip>
          <a:stretch>
            <a:fillRect/>
          </a:stretch>
        </p:blipFill>
        <p:spPr>
          <a:xfrm>
            <a:off x="2143108" y="2071684"/>
            <a:ext cx="2714644" cy="2179775"/>
          </a:xfrm>
          <a:prstGeom prst="rect">
            <a:avLst/>
          </a:prstGeom>
          <a:effectLst/>
        </p:spPr>
      </p:pic>
      <p:pic>
        <p:nvPicPr>
          <p:cNvPr id="11" name="10 Imagen" descr="Notas_musicais_Verde_Turquesa_03_011.png"/>
          <p:cNvPicPr>
            <a:picLocks noChangeAspect="1"/>
          </p:cNvPicPr>
          <p:nvPr/>
        </p:nvPicPr>
        <p:blipFill>
          <a:blip r:embed="rId3">
            <a:grayscl/>
            <a:lum bright="-40000" contrast="40000"/>
          </a:blip>
          <a:stretch>
            <a:fillRect/>
          </a:stretch>
        </p:blipFill>
        <p:spPr>
          <a:xfrm flipH="1">
            <a:off x="4143372" y="2071684"/>
            <a:ext cx="2847996" cy="2179775"/>
          </a:xfrm>
          <a:prstGeom prst="rect">
            <a:avLst/>
          </a:prstGeom>
          <a:effectLst/>
        </p:spPr>
      </p:pic>
      <p:pic>
        <p:nvPicPr>
          <p:cNvPr id="12" name="11 Imagen" descr="Notas_musicais_Verde_Turquesa_03_011.png"/>
          <p:cNvPicPr>
            <a:picLocks noChangeAspect="1"/>
          </p:cNvPicPr>
          <p:nvPr/>
        </p:nvPicPr>
        <p:blipFill>
          <a:blip r:embed="rId3">
            <a:grayscl/>
            <a:lum bright="-40000" contrast="40000"/>
          </a:blip>
          <a:stretch>
            <a:fillRect/>
          </a:stretch>
        </p:blipFill>
        <p:spPr>
          <a:xfrm>
            <a:off x="2143108" y="3071816"/>
            <a:ext cx="2714644" cy="2179775"/>
          </a:xfrm>
          <a:prstGeom prst="rect">
            <a:avLst/>
          </a:prstGeom>
          <a:effectLst/>
        </p:spPr>
      </p:pic>
      <p:pic>
        <p:nvPicPr>
          <p:cNvPr id="13" name="12 Imagen" descr="Notas_musicais_Verde_Turquesa_03_011.png"/>
          <p:cNvPicPr>
            <a:picLocks noChangeAspect="1"/>
          </p:cNvPicPr>
          <p:nvPr/>
        </p:nvPicPr>
        <p:blipFill>
          <a:blip r:embed="rId3">
            <a:grayscl/>
            <a:lum bright="-40000" contrast="40000"/>
          </a:blip>
          <a:stretch>
            <a:fillRect/>
          </a:stretch>
        </p:blipFill>
        <p:spPr>
          <a:xfrm flipH="1">
            <a:off x="4143372" y="3071816"/>
            <a:ext cx="2847996" cy="2179775"/>
          </a:xfrm>
          <a:prstGeom prst="rect">
            <a:avLst/>
          </a:prstGeom>
          <a:effectLst/>
        </p:spPr>
      </p:pic>
      <p:pic>
        <p:nvPicPr>
          <p:cNvPr id="14" name="13 Imagen" descr="Notas_musicais_Verde_Turquesa_03_011.png"/>
          <p:cNvPicPr>
            <a:picLocks noChangeAspect="1"/>
          </p:cNvPicPr>
          <p:nvPr/>
        </p:nvPicPr>
        <p:blipFill>
          <a:blip r:embed="rId3">
            <a:grayscl/>
            <a:lum bright="-40000" contrast="40000"/>
          </a:blip>
          <a:stretch>
            <a:fillRect/>
          </a:stretch>
        </p:blipFill>
        <p:spPr>
          <a:xfrm>
            <a:off x="2071670" y="4071948"/>
            <a:ext cx="2714644" cy="2179775"/>
          </a:xfrm>
          <a:prstGeom prst="rect">
            <a:avLst/>
          </a:prstGeom>
          <a:effectLst/>
        </p:spPr>
      </p:pic>
      <p:pic>
        <p:nvPicPr>
          <p:cNvPr id="15" name="14 Imagen" descr="Notas_musicais_Verde_Turquesa_03_011.png"/>
          <p:cNvPicPr>
            <a:picLocks noChangeAspect="1"/>
          </p:cNvPicPr>
          <p:nvPr/>
        </p:nvPicPr>
        <p:blipFill>
          <a:blip r:embed="rId3">
            <a:grayscl/>
            <a:lum bright="-40000" contrast="40000"/>
          </a:blip>
          <a:stretch>
            <a:fillRect/>
          </a:stretch>
        </p:blipFill>
        <p:spPr>
          <a:xfrm flipH="1">
            <a:off x="4286248" y="4071948"/>
            <a:ext cx="2847996" cy="2179775"/>
          </a:xfrm>
          <a:prstGeom prst="rect">
            <a:avLst/>
          </a:prstGeom>
          <a:effectLst/>
        </p:spPr>
      </p:pic>
      <p:sp>
        <p:nvSpPr>
          <p:cNvPr id="16" name="15 Rectángulo"/>
          <p:cNvSpPr/>
          <p:nvPr/>
        </p:nvSpPr>
        <p:spPr>
          <a:xfrm>
            <a:off x="-571536" y="-214332"/>
            <a:ext cx="9858444" cy="592935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000" fill="hold"/>
                                        <p:tgtEl>
                                          <p:spTgt spid="4"/>
                                        </p:tgtEl>
                                        <p:attrNameLst>
                                          <p:attrName>ppt_x</p:attrName>
                                        </p:attrNameLst>
                                      </p:cBhvr>
                                      <p:tavLst>
                                        <p:tav tm="0">
                                          <p:val>
                                            <p:strVal val="0-#ppt_w/2"/>
                                          </p:val>
                                        </p:tav>
                                        <p:tav tm="100000">
                                          <p:val>
                                            <p:strVal val="#ppt_x"/>
                                          </p:val>
                                        </p:tav>
                                      </p:tavLst>
                                    </p:anim>
                                    <p:anim calcmode="lin" valueType="num">
                                      <p:cBhvr additive="base">
                                        <p:cTn id="11" dur="2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0-#ppt_w/2"/>
                                          </p:val>
                                        </p:tav>
                                        <p:tav tm="100000">
                                          <p:val>
                                            <p:strVal val="#ppt_x"/>
                                          </p:val>
                                        </p:tav>
                                      </p:tavLst>
                                    </p:anim>
                                    <p:anim calcmode="lin" valueType="num">
                                      <p:cBhvr additive="base">
                                        <p:cTn id="19" dur="2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0-#ppt_w/2"/>
                                          </p:val>
                                        </p:tav>
                                        <p:tav tm="100000">
                                          <p:val>
                                            <p:strVal val="#ppt_x"/>
                                          </p:val>
                                        </p:tav>
                                      </p:tavLst>
                                    </p:anim>
                                    <p:anim calcmode="lin" valueType="num">
                                      <p:cBhvr additive="base">
                                        <p:cTn id="23" dur="2000" fill="hold"/>
                                        <p:tgtEl>
                                          <p:spTgt spid="10"/>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2000" fill="hold"/>
                                        <p:tgtEl>
                                          <p:spTgt spid="12"/>
                                        </p:tgtEl>
                                        <p:attrNameLst>
                                          <p:attrName>ppt_x</p:attrName>
                                        </p:attrNameLst>
                                      </p:cBhvr>
                                      <p:tavLst>
                                        <p:tav tm="0">
                                          <p:val>
                                            <p:strVal val="0-#ppt_w/2"/>
                                          </p:val>
                                        </p:tav>
                                        <p:tav tm="100000">
                                          <p:val>
                                            <p:strVal val="#ppt_x"/>
                                          </p:val>
                                        </p:tav>
                                      </p:tavLst>
                                    </p:anim>
                                    <p:anim calcmode="lin" valueType="num">
                                      <p:cBhvr additive="base">
                                        <p:cTn id="27" dur="2000" fill="hold"/>
                                        <p:tgtEl>
                                          <p:spTgt spid="12"/>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2000" fill="hold"/>
                                        <p:tgtEl>
                                          <p:spTgt spid="14"/>
                                        </p:tgtEl>
                                        <p:attrNameLst>
                                          <p:attrName>ppt_x</p:attrName>
                                        </p:attrNameLst>
                                      </p:cBhvr>
                                      <p:tavLst>
                                        <p:tav tm="0">
                                          <p:val>
                                            <p:strVal val="0-#ppt_w/2"/>
                                          </p:val>
                                        </p:tav>
                                        <p:tav tm="100000">
                                          <p:val>
                                            <p:strVal val="#ppt_x"/>
                                          </p:val>
                                        </p:tav>
                                      </p:tavLst>
                                    </p:anim>
                                    <p:anim calcmode="lin" valueType="num">
                                      <p:cBhvr additive="base">
                                        <p:cTn id="31" dur="2000" fill="hold"/>
                                        <p:tgtEl>
                                          <p:spTgt spid="14"/>
                                        </p:tgtEl>
                                        <p:attrNameLst>
                                          <p:attrName>ppt_y</p:attrName>
                                        </p:attrNameLst>
                                      </p:cBhvr>
                                      <p:tavLst>
                                        <p:tav tm="0">
                                          <p:val>
                                            <p:strVal val="#ppt_y"/>
                                          </p:val>
                                        </p:tav>
                                        <p:tav tm="100000">
                                          <p:val>
                                            <p:strVal val="#ppt_y"/>
                                          </p:val>
                                        </p:tav>
                                      </p:tavLst>
                                    </p:anim>
                                  </p:childTnLst>
                                </p:cTn>
                              </p:par>
                              <p:par>
                                <p:cTn id="32" presetID="19" presetClass="entr" presetSubtype="5"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2000" fill="hold"/>
                                        <p:tgtEl>
                                          <p:spTgt spid="4"/>
                                        </p:tgtEl>
                                        <p:attrNameLst>
                                          <p:attrName>ppt_w</p:attrName>
                                        </p:attrNameLst>
                                      </p:cBhvr>
                                      <p:tavLst>
                                        <p:tav tm="0">
                                          <p:val>
                                            <p:strVal val="#ppt_w"/>
                                          </p:val>
                                        </p:tav>
                                        <p:tav tm="100000">
                                          <p:val>
                                            <p:strVal val="#ppt_w"/>
                                          </p:val>
                                        </p:tav>
                                      </p:tavLst>
                                    </p:anim>
                                    <p:anim calcmode="lin" valueType="num">
                                      <p:cBhvr>
                                        <p:cTn id="35" dur="2000" fill="hold"/>
                                        <p:tgtEl>
                                          <p:spTgt spid="4"/>
                                        </p:tgtEl>
                                        <p:attrNameLst>
                                          <p:attrName>ppt_h</p:attrName>
                                        </p:attrNameLst>
                                      </p:cBhvr>
                                      <p:tavLst>
                                        <p:tav tm="0" fmla="#ppt_h*sin(2.5*pi*$)">
                                          <p:val>
                                            <p:fltVal val="0"/>
                                          </p:val>
                                        </p:tav>
                                        <p:tav tm="100000">
                                          <p:val>
                                            <p:fltVal val="1"/>
                                          </p:val>
                                        </p:tav>
                                      </p:tavLst>
                                    </p:anim>
                                  </p:childTnLst>
                                </p:cTn>
                              </p:par>
                              <p:par>
                                <p:cTn id="36" presetID="19" presetClass="entr" presetSubtype="5"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2000" fill="hold"/>
                                        <p:tgtEl>
                                          <p:spTgt spid="6"/>
                                        </p:tgtEl>
                                        <p:attrNameLst>
                                          <p:attrName>ppt_w</p:attrName>
                                        </p:attrNameLst>
                                      </p:cBhvr>
                                      <p:tavLst>
                                        <p:tav tm="0">
                                          <p:val>
                                            <p:strVal val="#ppt_w"/>
                                          </p:val>
                                        </p:tav>
                                        <p:tav tm="100000">
                                          <p:val>
                                            <p:strVal val="#ppt_w"/>
                                          </p:val>
                                        </p:tav>
                                      </p:tavLst>
                                    </p:anim>
                                    <p:anim calcmode="lin" valueType="num">
                                      <p:cBhvr>
                                        <p:cTn id="39" dur="2000" fill="hold"/>
                                        <p:tgtEl>
                                          <p:spTgt spid="6"/>
                                        </p:tgtEl>
                                        <p:attrNameLst>
                                          <p:attrName>ppt_h</p:attrName>
                                        </p:attrNameLst>
                                      </p:cBhvr>
                                      <p:tavLst>
                                        <p:tav tm="0" fmla="#ppt_h*sin(2.5*pi*$)">
                                          <p:val>
                                            <p:fltVal val="0"/>
                                          </p:val>
                                        </p:tav>
                                        <p:tav tm="100000">
                                          <p:val>
                                            <p:fltVal val="1"/>
                                          </p:val>
                                        </p:tav>
                                      </p:tavLst>
                                    </p:anim>
                                  </p:childTnLst>
                                </p:cTn>
                              </p:par>
                              <p:par>
                                <p:cTn id="40" presetID="19" presetClass="entr" presetSubtype="5" fill="hold"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2000" fill="hold"/>
                                        <p:tgtEl>
                                          <p:spTgt spid="8"/>
                                        </p:tgtEl>
                                        <p:attrNameLst>
                                          <p:attrName>ppt_w</p:attrName>
                                        </p:attrNameLst>
                                      </p:cBhvr>
                                      <p:tavLst>
                                        <p:tav tm="0">
                                          <p:val>
                                            <p:strVal val="#ppt_w"/>
                                          </p:val>
                                        </p:tav>
                                        <p:tav tm="100000">
                                          <p:val>
                                            <p:strVal val="#ppt_w"/>
                                          </p:val>
                                        </p:tav>
                                      </p:tavLst>
                                    </p:anim>
                                    <p:anim calcmode="lin" valueType="num">
                                      <p:cBhvr>
                                        <p:cTn id="43" dur="2000" fill="hold"/>
                                        <p:tgtEl>
                                          <p:spTgt spid="8"/>
                                        </p:tgtEl>
                                        <p:attrNameLst>
                                          <p:attrName>ppt_h</p:attrName>
                                        </p:attrNameLst>
                                      </p:cBhvr>
                                      <p:tavLst>
                                        <p:tav tm="0" fmla="#ppt_h*sin(2.5*pi*$)">
                                          <p:val>
                                            <p:fltVal val="0"/>
                                          </p:val>
                                        </p:tav>
                                        <p:tav tm="100000">
                                          <p:val>
                                            <p:fltVal val="1"/>
                                          </p:val>
                                        </p:tav>
                                      </p:tavLst>
                                    </p:anim>
                                  </p:childTnLst>
                                </p:cTn>
                              </p:par>
                              <p:par>
                                <p:cTn id="44" presetID="19" presetClass="entr" presetSubtype="5" fill="hold"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2000" fill="hold"/>
                                        <p:tgtEl>
                                          <p:spTgt spid="10"/>
                                        </p:tgtEl>
                                        <p:attrNameLst>
                                          <p:attrName>ppt_w</p:attrName>
                                        </p:attrNameLst>
                                      </p:cBhvr>
                                      <p:tavLst>
                                        <p:tav tm="0">
                                          <p:val>
                                            <p:strVal val="#ppt_w"/>
                                          </p:val>
                                        </p:tav>
                                        <p:tav tm="100000">
                                          <p:val>
                                            <p:strVal val="#ppt_w"/>
                                          </p:val>
                                        </p:tav>
                                      </p:tavLst>
                                    </p:anim>
                                    <p:anim calcmode="lin" valueType="num">
                                      <p:cBhvr>
                                        <p:cTn id="47" dur="2000" fill="hold"/>
                                        <p:tgtEl>
                                          <p:spTgt spid="10"/>
                                        </p:tgtEl>
                                        <p:attrNameLst>
                                          <p:attrName>ppt_h</p:attrName>
                                        </p:attrNameLst>
                                      </p:cBhvr>
                                      <p:tavLst>
                                        <p:tav tm="0" fmla="#ppt_h*sin(2.5*pi*$)">
                                          <p:val>
                                            <p:fltVal val="0"/>
                                          </p:val>
                                        </p:tav>
                                        <p:tav tm="100000">
                                          <p:val>
                                            <p:fltVal val="1"/>
                                          </p:val>
                                        </p:tav>
                                      </p:tavLst>
                                    </p:anim>
                                  </p:childTnLst>
                                </p:cTn>
                              </p:par>
                              <p:par>
                                <p:cTn id="48" presetID="19" presetClass="entr" presetSubtype="5" fill="hold"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p:cTn id="50" dur="2000" fill="hold"/>
                                        <p:tgtEl>
                                          <p:spTgt spid="12"/>
                                        </p:tgtEl>
                                        <p:attrNameLst>
                                          <p:attrName>ppt_w</p:attrName>
                                        </p:attrNameLst>
                                      </p:cBhvr>
                                      <p:tavLst>
                                        <p:tav tm="0">
                                          <p:val>
                                            <p:strVal val="#ppt_w"/>
                                          </p:val>
                                        </p:tav>
                                        <p:tav tm="100000">
                                          <p:val>
                                            <p:strVal val="#ppt_w"/>
                                          </p:val>
                                        </p:tav>
                                      </p:tavLst>
                                    </p:anim>
                                    <p:anim calcmode="lin" valueType="num">
                                      <p:cBhvr>
                                        <p:cTn id="51" dur="2000" fill="hold"/>
                                        <p:tgtEl>
                                          <p:spTgt spid="12"/>
                                        </p:tgtEl>
                                        <p:attrNameLst>
                                          <p:attrName>ppt_h</p:attrName>
                                        </p:attrNameLst>
                                      </p:cBhvr>
                                      <p:tavLst>
                                        <p:tav tm="0" fmla="#ppt_h*sin(2.5*pi*$)">
                                          <p:val>
                                            <p:fltVal val="0"/>
                                          </p:val>
                                        </p:tav>
                                        <p:tav tm="100000">
                                          <p:val>
                                            <p:fltVal val="1"/>
                                          </p:val>
                                        </p:tav>
                                      </p:tavLst>
                                    </p:anim>
                                  </p:childTnLst>
                                </p:cTn>
                              </p:par>
                              <p:par>
                                <p:cTn id="52" presetID="19" presetClass="entr" presetSubtype="5"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2000" fill="hold"/>
                                        <p:tgtEl>
                                          <p:spTgt spid="14"/>
                                        </p:tgtEl>
                                        <p:attrNameLst>
                                          <p:attrName>ppt_w</p:attrName>
                                        </p:attrNameLst>
                                      </p:cBhvr>
                                      <p:tavLst>
                                        <p:tav tm="0">
                                          <p:val>
                                            <p:strVal val="#ppt_w"/>
                                          </p:val>
                                        </p:tav>
                                        <p:tav tm="100000">
                                          <p:val>
                                            <p:strVal val="#ppt_w"/>
                                          </p:val>
                                        </p:tav>
                                      </p:tavLst>
                                    </p:anim>
                                    <p:anim calcmode="lin" valueType="num">
                                      <p:cBhvr>
                                        <p:cTn id="55" dur="2000" fill="hold"/>
                                        <p:tgtEl>
                                          <p:spTgt spid="14"/>
                                        </p:tgtEl>
                                        <p:attrNameLst>
                                          <p:attrName>ppt_h</p:attrName>
                                        </p:attrNameLst>
                                      </p:cBhvr>
                                      <p:tavLst>
                                        <p:tav tm="0" fmla="#ppt_h*sin(2.5*pi*$)">
                                          <p:val>
                                            <p:fltVal val="0"/>
                                          </p:val>
                                        </p:tav>
                                        <p:tav tm="100000">
                                          <p:val>
                                            <p:fltVal val="1"/>
                                          </p:val>
                                        </p:tav>
                                      </p:tavLst>
                                    </p:anim>
                                  </p:childTnLst>
                                </p:cTn>
                              </p:par>
                              <p:par>
                                <p:cTn id="56" presetID="2" presetClass="entr" presetSubtype="2" fill="hold"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additive="base">
                                        <p:cTn id="58" dur="2000" fill="hold"/>
                                        <p:tgtEl>
                                          <p:spTgt spid="5"/>
                                        </p:tgtEl>
                                        <p:attrNameLst>
                                          <p:attrName>ppt_x</p:attrName>
                                        </p:attrNameLst>
                                      </p:cBhvr>
                                      <p:tavLst>
                                        <p:tav tm="0">
                                          <p:val>
                                            <p:strVal val="1+#ppt_w/2"/>
                                          </p:val>
                                        </p:tav>
                                        <p:tav tm="100000">
                                          <p:val>
                                            <p:strVal val="#ppt_x"/>
                                          </p:val>
                                        </p:tav>
                                      </p:tavLst>
                                    </p:anim>
                                    <p:anim calcmode="lin" valueType="num">
                                      <p:cBhvr additive="base">
                                        <p:cTn id="59" dur="2000" fill="hold"/>
                                        <p:tgtEl>
                                          <p:spTgt spid="5"/>
                                        </p:tgtEl>
                                        <p:attrNameLst>
                                          <p:attrName>ppt_y</p:attrName>
                                        </p:attrNameLst>
                                      </p:cBhvr>
                                      <p:tavLst>
                                        <p:tav tm="0">
                                          <p:val>
                                            <p:strVal val="#ppt_y"/>
                                          </p:val>
                                        </p:tav>
                                        <p:tav tm="100000">
                                          <p:val>
                                            <p:strVal val="#ppt_y"/>
                                          </p:val>
                                        </p:tav>
                                      </p:tavLst>
                                    </p:anim>
                                  </p:childTnLst>
                                </p:cTn>
                              </p:par>
                              <p:par>
                                <p:cTn id="60" presetID="2" presetClass="entr" presetSubtype="2" fill="hold"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additive="base">
                                        <p:cTn id="62" dur="2000" fill="hold"/>
                                        <p:tgtEl>
                                          <p:spTgt spid="7"/>
                                        </p:tgtEl>
                                        <p:attrNameLst>
                                          <p:attrName>ppt_x</p:attrName>
                                        </p:attrNameLst>
                                      </p:cBhvr>
                                      <p:tavLst>
                                        <p:tav tm="0">
                                          <p:val>
                                            <p:strVal val="1+#ppt_w/2"/>
                                          </p:val>
                                        </p:tav>
                                        <p:tav tm="100000">
                                          <p:val>
                                            <p:strVal val="#ppt_x"/>
                                          </p:val>
                                        </p:tav>
                                      </p:tavLst>
                                    </p:anim>
                                    <p:anim calcmode="lin" valueType="num">
                                      <p:cBhvr additive="base">
                                        <p:cTn id="63" dur="2000" fill="hold"/>
                                        <p:tgtEl>
                                          <p:spTgt spid="7"/>
                                        </p:tgtEl>
                                        <p:attrNameLst>
                                          <p:attrName>ppt_y</p:attrName>
                                        </p:attrNameLst>
                                      </p:cBhvr>
                                      <p:tavLst>
                                        <p:tav tm="0">
                                          <p:val>
                                            <p:strVal val="#ppt_y"/>
                                          </p:val>
                                        </p:tav>
                                        <p:tav tm="100000">
                                          <p:val>
                                            <p:strVal val="#ppt_y"/>
                                          </p:val>
                                        </p:tav>
                                      </p:tavLst>
                                    </p:anim>
                                  </p:childTnLst>
                                </p:cTn>
                              </p:par>
                              <p:par>
                                <p:cTn id="64" presetID="2" presetClass="entr" presetSubtype="2" fill="hold"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additive="base">
                                        <p:cTn id="66" dur="2000" fill="hold"/>
                                        <p:tgtEl>
                                          <p:spTgt spid="9"/>
                                        </p:tgtEl>
                                        <p:attrNameLst>
                                          <p:attrName>ppt_x</p:attrName>
                                        </p:attrNameLst>
                                      </p:cBhvr>
                                      <p:tavLst>
                                        <p:tav tm="0">
                                          <p:val>
                                            <p:strVal val="1+#ppt_w/2"/>
                                          </p:val>
                                        </p:tav>
                                        <p:tav tm="100000">
                                          <p:val>
                                            <p:strVal val="#ppt_x"/>
                                          </p:val>
                                        </p:tav>
                                      </p:tavLst>
                                    </p:anim>
                                    <p:anim calcmode="lin" valueType="num">
                                      <p:cBhvr additive="base">
                                        <p:cTn id="67" dur="2000" fill="hold"/>
                                        <p:tgtEl>
                                          <p:spTgt spid="9"/>
                                        </p:tgtEl>
                                        <p:attrNameLst>
                                          <p:attrName>ppt_y</p:attrName>
                                        </p:attrNameLst>
                                      </p:cBhvr>
                                      <p:tavLst>
                                        <p:tav tm="0">
                                          <p:val>
                                            <p:strVal val="#ppt_y"/>
                                          </p:val>
                                        </p:tav>
                                        <p:tav tm="100000">
                                          <p:val>
                                            <p:strVal val="#ppt_y"/>
                                          </p:val>
                                        </p:tav>
                                      </p:tavLst>
                                    </p:anim>
                                  </p:childTnLst>
                                </p:cTn>
                              </p:par>
                              <p:par>
                                <p:cTn id="68" presetID="2" presetClass="entr" presetSubtype="2" fill="hold"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additive="base">
                                        <p:cTn id="70" dur="2000" fill="hold"/>
                                        <p:tgtEl>
                                          <p:spTgt spid="11"/>
                                        </p:tgtEl>
                                        <p:attrNameLst>
                                          <p:attrName>ppt_x</p:attrName>
                                        </p:attrNameLst>
                                      </p:cBhvr>
                                      <p:tavLst>
                                        <p:tav tm="0">
                                          <p:val>
                                            <p:strVal val="1+#ppt_w/2"/>
                                          </p:val>
                                        </p:tav>
                                        <p:tav tm="100000">
                                          <p:val>
                                            <p:strVal val="#ppt_x"/>
                                          </p:val>
                                        </p:tav>
                                      </p:tavLst>
                                    </p:anim>
                                    <p:anim calcmode="lin" valueType="num">
                                      <p:cBhvr additive="base">
                                        <p:cTn id="71" dur="2000" fill="hold"/>
                                        <p:tgtEl>
                                          <p:spTgt spid="11"/>
                                        </p:tgtEl>
                                        <p:attrNameLst>
                                          <p:attrName>ppt_y</p:attrName>
                                        </p:attrNameLst>
                                      </p:cBhvr>
                                      <p:tavLst>
                                        <p:tav tm="0">
                                          <p:val>
                                            <p:strVal val="#ppt_y"/>
                                          </p:val>
                                        </p:tav>
                                        <p:tav tm="100000">
                                          <p:val>
                                            <p:strVal val="#ppt_y"/>
                                          </p:val>
                                        </p:tav>
                                      </p:tavLst>
                                    </p:anim>
                                  </p:childTnLst>
                                </p:cTn>
                              </p:par>
                              <p:par>
                                <p:cTn id="72" presetID="2" presetClass="entr" presetSubtype="2" fill="hold"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additive="base">
                                        <p:cTn id="74" dur="2000" fill="hold"/>
                                        <p:tgtEl>
                                          <p:spTgt spid="13"/>
                                        </p:tgtEl>
                                        <p:attrNameLst>
                                          <p:attrName>ppt_x</p:attrName>
                                        </p:attrNameLst>
                                      </p:cBhvr>
                                      <p:tavLst>
                                        <p:tav tm="0">
                                          <p:val>
                                            <p:strVal val="1+#ppt_w/2"/>
                                          </p:val>
                                        </p:tav>
                                        <p:tav tm="100000">
                                          <p:val>
                                            <p:strVal val="#ppt_x"/>
                                          </p:val>
                                        </p:tav>
                                      </p:tavLst>
                                    </p:anim>
                                    <p:anim calcmode="lin" valueType="num">
                                      <p:cBhvr additive="base">
                                        <p:cTn id="75" dur="2000" fill="hold"/>
                                        <p:tgtEl>
                                          <p:spTgt spid="13"/>
                                        </p:tgtEl>
                                        <p:attrNameLst>
                                          <p:attrName>ppt_y</p:attrName>
                                        </p:attrNameLst>
                                      </p:cBhvr>
                                      <p:tavLst>
                                        <p:tav tm="0">
                                          <p:val>
                                            <p:strVal val="#ppt_y"/>
                                          </p:val>
                                        </p:tav>
                                        <p:tav tm="100000">
                                          <p:val>
                                            <p:strVal val="#ppt_y"/>
                                          </p:val>
                                        </p:tav>
                                      </p:tavLst>
                                    </p:anim>
                                  </p:childTnLst>
                                </p:cTn>
                              </p:par>
                              <p:par>
                                <p:cTn id="76" presetID="2" presetClass="entr" presetSubtype="2" fill="hold" nodeType="withEffect">
                                  <p:stCondLst>
                                    <p:cond delay="0"/>
                                  </p:stCondLst>
                                  <p:childTnLst>
                                    <p:set>
                                      <p:cBhvr>
                                        <p:cTn id="77" dur="1" fill="hold">
                                          <p:stCondLst>
                                            <p:cond delay="0"/>
                                          </p:stCondLst>
                                        </p:cTn>
                                        <p:tgtEl>
                                          <p:spTgt spid="15"/>
                                        </p:tgtEl>
                                        <p:attrNameLst>
                                          <p:attrName>style.visibility</p:attrName>
                                        </p:attrNameLst>
                                      </p:cBhvr>
                                      <p:to>
                                        <p:strVal val="visible"/>
                                      </p:to>
                                    </p:set>
                                    <p:anim calcmode="lin" valueType="num">
                                      <p:cBhvr additive="base">
                                        <p:cTn id="78" dur="2000" fill="hold"/>
                                        <p:tgtEl>
                                          <p:spTgt spid="15"/>
                                        </p:tgtEl>
                                        <p:attrNameLst>
                                          <p:attrName>ppt_x</p:attrName>
                                        </p:attrNameLst>
                                      </p:cBhvr>
                                      <p:tavLst>
                                        <p:tav tm="0">
                                          <p:val>
                                            <p:strVal val="1+#ppt_w/2"/>
                                          </p:val>
                                        </p:tav>
                                        <p:tav tm="100000">
                                          <p:val>
                                            <p:strVal val="#ppt_x"/>
                                          </p:val>
                                        </p:tav>
                                      </p:tavLst>
                                    </p:anim>
                                    <p:anim calcmode="lin" valueType="num">
                                      <p:cBhvr additive="base">
                                        <p:cTn id="79" dur="2000" fill="hold"/>
                                        <p:tgtEl>
                                          <p:spTgt spid="15"/>
                                        </p:tgtEl>
                                        <p:attrNameLst>
                                          <p:attrName>ppt_y</p:attrName>
                                        </p:attrNameLst>
                                      </p:cBhvr>
                                      <p:tavLst>
                                        <p:tav tm="0">
                                          <p:val>
                                            <p:strVal val="#ppt_y"/>
                                          </p:val>
                                        </p:tav>
                                        <p:tav tm="100000">
                                          <p:val>
                                            <p:strVal val="#ppt_y"/>
                                          </p:val>
                                        </p:tav>
                                      </p:tavLst>
                                    </p:anim>
                                  </p:childTnLst>
                                </p:cTn>
                              </p:par>
                              <p:par>
                                <p:cTn id="80" presetID="19" presetClass="entr" presetSubtype="5" fill="hold"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p:cTn id="82" dur="2000" fill="hold"/>
                                        <p:tgtEl>
                                          <p:spTgt spid="5"/>
                                        </p:tgtEl>
                                        <p:attrNameLst>
                                          <p:attrName>ppt_w</p:attrName>
                                        </p:attrNameLst>
                                      </p:cBhvr>
                                      <p:tavLst>
                                        <p:tav tm="0">
                                          <p:val>
                                            <p:strVal val="#ppt_w"/>
                                          </p:val>
                                        </p:tav>
                                        <p:tav tm="100000">
                                          <p:val>
                                            <p:strVal val="#ppt_w"/>
                                          </p:val>
                                        </p:tav>
                                      </p:tavLst>
                                    </p:anim>
                                    <p:anim calcmode="lin" valueType="num">
                                      <p:cBhvr>
                                        <p:cTn id="83" dur="2000" fill="hold"/>
                                        <p:tgtEl>
                                          <p:spTgt spid="5"/>
                                        </p:tgtEl>
                                        <p:attrNameLst>
                                          <p:attrName>ppt_h</p:attrName>
                                        </p:attrNameLst>
                                      </p:cBhvr>
                                      <p:tavLst>
                                        <p:tav tm="0" fmla="#ppt_h*sin(2.5*pi*$)">
                                          <p:val>
                                            <p:fltVal val="0"/>
                                          </p:val>
                                        </p:tav>
                                        <p:tav tm="100000">
                                          <p:val>
                                            <p:fltVal val="1"/>
                                          </p:val>
                                        </p:tav>
                                      </p:tavLst>
                                    </p:anim>
                                  </p:childTnLst>
                                </p:cTn>
                              </p:par>
                              <p:par>
                                <p:cTn id="84" presetID="19" presetClass="entr" presetSubtype="5" fill="hold" nodeType="withEffect">
                                  <p:stCondLst>
                                    <p:cond delay="0"/>
                                  </p:stCondLst>
                                  <p:childTnLst>
                                    <p:set>
                                      <p:cBhvr>
                                        <p:cTn id="85" dur="1" fill="hold">
                                          <p:stCondLst>
                                            <p:cond delay="0"/>
                                          </p:stCondLst>
                                        </p:cTn>
                                        <p:tgtEl>
                                          <p:spTgt spid="7"/>
                                        </p:tgtEl>
                                        <p:attrNameLst>
                                          <p:attrName>style.visibility</p:attrName>
                                        </p:attrNameLst>
                                      </p:cBhvr>
                                      <p:to>
                                        <p:strVal val="visible"/>
                                      </p:to>
                                    </p:set>
                                    <p:anim calcmode="lin" valueType="num">
                                      <p:cBhvr>
                                        <p:cTn id="86" dur="2000" fill="hold"/>
                                        <p:tgtEl>
                                          <p:spTgt spid="7"/>
                                        </p:tgtEl>
                                        <p:attrNameLst>
                                          <p:attrName>ppt_w</p:attrName>
                                        </p:attrNameLst>
                                      </p:cBhvr>
                                      <p:tavLst>
                                        <p:tav tm="0">
                                          <p:val>
                                            <p:strVal val="#ppt_w"/>
                                          </p:val>
                                        </p:tav>
                                        <p:tav tm="100000">
                                          <p:val>
                                            <p:strVal val="#ppt_w"/>
                                          </p:val>
                                        </p:tav>
                                      </p:tavLst>
                                    </p:anim>
                                    <p:anim calcmode="lin" valueType="num">
                                      <p:cBhvr>
                                        <p:cTn id="87" dur="2000" fill="hold"/>
                                        <p:tgtEl>
                                          <p:spTgt spid="7"/>
                                        </p:tgtEl>
                                        <p:attrNameLst>
                                          <p:attrName>ppt_h</p:attrName>
                                        </p:attrNameLst>
                                      </p:cBhvr>
                                      <p:tavLst>
                                        <p:tav tm="0" fmla="#ppt_h*sin(2.5*pi*$)">
                                          <p:val>
                                            <p:fltVal val="0"/>
                                          </p:val>
                                        </p:tav>
                                        <p:tav tm="100000">
                                          <p:val>
                                            <p:fltVal val="1"/>
                                          </p:val>
                                        </p:tav>
                                      </p:tavLst>
                                    </p:anim>
                                  </p:childTnLst>
                                </p:cTn>
                              </p:par>
                              <p:par>
                                <p:cTn id="88" presetID="19" presetClass="entr" presetSubtype="5" fill="hold" nodeType="withEffect">
                                  <p:stCondLst>
                                    <p:cond delay="0"/>
                                  </p:stCondLst>
                                  <p:childTnLst>
                                    <p:set>
                                      <p:cBhvr>
                                        <p:cTn id="89" dur="1" fill="hold">
                                          <p:stCondLst>
                                            <p:cond delay="0"/>
                                          </p:stCondLst>
                                        </p:cTn>
                                        <p:tgtEl>
                                          <p:spTgt spid="9"/>
                                        </p:tgtEl>
                                        <p:attrNameLst>
                                          <p:attrName>style.visibility</p:attrName>
                                        </p:attrNameLst>
                                      </p:cBhvr>
                                      <p:to>
                                        <p:strVal val="visible"/>
                                      </p:to>
                                    </p:set>
                                    <p:anim calcmode="lin" valueType="num">
                                      <p:cBhvr>
                                        <p:cTn id="90" dur="2000" fill="hold"/>
                                        <p:tgtEl>
                                          <p:spTgt spid="9"/>
                                        </p:tgtEl>
                                        <p:attrNameLst>
                                          <p:attrName>ppt_w</p:attrName>
                                        </p:attrNameLst>
                                      </p:cBhvr>
                                      <p:tavLst>
                                        <p:tav tm="0">
                                          <p:val>
                                            <p:strVal val="#ppt_w"/>
                                          </p:val>
                                        </p:tav>
                                        <p:tav tm="100000">
                                          <p:val>
                                            <p:strVal val="#ppt_w"/>
                                          </p:val>
                                        </p:tav>
                                      </p:tavLst>
                                    </p:anim>
                                    <p:anim calcmode="lin" valueType="num">
                                      <p:cBhvr>
                                        <p:cTn id="91" dur="2000" fill="hold"/>
                                        <p:tgtEl>
                                          <p:spTgt spid="9"/>
                                        </p:tgtEl>
                                        <p:attrNameLst>
                                          <p:attrName>ppt_h</p:attrName>
                                        </p:attrNameLst>
                                      </p:cBhvr>
                                      <p:tavLst>
                                        <p:tav tm="0" fmla="#ppt_h*sin(2.5*pi*$)">
                                          <p:val>
                                            <p:fltVal val="0"/>
                                          </p:val>
                                        </p:tav>
                                        <p:tav tm="100000">
                                          <p:val>
                                            <p:fltVal val="1"/>
                                          </p:val>
                                        </p:tav>
                                      </p:tavLst>
                                    </p:anim>
                                  </p:childTnLst>
                                </p:cTn>
                              </p:par>
                              <p:par>
                                <p:cTn id="92" presetID="19" presetClass="entr" presetSubtype="5" fill="hold"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p:cTn id="94" dur="2000" fill="hold"/>
                                        <p:tgtEl>
                                          <p:spTgt spid="11"/>
                                        </p:tgtEl>
                                        <p:attrNameLst>
                                          <p:attrName>ppt_w</p:attrName>
                                        </p:attrNameLst>
                                      </p:cBhvr>
                                      <p:tavLst>
                                        <p:tav tm="0">
                                          <p:val>
                                            <p:strVal val="#ppt_w"/>
                                          </p:val>
                                        </p:tav>
                                        <p:tav tm="100000">
                                          <p:val>
                                            <p:strVal val="#ppt_w"/>
                                          </p:val>
                                        </p:tav>
                                      </p:tavLst>
                                    </p:anim>
                                    <p:anim calcmode="lin" valueType="num">
                                      <p:cBhvr>
                                        <p:cTn id="95" dur="2000" fill="hold"/>
                                        <p:tgtEl>
                                          <p:spTgt spid="11"/>
                                        </p:tgtEl>
                                        <p:attrNameLst>
                                          <p:attrName>ppt_h</p:attrName>
                                        </p:attrNameLst>
                                      </p:cBhvr>
                                      <p:tavLst>
                                        <p:tav tm="0" fmla="#ppt_h*sin(2.5*pi*$)">
                                          <p:val>
                                            <p:fltVal val="0"/>
                                          </p:val>
                                        </p:tav>
                                        <p:tav tm="100000">
                                          <p:val>
                                            <p:fltVal val="1"/>
                                          </p:val>
                                        </p:tav>
                                      </p:tavLst>
                                    </p:anim>
                                  </p:childTnLst>
                                </p:cTn>
                              </p:par>
                              <p:par>
                                <p:cTn id="96" presetID="19" presetClass="entr" presetSubtype="5" fill="hold" nodeType="withEffect">
                                  <p:stCondLst>
                                    <p:cond delay="0"/>
                                  </p:stCondLst>
                                  <p:childTnLst>
                                    <p:set>
                                      <p:cBhvr>
                                        <p:cTn id="97" dur="1" fill="hold">
                                          <p:stCondLst>
                                            <p:cond delay="0"/>
                                          </p:stCondLst>
                                        </p:cTn>
                                        <p:tgtEl>
                                          <p:spTgt spid="13"/>
                                        </p:tgtEl>
                                        <p:attrNameLst>
                                          <p:attrName>style.visibility</p:attrName>
                                        </p:attrNameLst>
                                      </p:cBhvr>
                                      <p:to>
                                        <p:strVal val="visible"/>
                                      </p:to>
                                    </p:set>
                                    <p:anim calcmode="lin" valueType="num">
                                      <p:cBhvr>
                                        <p:cTn id="98" dur="2000" fill="hold"/>
                                        <p:tgtEl>
                                          <p:spTgt spid="13"/>
                                        </p:tgtEl>
                                        <p:attrNameLst>
                                          <p:attrName>ppt_w</p:attrName>
                                        </p:attrNameLst>
                                      </p:cBhvr>
                                      <p:tavLst>
                                        <p:tav tm="0">
                                          <p:val>
                                            <p:strVal val="#ppt_w"/>
                                          </p:val>
                                        </p:tav>
                                        <p:tav tm="100000">
                                          <p:val>
                                            <p:strVal val="#ppt_w"/>
                                          </p:val>
                                        </p:tav>
                                      </p:tavLst>
                                    </p:anim>
                                    <p:anim calcmode="lin" valueType="num">
                                      <p:cBhvr>
                                        <p:cTn id="99" dur="2000" fill="hold"/>
                                        <p:tgtEl>
                                          <p:spTgt spid="13"/>
                                        </p:tgtEl>
                                        <p:attrNameLst>
                                          <p:attrName>ppt_h</p:attrName>
                                        </p:attrNameLst>
                                      </p:cBhvr>
                                      <p:tavLst>
                                        <p:tav tm="0" fmla="#ppt_h*sin(2.5*pi*$)">
                                          <p:val>
                                            <p:fltVal val="0"/>
                                          </p:val>
                                        </p:tav>
                                        <p:tav tm="100000">
                                          <p:val>
                                            <p:fltVal val="1"/>
                                          </p:val>
                                        </p:tav>
                                      </p:tavLst>
                                    </p:anim>
                                  </p:childTnLst>
                                </p:cTn>
                              </p:par>
                              <p:par>
                                <p:cTn id="100" presetID="19" presetClass="entr" presetSubtype="5" fill="hold" nodeType="withEffect">
                                  <p:stCondLst>
                                    <p:cond delay="0"/>
                                  </p:stCondLst>
                                  <p:childTnLst>
                                    <p:set>
                                      <p:cBhvr>
                                        <p:cTn id="101" dur="1" fill="hold">
                                          <p:stCondLst>
                                            <p:cond delay="0"/>
                                          </p:stCondLst>
                                        </p:cTn>
                                        <p:tgtEl>
                                          <p:spTgt spid="15"/>
                                        </p:tgtEl>
                                        <p:attrNameLst>
                                          <p:attrName>style.visibility</p:attrName>
                                        </p:attrNameLst>
                                      </p:cBhvr>
                                      <p:to>
                                        <p:strVal val="visible"/>
                                      </p:to>
                                    </p:set>
                                    <p:anim calcmode="lin" valueType="num">
                                      <p:cBhvr>
                                        <p:cTn id="102" dur="2000" fill="hold"/>
                                        <p:tgtEl>
                                          <p:spTgt spid="15"/>
                                        </p:tgtEl>
                                        <p:attrNameLst>
                                          <p:attrName>ppt_w</p:attrName>
                                        </p:attrNameLst>
                                      </p:cBhvr>
                                      <p:tavLst>
                                        <p:tav tm="0">
                                          <p:val>
                                            <p:strVal val="#ppt_w"/>
                                          </p:val>
                                        </p:tav>
                                        <p:tav tm="100000">
                                          <p:val>
                                            <p:strVal val="#ppt_w"/>
                                          </p:val>
                                        </p:tav>
                                      </p:tavLst>
                                    </p:anim>
                                    <p:anim calcmode="lin" valueType="num">
                                      <p:cBhvr>
                                        <p:cTn id="103" dur="2000" fill="hold"/>
                                        <p:tgtEl>
                                          <p:spTgt spid="15"/>
                                        </p:tgtEl>
                                        <p:attrNameLst>
                                          <p:attrName>ppt_h</p:attrName>
                                        </p:attrNameLst>
                                      </p:cBhvr>
                                      <p:tavLst>
                                        <p:tav tm="0" fmla="#ppt_h*sin(2.5*pi*$)">
                                          <p:val>
                                            <p:fltVal val="0"/>
                                          </p:val>
                                        </p:tav>
                                        <p:tav tm="100000">
                                          <p:val>
                                            <p:fltVal val="1"/>
                                          </p:val>
                                        </p:tav>
                                      </p:tavLst>
                                    </p:anim>
                                  </p:childTnLst>
                                </p:cTn>
                              </p:par>
                            </p:childTnLst>
                          </p:cTn>
                        </p:par>
                        <p:par>
                          <p:cTn id="104" fill="hold">
                            <p:stCondLst>
                              <p:cond delay="2000"/>
                            </p:stCondLst>
                            <p:childTnLst>
                              <p:par>
                                <p:cTn id="105" presetID="2" presetClass="exit" presetSubtype="4" fill="hold" nodeType="afterEffect">
                                  <p:stCondLst>
                                    <p:cond delay="0"/>
                                  </p:stCondLst>
                                  <p:childTnLst>
                                    <p:anim calcmode="lin" valueType="num">
                                      <p:cBhvr additive="base">
                                        <p:cTn id="106" dur="2000"/>
                                        <p:tgtEl>
                                          <p:spTgt spid="4"/>
                                        </p:tgtEl>
                                        <p:attrNameLst>
                                          <p:attrName>ppt_x</p:attrName>
                                        </p:attrNameLst>
                                      </p:cBhvr>
                                      <p:tavLst>
                                        <p:tav tm="0">
                                          <p:val>
                                            <p:strVal val="ppt_x"/>
                                          </p:val>
                                        </p:tav>
                                        <p:tav tm="100000">
                                          <p:val>
                                            <p:strVal val="ppt_x"/>
                                          </p:val>
                                        </p:tav>
                                      </p:tavLst>
                                    </p:anim>
                                    <p:anim calcmode="lin" valueType="num">
                                      <p:cBhvr additive="base">
                                        <p:cTn id="107" dur="2000"/>
                                        <p:tgtEl>
                                          <p:spTgt spid="4"/>
                                        </p:tgtEl>
                                        <p:attrNameLst>
                                          <p:attrName>ppt_y</p:attrName>
                                        </p:attrNameLst>
                                      </p:cBhvr>
                                      <p:tavLst>
                                        <p:tav tm="0">
                                          <p:val>
                                            <p:strVal val="ppt_y"/>
                                          </p:val>
                                        </p:tav>
                                        <p:tav tm="100000">
                                          <p:val>
                                            <p:strVal val="1+ppt_h/2"/>
                                          </p:val>
                                        </p:tav>
                                      </p:tavLst>
                                    </p:anim>
                                    <p:set>
                                      <p:cBhvr>
                                        <p:cTn id="108" dur="1" fill="hold">
                                          <p:stCondLst>
                                            <p:cond delay="1999"/>
                                          </p:stCondLst>
                                        </p:cTn>
                                        <p:tgtEl>
                                          <p:spTgt spid="4"/>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2000"/>
                                        <p:tgtEl>
                                          <p:spTgt spid="6"/>
                                        </p:tgtEl>
                                        <p:attrNameLst>
                                          <p:attrName>ppt_x</p:attrName>
                                        </p:attrNameLst>
                                      </p:cBhvr>
                                      <p:tavLst>
                                        <p:tav tm="0">
                                          <p:val>
                                            <p:strVal val="ppt_x"/>
                                          </p:val>
                                        </p:tav>
                                        <p:tav tm="100000">
                                          <p:val>
                                            <p:strVal val="ppt_x"/>
                                          </p:val>
                                        </p:tav>
                                      </p:tavLst>
                                    </p:anim>
                                    <p:anim calcmode="lin" valueType="num">
                                      <p:cBhvr additive="base">
                                        <p:cTn id="111" dur="2000"/>
                                        <p:tgtEl>
                                          <p:spTgt spid="6"/>
                                        </p:tgtEl>
                                        <p:attrNameLst>
                                          <p:attrName>ppt_y</p:attrName>
                                        </p:attrNameLst>
                                      </p:cBhvr>
                                      <p:tavLst>
                                        <p:tav tm="0">
                                          <p:val>
                                            <p:strVal val="ppt_y"/>
                                          </p:val>
                                        </p:tav>
                                        <p:tav tm="100000">
                                          <p:val>
                                            <p:strVal val="1+ppt_h/2"/>
                                          </p:val>
                                        </p:tav>
                                      </p:tavLst>
                                    </p:anim>
                                    <p:set>
                                      <p:cBhvr>
                                        <p:cTn id="112" dur="1" fill="hold">
                                          <p:stCondLst>
                                            <p:cond delay="1999"/>
                                          </p:stCondLst>
                                        </p:cTn>
                                        <p:tgtEl>
                                          <p:spTgt spid="6"/>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2000"/>
                                        <p:tgtEl>
                                          <p:spTgt spid="8"/>
                                        </p:tgtEl>
                                        <p:attrNameLst>
                                          <p:attrName>ppt_x</p:attrName>
                                        </p:attrNameLst>
                                      </p:cBhvr>
                                      <p:tavLst>
                                        <p:tav tm="0">
                                          <p:val>
                                            <p:strVal val="ppt_x"/>
                                          </p:val>
                                        </p:tav>
                                        <p:tav tm="100000">
                                          <p:val>
                                            <p:strVal val="ppt_x"/>
                                          </p:val>
                                        </p:tav>
                                      </p:tavLst>
                                    </p:anim>
                                    <p:anim calcmode="lin" valueType="num">
                                      <p:cBhvr additive="base">
                                        <p:cTn id="115" dur="2000"/>
                                        <p:tgtEl>
                                          <p:spTgt spid="8"/>
                                        </p:tgtEl>
                                        <p:attrNameLst>
                                          <p:attrName>ppt_y</p:attrName>
                                        </p:attrNameLst>
                                      </p:cBhvr>
                                      <p:tavLst>
                                        <p:tav tm="0">
                                          <p:val>
                                            <p:strVal val="ppt_y"/>
                                          </p:val>
                                        </p:tav>
                                        <p:tav tm="100000">
                                          <p:val>
                                            <p:strVal val="1+ppt_h/2"/>
                                          </p:val>
                                        </p:tav>
                                      </p:tavLst>
                                    </p:anim>
                                    <p:set>
                                      <p:cBhvr>
                                        <p:cTn id="116" dur="1" fill="hold">
                                          <p:stCondLst>
                                            <p:cond delay="1999"/>
                                          </p:stCondLst>
                                        </p:cTn>
                                        <p:tgtEl>
                                          <p:spTgt spid="8"/>
                                        </p:tgtEl>
                                        <p:attrNameLst>
                                          <p:attrName>style.visibility</p:attrName>
                                        </p:attrNameLst>
                                      </p:cBhvr>
                                      <p:to>
                                        <p:strVal val="hidden"/>
                                      </p:to>
                                    </p:set>
                                  </p:childTnLst>
                                </p:cTn>
                              </p:par>
                              <p:par>
                                <p:cTn id="117" presetID="2" presetClass="exit" presetSubtype="4" fill="hold" nodeType="withEffect">
                                  <p:stCondLst>
                                    <p:cond delay="0"/>
                                  </p:stCondLst>
                                  <p:childTnLst>
                                    <p:anim calcmode="lin" valueType="num">
                                      <p:cBhvr additive="base">
                                        <p:cTn id="118" dur="2000"/>
                                        <p:tgtEl>
                                          <p:spTgt spid="10"/>
                                        </p:tgtEl>
                                        <p:attrNameLst>
                                          <p:attrName>ppt_x</p:attrName>
                                        </p:attrNameLst>
                                      </p:cBhvr>
                                      <p:tavLst>
                                        <p:tav tm="0">
                                          <p:val>
                                            <p:strVal val="ppt_x"/>
                                          </p:val>
                                        </p:tav>
                                        <p:tav tm="100000">
                                          <p:val>
                                            <p:strVal val="ppt_x"/>
                                          </p:val>
                                        </p:tav>
                                      </p:tavLst>
                                    </p:anim>
                                    <p:anim calcmode="lin" valueType="num">
                                      <p:cBhvr additive="base">
                                        <p:cTn id="119" dur="2000"/>
                                        <p:tgtEl>
                                          <p:spTgt spid="10"/>
                                        </p:tgtEl>
                                        <p:attrNameLst>
                                          <p:attrName>ppt_y</p:attrName>
                                        </p:attrNameLst>
                                      </p:cBhvr>
                                      <p:tavLst>
                                        <p:tav tm="0">
                                          <p:val>
                                            <p:strVal val="ppt_y"/>
                                          </p:val>
                                        </p:tav>
                                        <p:tav tm="100000">
                                          <p:val>
                                            <p:strVal val="1+ppt_h/2"/>
                                          </p:val>
                                        </p:tav>
                                      </p:tavLst>
                                    </p:anim>
                                    <p:set>
                                      <p:cBhvr>
                                        <p:cTn id="120" dur="1" fill="hold">
                                          <p:stCondLst>
                                            <p:cond delay="1999"/>
                                          </p:stCondLst>
                                        </p:cTn>
                                        <p:tgtEl>
                                          <p:spTgt spid="10"/>
                                        </p:tgtEl>
                                        <p:attrNameLst>
                                          <p:attrName>style.visibility</p:attrName>
                                        </p:attrNameLst>
                                      </p:cBhvr>
                                      <p:to>
                                        <p:strVal val="hidden"/>
                                      </p:to>
                                    </p:set>
                                  </p:childTnLst>
                                </p:cTn>
                              </p:par>
                              <p:par>
                                <p:cTn id="121" presetID="2" presetClass="exit" presetSubtype="4" fill="hold" nodeType="withEffect">
                                  <p:stCondLst>
                                    <p:cond delay="0"/>
                                  </p:stCondLst>
                                  <p:childTnLst>
                                    <p:anim calcmode="lin" valueType="num">
                                      <p:cBhvr additive="base">
                                        <p:cTn id="122" dur="2000"/>
                                        <p:tgtEl>
                                          <p:spTgt spid="12"/>
                                        </p:tgtEl>
                                        <p:attrNameLst>
                                          <p:attrName>ppt_x</p:attrName>
                                        </p:attrNameLst>
                                      </p:cBhvr>
                                      <p:tavLst>
                                        <p:tav tm="0">
                                          <p:val>
                                            <p:strVal val="ppt_x"/>
                                          </p:val>
                                        </p:tav>
                                        <p:tav tm="100000">
                                          <p:val>
                                            <p:strVal val="ppt_x"/>
                                          </p:val>
                                        </p:tav>
                                      </p:tavLst>
                                    </p:anim>
                                    <p:anim calcmode="lin" valueType="num">
                                      <p:cBhvr additive="base">
                                        <p:cTn id="123" dur="2000"/>
                                        <p:tgtEl>
                                          <p:spTgt spid="12"/>
                                        </p:tgtEl>
                                        <p:attrNameLst>
                                          <p:attrName>ppt_y</p:attrName>
                                        </p:attrNameLst>
                                      </p:cBhvr>
                                      <p:tavLst>
                                        <p:tav tm="0">
                                          <p:val>
                                            <p:strVal val="ppt_y"/>
                                          </p:val>
                                        </p:tav>
                                        <p:tav tm="100000">
                                          <p:val>
                                            <p:strVal val="1+ppt_h/2"/>
                                          </p:val>
                                        </p:tav>
                                      </p:tavLst>
                                    </p:anim>
                                    <p:set>
                                      <p:cBhvr>
                                        <p:cTn id="124" dur="1" fill="hold">
                                          <p:stCondLst>
                                            <p:cond delay="1999"/>
                                          </p:stCondLst>
                                        </p:cTn>
                                        <p:tgtEl>
                                          <p:spTgt spid="12"/>
                                        </p:tgtEl>
                                        <p:attrNameLst>
                                          <p:attrName>style.visibility</p:attrName>
                                        </p:attrNameLst>
                                      </p:cBhvr>
                                      <p:to>
                                        <p:strVal val="hidden"/>
                                      </p:to>
                                    </p:set>
                                  </p:childTnLst>
                                </p:cTn>
                              </p:par>
                              <p:par>
                                <p:cTn id="125" presetID="2" presetClass="exit" presetSubtype="4" fill="hold" nodeType="withEffect">
                                  <p:stCondLst>
                                    <p:cond delay="0"/>
                                  </p:stCondLst>
                                  <p:childTnLst>
                                    <p:anim calcmode="lin" valueType="num">
                                      <p:cBhvr additive="base">
                                        <p:cTn id="126" dur="2000"/>
                                        <p:tgtEl>
                                          <p:spTgt spid="14"/>
                                        </p:tgtEl>
                                        <p:attrNameLst>
                                          <p:attrName>ppt_x</p:attrName>
                                        </p:attrNameLst>
                                      </p:cBhvr>
                                      <p:tavLst>
                                        <p:tav tm="0">
                                          <p:val>
                                            <p:strVal val="ppt_x"/>
                                          </p:val>
                                        </p:tav>
                                        <p:tav tm="100000">
                                          <p:val>
                                            <p:strVal val="ppt_x"/>
                                          </p:val>
                                        </p:tav>
                                      </p:tavLst>
                                    </p:anim>
                                    <p:anim calcmode="lin" valueType="num">
                                      <p:cBhvr additive="base">
                                        <p:cTn id="127" dur="2000"/>
                                        <p:tgtEl>
                                          <p:spTgt spid="14"/>
                                        </p:tgtEl>
                                        <p:attrNameLst>
                                          <p:attrName>ppt_y</p:attrName>
                                        </p:attrNameLst>
                                      </p:cBhvr>
                                      <p:tavLst>
                                        <p:tav tm="0">
                                          <p:val>
                                            <p:strVal val="ppt_y"/>
                                          </p:val>
                                        </p:tav>
                                        <p:tav tm="100000">
                                          <p:val>
                                            <p:strVal val="1+ppt_h/2"/>
                                          </p:val>
                                        </p:tav>
                                      </p:tavLst>
                                    </p:anim>
                                    <p:set>
                                      <p:cBhvr>
                                        <p:cTn id="128" dur="1" fill="hold">
                                          <p:stCondLst>
                                            <p:cond delay="1999"/>
                                          </p:stCondLst>
                                        </p:cTn>
                                        <p:tgtEl>
                                          <p:spTgt spid="14"/>
                                        </p:tgtEl>
                                        <p:attrNameLst>
                                          <p:attrName>style.visibility</p:attrName>
                                        </p:attrNameLst>
                                      </p:cBhvr>
                                      <p:to>
                                        <p:strVal val="hidden"/>
                                      </p:to>
                                    </p:set>
                                  </p:childTnLst>
                                </p:cTn>
                              </p:par>
                              <p:par>
                                <p:cTn id="129" presetID="2" presetClass="exit" presetSubtype="1" fill="hold" nodeType="withEffect">
                                  <p:stCondLst>
                                    <p:cond delay="0"/>
                                  </p:stCondLst>
                                  <p:childTnLst>
                                    <p:anim calcmode="lin" valueType="num">
                                      <p:cBhvr additive="base">
                                        <p:cTn id="130" dur="2000"/>
                                        <p:tgtEl>
                                          <p:spTgt spid="5"/>
                                        </p:tgtEl>
                                        <p:attrNameLst>
                                          <p:attrName>ppt_x</p:attrName>
                                        </p:attrNameLst>
                                      </p:cBhvr>
                                      <p:tavLst>
                                        <p:tav tm="0">
                                          <p:val>
                                            <p:strVal val="ppt_x"/>
                                          </p:val>
                                        </p:tav>
                                        <p:tav tm="100000">
                                          <p:val>
                                            <p:strVal val="ppt_x"/>
                                          </p:val>
                                        </p:tav>
                                      </p:tavLst>
                                    </p:anim>
                                    <p:anim calcmode="lin" valueType="num">
                                      <p:cBhvr additive="base">
                                        <p:cTn id="131" dur="2000"/>
                                        <p:tgtEl>
                                          <p:spTgt spid="5"/>
                                        </p:tgtEl>
                                        <p:attrNameLst>
                                          <p:attrName>ppt_y</p:attrName>
                                        </p:attrNameLst>
                                      </p:cBhvr>
                                      <p:tavLst>
                                        <p:tav tm="0">
                                          <p:val>
                                            <p:strVal val="ppt_y"/>
                                          </p:val>
                                        </p:tav>
                                        <p:tav tm="100000">
                                          <p:val>
                                            <p:strVal val="0-ppt_h/2"/>
                                          </p:val>
                                        </p:tav>
                                      </p:tavLst>
                                    </p:anim>
                                    <p:set>
                                      <p:cBhvr>
                                        <p:cTn id="132" dur="1" fill="hold">
                                          <p:stCondLst>
                                            <p:cond delay="1999"/>
                                          </p:stCondLst>
                                        </p:cTn>
                                        <p:tgtEl>
                                          <p:spTgt spid="5"/>
                                        </p:tgtEl>
                                        <p:attrNameLst>
                                          <p:attrName>style.visibility</p:attrName>
                                        </p:attrNameLst>
                                      </p:cBhvr>
                                      <p:to>
                                        <p:strVal val="hidden"/>
                                      </p:to>
                                    </p:set>
                                  </p:childTnLst>
                                </p:cTn>
                              </p:par>
                              <p:par>
                                <p:cTn id="133" presetID="2" presetClass="exit" presetSubtype="1" fill="hold" nodeType="withEffect">
                                  <p:stCondLst>
                                    <p:cond delay="0"/>
                                  </p:stCondLst>
                                  <p:childTnLst>
                                    <p:anim calcmode="lin" valueType="num">
                                      <p:cBhvr additive="base">
                                        <p:cTn id="134" dur="2000"/>
                                        <p:tgtEl>
                                          <p:spTgt spid="7"/>
                                        </p:tgtEl>
                                        <p:attrNameLst>
                                          <p:attrName>ppt_x</p:attrName>
                                        </p:attrNameLst>
                                      </p:cBhvr>
                                      <p:tavLst>
                                        <p:tav tm="0">
                                          <p:val>
                                            <p:strVal val="ppt_x"/>
                                          </p:val>
                                        </p:tav>
                                        <p:tav tm="100000">
                                          <p:val>
                                            <p:strVal val="ppt_x"/>
                                          </p:val>
                                        </p:tav>
                                      </p:tavLst>
                                    </p:anim>
                                    <p:anim calcmode="lin" valueType="num">
                                      <p:cBhvr additive="base">
                                        <p:cTn id="135" dur="2000"/>
                                        <p:tgtEl>
                                          <p:spTgt spid="7"/>
                                        </p:tgtEl>
                                        <p:attrNameLst>
                                          <p:attrName>ppt_y</p:attrName>
                                        </p:attrNameLst>
                                      </p:cBhvr>
                                      <p:tavLst>
                                        <p:tav tm="0">
                                          <p:val>
                                            <p:strVal val="ppt_y"/>
                                          </p:val>
                                        </p:tav>
                                        <p:tav tm="100000">
                                          <p:val>
                                            <p:strVal val="0-ppt_h/2"/>
                                          </p:val>
                                        </p:tav>
                                      </p:tavLst>
                                    </p:anim>
                                    <p:set>
                                      <p:cBhvr>
                                        <p:cTn id="136" dur="1" fill="hold">
                                          <p:stCondLst>
                                            <p:cond delay="1999"/>
                                          </p:stCondLst>
                                        </p:cTn>
                                        <p:tgtEl>
                                          <p:spTgt spid="7"/>
                                        </p:tgtEl>
                                        <p:attrNameLst>
                                          <p:attrName>style.visibility</p:attrName>
                                        </p:attrNameLst>
                                      </p:cBhvr>
                                      <p:to>
                                        <p:strVal val="hidden"/>
                                      </p:to>
                                    </p:set>
                                  </p:childTnLst>
                                </p:cTn>
                              </p:par>
                              <p:par>
                                <p:cTn id="137" presetID="2" presetClass="exit" presetSubtype="1" fill="hold" nodeType="withEffect">
                                  <p:stCondLst>
                                    <p:cond delay="0"/>
                                  </p:stCondLst>
                                  <p:childTnLst>
                                    <p:anim calcmode="lin" valueType="num">
                                      <p:cBhvr additive="base">
                                        <p:cTn id="138" dur="2000"/>
                                        <p:tgtEl>
                                          <p:spTgt spid="9"/>
                                        </p:tgtEl>
                                        <p:attrNameLst>
                                          <p:attrName>ppt_x</p:attrName>
                                        </p:attrNameLst>
                                      </p:cBhvr>
                                      <p:tavLst>
                                        <p:tav tm="0">
                                          <p:val>
                                            <p:strVal val="ppt_x"/>
                                          </p:val>
                                        </p:tav>
                                        <p:tav tm="100000">
                                          <p:val>
                                            <p:strVal val="ppt_x"/>
                                          </p:val>
                                        </p:tav>
                                      </p:tavLst>
                                    </p:anim>
                                    <p:anim calcmode="lin" valueType="num">
                                      <p:cBhvr additive="base">
                                        <p:cTn id="139" dur="2000"/>
                                        <p:tgtEl>
                                          <p:spTgt spid="9"/>
                                        </p:tgtEl>
                                        <p:attrNameLst>
                                          <p:attrName>ppt_y</p:attrName>
                                        </p:attrNameLst>
                                      </p:cBhvr>
                                      <p:tavLst>
                                        <p:tav tm="0">
                                          <p:val>
                                            <p:strVal val="ppt_y"/>
                                          </p:val>
                                        </p:tav>
                                        <p:tav tm="100000">
                                          <p:val>
                                            <p:strVal val="0-ppt_h/2"/>
                                          </p:val>
                                        </p:tav>
                                      </p:tavLst>
                                    </p:anim>
                                    <p:set>
                                      <p:cBhvr>
                                        <p:cTn id="140" dur="1" fill="hold">
                                          <p:stCondLst>
                                            <p:cond delay="1999"/>
                                          </p:stCondLst>
                                        </p:cTn>
                                        <p:tgtEl>
                                          <p:spTgt spid="9"/>
                                        </p:tgtEl>
                                        <p:attrNameLst>
                                          <p:attrName>style.visibility</p:attrName>
                                        </p:attrNameLst>
                                      </p:cBhvr>
                                      <p:to>
                                        <p:strVal val="hidden"/>
                                      </p:to>
                                    </p:set>
                                  </p:childTnLst>
                                </p:cTn>
                              </p:par>
                              <p:par>
                                <p:cTn id="141" presetID="2" presetClass="exit" presetSubtype="1" fill="hold" nodeType="withEffect">
                                  <p:stCondLst>
                                    <p:cond delay="0"/>
                                  </p:stCondLst>
                                  <p:childTnLst>
                                    <p:anim calcmode="lin" valueType="num">
                                      <p:cBhvr additive="base">
                                        <p:cTn id="142" dur="2000"/>
                                        <p:tgtEl>
                                          <p:spTgt spid="11"/>
                                        </p:tgtEl>
                                        <p:attrNameLst>
                                          <p:attrName>ppt_x</p:attrName>
                                        </p:attrNameLst>
                                      </p:cBhvr>
                                      <p:tavLst>
                                        <p:tav tm="0">
                                          <p:val>
                                            <p:strVal val="ppt_x"/>
                                          </p:val>
                                        </p:tav>
                                        <p:tav tm="100000">
                                          <p:val>
                                            <p:strVal val="ppt_x"/>
                                          </p:val>
                                        </p:tav>
                                      </p:tavLst>
                                    </p:anim>
                                    <p:anim calcmode="lin" valueType="num">
                                      <p:cBhvr additive="base">
                                        <p:cTn id="143" dur="2000"/>
                                        <p:tgtEl>
                                          <p:spTgt spid="11"/>
                                        </p:tgtEl>
                                        <p:attrNameLst>
                                          <p:attrName>ppt_y</p:attrName>
                                        </p:attrNameLst>
                                      </p:cBhvr>
                                      <p:tavLst>
                                        <p:tav tm="0">
                                          <p:val>
                                            <p:strVal val="ppt_y"/>
                                          </p:val>
                                        </p:tav>
                                        <p:tav tm="100000">
                                          <p:val>
                                            <p:strVal val="0-ppt_h/2"/>
                                          </p:val>
                                        </p:tav>
                                      </p:tavLst>
                                    </p:anim>
                                    <p:set>
                                      <p:cBhvr>
                                        <p:cTn id="144" dur="1" fill="hold">
                                          <p:stCondLst>
                                            <p:cond delay="1999"/>
                                          </p:stCondLst>
                                        </p:cTn>
                                        <p:tgtEl>
                                          <p:spTgt spid="11"/>
                                        </p:tgtEl>
                                        <p:attrNameLst>
                                          <p:attrName>style.visibility</p:attrName>
                                        </p:attrNameLst>
                                      </p:cBhvr>
                                      <p:to>
                                        <p:strVal val="hidden"/>
                                      </p:to>
                                    </p:set>
                                  </p:childTnLst>
                                </p:cTn>
                              </p:par>
                              <p:par>
                                <p:cTn id="145" presetID="2" presetClass="exit" presetSubtype="1" fill="hold" nodeType="withEffect">
                                  <p:stCondLst>
                                    <p:cond delay="0"/>
                                  </p:stCondLst>
                                  <p:childTnLst>
                                    <p:anim calcmode="lin" valueType="num">
                                      <p:cBhvr additive="base">
                                        <p:cTn id="146" dur="2000"/>
                                        <p:tgtEl>
                                          <p:spTgt spid="13"/>
                                        </p:tgtEl>
                                        <p:attrNameLst>
                                          <p:attrName>ppt_x</p:attrName>
                                        </p:attrNameLst>
                                      </p:cBhvr>
                                      <p:tavLst>
                                        <p:tav tm="0">
                                          <p:val>
                                            <p:strVal val="ppt_x"/>
                                          </p:val>
                                        </p:tav>
                                        <p:tav tm="100000">
                                          <p:val>
                                            <p:strVal val="ppt_x"/>
                                          </p:val>
                                        </p:tav>
                                      </p:tavLst>
                                    </p:anim>
                                    <p:anim calcmode="lin" valueType="num">
                                      <p:cBhvr additive="base">
                                        <p:cTn id="147" dur="2000"/>
                                        <p:tgtEl>
                                          <p:spTgt spid="13"/>
                                        </p:tgtEl>
                                        <p:attrNameLst>
                                          <p:attrName>ppt_y</p:attrName>
                                        </p:attrNameLst>
                                      </p:cBhvr>
                                      <p:tavLst>
                                        <p:tav tm="0">
                                          <p:val>
                                            <p:strVal val="ppt_y"/>
                                          </p:val>
                                        </p:tav>
                                        <p:tav tm="100000">
                                          <p:val>
                                            <p:strVal val="0-ppt_h/2"/>
                                          </p:val>
                                        </p:tav>
                                      </p:tavLst>
                                    </p:anim>
                                    <p:set>
                                      <p:cBhvr>
                                        <p:cTn id="148" dur="1" fill="hold">
                                          <p:stCondLst>
                                            <p:cond delay="1999"/>
                                          </p:stCondLst>
                                        </p:cTn>
                                        <p:tgtEl>
                                          <p:spTgt spid="13"/>
                                        </p:tgtEl>
                                        <p:attrNameLst>
                                          <p:attrName>style.visibility</p:attrName>
                                        </p:attrNameLst>
                                      </p:cBhvr>
                                      <p:to>
                                        <p:strVal val="hidden"/>
                                      </p:to>
                                    </p:set>
                                  </p:childTnLst>
                                </p:cTn>
                              </p:par>
                              <p:par>
                                <p:cTn id="149" presetID="2" presetClass="exit" presetSubtype="1" fill="hold" nodeType="withEffect">
                                  <p:stCondLst>
                                    <p:cond delay="0"/>
                                  </p:stCondLst>
                                  <p:childTnLst>
                                    <p:anim calcmode="lin" valueType="num">
                                      <p:cBhvr additive="base">
                                        <p:cTn id="150" dur="2000"/>
                                        <p:tgtEl>
                                          <p:spTgt spid="15"/>
                                        </p:tgtEl>
                                        <p:attrNameLst>
                                          <p:attrName>ppt_x</p:attrName>
                                        </p:attrNameLst>
                                      </p:cBhvr>
                                      <p:tavLst>
                                        <p:tav tm="0">
                                          <p:val>
                                            <p:strVal val="ppt_x"/>
                                          </p:val>
                                        </p:tav>
                                        <p:tav tm="100000">
                                          <p:val>
                                            <p:strVal val="ppt_x"/>
                                          </p:val>
                                        </p:tav>
                                      </p:tavLst>
                                    </p:anim>
                                    <p:anim calcmode="lin" valueType="num">
                                      <p:cBhvr additive="base">
                                        <p:cTn id="151" dur="2000"/>
                                        <p:tgtEl>
                                          <p:spTgt spid="15"/>
                                        </p:tgtEl>
                                        <p:attrNameLst>
                                          <p:attrName>ppt_y</p:attrName>
                                        </p:attrNameLst>
                                      </p:cBhvr>
                                      <p:tavLst>
                                        <p:tav tm="0">
                                          <p:val>
                                            <p:strVal val="ppt_y"/>
                                          </p:val>
                                        </p:tav>
                                        <p:tav tm="100000">
                                          <p:val>
                                            <p:strVal val="0-ppt_h/2"/>
                                          </p:val>
                                        </p:tav>
                                      </p:tavLst>
                                    </p:anim>
                                    <p:set>
                                      <p:cBhvr>
                                        <p:cTn id="152" dur="1" fill="hold">
                                          <p:stCondLst>
                                            <p:cond delay="1999"/>
                                          </p:stCondLst>
                                        </p:cTn>
                                        <p:tgtEl>
                                          <p:spTgt spid="15"/>
                                        </p:tgtEl>
                                        <p:attrNameLst>
                                          <p:attrName>style.visibility</p:attrName>
                                        </p:attrNameLst>
                                      </p:cBhvr>
                                      <p:to>
                                        <p:strVal val="hidden"/>
                                      </p:to>
                                    </p:set>
                                  </p:childTnLst>
                                </p:cTn>
                              </p:par>
                              <p:par>
                                <p:cTn id="153" presetID="23" presetClass="entr" presetSubtype="288"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 calcmode="lin" valueType="num">
                                      <p:cBhvr>
                                        <p:cTn id="155" dur="2000" fill="hold"/>
                                        <p:tgtEl>
                                          <p:spTgt spid="2"/>
                                        </p:tgtEl>
                                        <p:attrNameLst>
                                          <p:attrName>ppt_w</p:attrName>
                                        </p:attrNameLst>
                                      </p:cBhvr>
                                      <p:tavLst>
                                        <p:tav tm="0">
                                          <p:val>
                                            <p:strVal val="4/3*#ppt_w"/>
                                          </p:val>
                                        </p:tav>
                                        <p:tav tm="100000">
                                          <p:val>
                                            <p:strVal val="#ppt_w"/>
                                          </p:val>
                                        </p:tav>
                                      </p:tavLst>
                                    </p:anim>
                                    <p:anim calcmode="lin" valueType="num">
                                      <p:cBhvr>
                                        <p:cTn id="156" dur="2000" fill="hold"/>
                                        <p:tgtEl>
                                          <p:spTgt spid="2"/>
                                        </p:tgtEl>
                                        <p:attrNameLst>
                                          <p:attrName>ppt_h</p:attrName>
                                        </p:attrNameLst>
                                      </p:cBhvr>
                                      <p:tavLst>
                                        <p:tav tm="0">
                                          <p:val>
                                            <p:strVal val="4/3*#ppt_h"/>
                                          </p:val>
                                        </p:tav>
                                        <p:tav tm="100000">
                                          <p:val>
                                            <p:strVal val="#ppt_h"/>
                                          </p:val>
                                        </p:tav>
                                      </p:tavLst>
                                    </p:anim>
                                  </p:childTnLst>
                                </p:cTn>
                              </p:par>
                              <p:par>
                                <p:cTn id="157" presetID="16" presetClass="entr" presetSubtype="42" fill="hold" nodeType="withEffect">
                                  <p:stCondLst>
                                    <p:cond delay="0"/>
                                  </p:stCondLst>
                                  <p:childTnLst>
                                    <p:set>
                                      <p:cBhvr>
                                        <p:cTn id="158" dur="1" fill="hold">
                                          <p:stCondLst>
                                            <p:cond delay="0"/>
                                          </p:stCondLst>
                                        </p:cTn>
                                        <p:tgtEl>
                                          <p:spTgt spid="2"/>
                                        </p:tgtEl>
                                        <p:attrNameLst>
                                          <p:attrName>style.visibility</p:attrName>
                                        </p:attrNameLst>
                                      </p:cBhvr>
                                      <p:to>
                                        <p:strVal val="visible"/>
                                      </p:to>
                                    </p:set>
                                    <p:animEffect transition="in" filter="barn(outHorizontal)">
                                      <p:cBhvr>
                                        <p:cTn id="15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30000">
              <a:srgbClr val="D49E6C"/>
            </a:gs>
            <a:gs pos="70000">
              <a:srgbClr val="A65528"/>
            </a:gs>
            <a:gs pos="100000">
              <a:srgbClr val="663012"/>
            </a:gs>
          </a:gsLst>
          <a:lin ang="16200000" scaled="0"/>
        </a:gradFill>
        <a:effectLst/>
      </p:bgPr>
    </p:bg>
    <p:spTree>
      <p:nvGrpSpPr>
        <p:cNvPr id="1" name=""/>
        <p:cNvGrpSpPr/>
        <p:nvPr/>
      </p:nvGrpSpPr>
      <p:grpSpPr>
        <a:xfrm>
          <a:off x="0" y="0"/>
          <a:ext cx="0" cy="0"/>
          <a:chOff x="0" y="0"/>
          <a:chExt cx="0" cy="0"/>
        </a:xfrm>
      </p:grpSpPr>
      <p:pic>
        <p:nvPicPr>
          <p:cNvPr id="2" name="1 Imagen" descr="20172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acks_image_1664.png"/>
          <p:cNvPicPr>
            <a:picLocks noChangeAspect="1"/>
          </p:cNvPicPr>
          <p:nvPr/>
        </p:nvPicPr>
        <p:blipFill>
          <a:blip r:embed="rId3">
            <a:duotone>
              <a:prstClr val="black"/>
              <a:srgbClr val="D9C3A5">
                <a:tint val="50000"/>
                <a:satMod val="180000"/>
              </a:srgbClr>
            </a:duotone>
            <a:lum bright="-40000"/>
          </a:blip>
          <a:stretch>
            <a:fillRect/>
          </a:stretch>
        </p:blipFill>
        <p:spPr>
          <a:xfrm>
            <a:off x="-357222" y="500048"/>
            <a:ext cx="2971800" cy="2000264"/>
          </a:xfrm>
          <a:prstGeom prst="rect">
            <a:avLst/>
          </a:prstGeom>
        </p:spPr>
      </p:pic>
      <p:pic>
        <p:nvPicPr>
          <p:cNvPr id="4" name="3 Imagen" descr="stacks_image_1664.png"/>
          <p:cNvPicPr>
            <a:picLocks noChangeAspect="1"/>
          </p:cNvPicPr>
          <p:nvPr/>
        </p:nvPicPr>
        <p:blipFill>
          <a:blip r:embed="rId3">
            <a:duotone>
              <a:prstClr val="black"/>
              <a:srgbClr val="D9C3A5">
                <a:tint val="50000"/>
                <a:satMod val="180000"/>
              </a:srgbClr>
            </a:duotone>
            <a:lum bright="-40000"/>
          </a:blip>
          <a:stretch>
            <a:fillRect/>
          </a:stretch>
        </p:blipFill>
        <p:spPr>
          <a:xfrm flipV="1">
            <a:off x="1071538" y="2571750"/>
            <a:ext cx="2686016" cy="1636859"/>
          </a:xfrm>
          <a:prstGeom prst="rect">
            <a:avLst/>
          </a:prstGeom>
        </p:spPr>
      </p:pic>
      <p:pic>
        <p:nvPicPr>
          <p:cNvPr id="5" name="4 Imagen" descr="stacks_image_1664.png"/>
          <p:cNvPicPr>
            <a:picLocks noChangeAspect="1"/>
          </p:cNvPicPr>
          <p:nvPr/>
        </p:nvPicPr>
        <p:blipFill>
          <a:blip r:embed="rId3">
            <a:duotone>
              <a:prstClr val="black"/>
              <a:srgbClr val="D9C3A5">
                <a:tint val="50000"/>
                <a:satMod val="180000"/>
              </a:srgbClr>
            </a:duotone>
            <a:lum bright="-40000"/>
          </a:blip>
          <a:stretch>
            <a:fillRect/>
          </a:stretch>
        </p:blipFill>
        <p:spPr>
          <a:xfrm>
            <a:off x="1071538" y="500048"/>
            <a:ext cx="2971800" cy="2080836"/>
          </a:xfrm>
          <a:prstGeom prst="rect">
            <a:avLst/>
          </a:prstGeom>
        </p:spPr>
      </p:pic>
      <p:pic>
        <p:nvPicPr>
          <p:cNvPr id="6" name="5 Imagen" descr="stacks_image_1664.png"/>
          <p:cNvPicPr>
            <a:picLocks noChangeAspect="1"/>
          </p:cNvPicPr>
          <p:nvPr/>
        </p:nvPicPr>
        <p:blipFill>
          <a:blip r:embed="rId3">
            <a:duotone>
              <a:prstClr val="black"/>
              <a:srgbClr val="D9C3A5">
                <a:tint val="50000"/>
                <a:satMod val="180000"/>
              </a:srgbClr>
            </a:duotone>
            <a:lum bright="-40000"/>
          </a:blip>
          <a:stretch>
            <a:fillRect/>
          </a:stretch>
        </p:blipFill>
        <p:spPr>
          <a:xfrm flipV="1">
            <a:off x="2714612" y="2571750"/>
            <a:ext cx="2828924" cy="1636859"/>
          </a:xfrm>
          <a:prstGeom prst="rect">
            <a:avLst/>
          </a:prstGeom>
        </p:spPr>
      </p:pic>
      <p:pic>
        <p:nvPicPr>
          <p:cNvPr id="7" name="6 Imagen" descr="stacks_image_1664.png"/>
          <p:cNvPicPr>
            <a:picLocks noChangeAspect="1"/>
          </p:cNvPicPr>
          <p:nvPr/>
        </p:nvPicPr>
        <p:blipFill>
          <a:blip r:embed="rId3">
            <a:duotone>
              <a:prstClr val="black"/>
              <a:srgbClr val="D9C3A5">
                <a:tint val="50000"/>
                <a:satMod val="180000"/>
              </a:srgbClr>
            </a:duotone>
            <a:lum bright="-40000"/>
          </a:blip>
          <a:stretch>
            <a:fillRect/>
          </a:stretch>
        </p:blipFill>
        <p:spPr>
          <a:xfrm flipV="1">
            <a:off x="4071934" y="2500312"/>
            <a:ext cx="2971800" cy="1636859"/>
          </a:xfrm>
          <a:prstGeom prst="rect">
            <a:avLst/>
          </a:prstGeom>
        </p:spPr>
      </p:pic>
      <p:pic>
        <p:nvPicPr>
          <p:cNvPr id="8" name="7 Imagen" descr="stacks_image_1664.png"/>
          <p:cNvPicPr>
            <a:picLocks noChangeAspect="1"/>
          </p:cNvPicPr>
          <p:nvPr/>
        </p:nvPicPr>
        <p:blipFill>
          <a:blip r:embed="rId3">
            <a:duotone>
              <a:prstClr val="black"/>
              <a:srgbClr val="D9C3A5">
                <a:tint val="50000"/>
                <a:satMod val="180000"/>
              </a:srgbClr>
            </a:duotone>
            <a:lum bright="-40000"/>
          </a:blip>
          <a:stretch>
            <a:fillRect/>
          </a:stretch>
        </p:blipFill>
        <p:spPr>
          <a:xfrm>
            <a:off x="2643174" y="642924"/>
            <a:ext cx="2971800" cy="1933576"/>
          </a:xfrm>
          <a:prstGeom prst="rect">
            <a:avLst/>
          </a:prstGeom>
        </p:spPr>
      </p:pic>
      <p:pic>
        <p:nvPicPr>
          <p:cNvPr id="9" name="8 Imagen" descr="stacks_image_1664.png"/>
          <p:cNvPicPr>
            <a:picLocks noChangeAspect="1"/>
          </p:cNvPicPr>
          <p:nvPr/>
        </p:nvPicPr>
        <p:blipFill>
          <a:blip r:embed="rId3">
            <a:duotone>
              <a:prstClr val="black"/>
              <a:srgbClr val="D9C3A5">
                <a:tint val="50000"/>
                <a:satMod val="180000"/>
              </a:srgbClr>
            </a:duotone>
            <a:lum bright="-40000"/>
          </a:blip>
          <a:stretch>
            <a:fillRect/>
          </a:stretch>
        </p:blipFill>
        <p:spPr>
          <a:xfrm>
            <a:off x="4071934" y="500048"/>
            <a:ext cx="2971800" cy="2000264"/>
          </a:xfrm>
          <a:prstGeom prst="rect">
            <a:avLst/>
          </a:prstGeom>
        </p:spPr>
      </p:pic>
      <p:pic>
        <p:nvPicPr>
          <p:cNvPr id="10" name="9 Imagen" descr="stacks_image_1664.png"/>
          <p:cNvPicPr>
            <a:picLocks noChangeAspect="1"/>
          </p:cNvPicPr>
          <p:nvPr/>
        </p:nvPicPr>
        <p:blipFill>
          <a:blip r:embed="rId3">
            <a:duotone>
              <a:prstClr val="black"/>
              <a:srgbClr val="D9C3A5">
                <a:tint val="50000"/>
                <a:satMod val="180000"/>
              </a:srgbClr>
            </a:duotone>
            <a:lum bright="-40000"/>
          </a:blip>
          <a:stretch>
            <a:fillRect/>
          </a:stretch>
        </p:blipFill>
        <p:spPr>
          <a:xfrm>
            <a:off x="5500694" y="357172"/>
            <a:ext cx="2971800" cy="2214578"/>
          </a:xfrm>
          <a:prstGeom prst="rect">
            <a:avLst/>
          </a:prstGeom>
        </p:spPr>
      </p:pic>
      <p:pic>
        <p:nvPicPr>
          <p:cNvPr id="11" name="10 Imagen" descr="stacks_image_1664.png"/>
          <p:cNvPicPr>
            <a:picLocks noChangeAspect="1"/>
          </p:cNvPicPr>
          <p:nvPr/>
        </p:nvPicPr>
        <p:blipFill>
          <a:blip r:embed="rId3">
            <a:duotone>
              <a:prstClr val="black"/>
              <a:srgbClr val="D9C3A5">
                <a:tint val="50000"/>
                <a:satMod val="180000"/>
              </a:srgbClr>
            </a:duotone>
            <a:lum bright="-40000"/>
          </a:blip>
          <a:stretch>
            <a:fillRect/>
          </a:stretch>
        </p:blipFill>
        <p:spPr>
          <a:xfrm>
            <a:off x="6929454" y="357172"/>
            <a:ext cx="2828924" cy="2214578"/>
          </a:xfrm>
          <a:prstGeom prst="rect">
            <a:avLst/>
          </a:prstGeom>
        </p:spPr>
      </p:pic>
      <p:pic>
        <p:nvPicPr>
          <p:cNvPr id="12" name="11 Imagen" descr="stacks_image_1664.png"/>
          <p:cNvPicPr>
            <a:picLocks noChangeAspect="1"/>
          </p:cNvPicPr>
          <p:nvPr/>
        </p:nvPicPr>
        <p:blipFill>
          <a:blip r:embed="rId3">
            <a:duotone>
              <a:prstClr val="black"/>
              <a:srgbClr val="D9C3A5">
                <a:tint val="50000"/>
                <a:satMod val="180000"/>
              </a:srgbClr>
            </a:duotone>
            <a:lum bright="-40000"/>
          </a:blip>
          <a:stretch>
            <a:fillRect/>
          </a:stretch>
        </p:blipFill>
        <p:spPr>
          <a:xfrm flipV="1">
            <a:off x="5500694" y="2428873"/>
            <a:ext cx="2686016" cy="1643074"/>
          </a:xfrm>
          <a:prstGeom prst="rect">
            <a:avLst/>
          </a:prstGeom>
        </p:spPr>
      </p:pic>
      <p:pic>
        <p:nvPicPr>
          <p:cNvPr id="13" name="12 Imagen" descr="stacks_image_1664.png"/>
          <p:cNvPicPr>
            <a:picLocks noChangeAspect="1"/>
          </p:cNvPicPr>
          <p:nvPr/>
        </p:nvPicPr>
        <p:blipFill>
          <a:blip r:embed="rId3">
            <a:duotone>
              <a:prstClr val="black"/>
              <a:srgbClr val="D9C3A5">
                <a:tint val="50000"/>
                <a:satMod val="180000"/>
              </a:srgbClr>
            </a:duotone>
            <a:lum bright="-40000"/>
          </a:blip>
          <a:stretch>
            <a:fillRect/>
          </a:stretch>
        </p:blipFill>
        <p:spPr>
          <a:xfrm flipV="1">
            <a:off x="7000892" y="2357436"/>
            <a:ext cx="2828924" cy="1708297"/>
          </a:xfrm>
          <a:prstGeom prst="rect">
            <a:avLst/>
          </a:prstGeom>
        </p:spPr>
      </p:pic>
      <p:pic>
        <p:nvPicPr>
          <p:cNvPr id="14" name="13 Imagen" descr="stacks_image_1664.png"/>
          <p:cNvPicPr>
            <a:picLocks noChangeAspect="1"/>
          </p:cNvPicPr>
          <p:nvPr/>
        </p:nvPicPr>
        <p:blipFill>
          <a:blip r:embed="rId3">
            <a:duotone>
              <a:prstClr val="black"/>
              <a:srgbClr val="D9C3A5">
                <a:tint val="50000"/>
                <a:satMod val="180000"/>
              </a:srgbClr>
            </a:duotone>
            <a:lum bright="-40000"/>
          </a:blip>
          <a:stretch>
            <a:fillRect/>
          </a:stretch>
        </p:blipFill>
        <p:spPr>
          <a:xfrm flipV="1">
            <a:off x="-428660" y="2571749"/>
            <a:ext cx="2686016" cy="1636859"/>
          </a:xfrm>
          <a:prstGeom prst="rect">
            <a:avLst/>
          </a:prstGeom>
        </p:spPr>
      </p:pic>
      <p:sp>
        <p:nvSpPr>
          <p:cNvPr id="15" name="14 Rectángulo"/>
          <p:cNvSpPr/>
          <p:nvPr/>
        </p:nvSpPr>
        <p:spPr>
          <a:xfrm>
            <a:off x="-571536" y="-214332"/>
            <a:ext cx="10358510"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1+#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1+#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1+#ppt_w/2"/>
                                          </p:val>
                                        </p:tav>
                                        <p:tav tm="100000">
                                          <p:val>
                                            <p:strVal val="#ppt_x"/>
                                          </p:val>
                                        </p:tav>
                                      </p:tavLst>
                                    </p:anim>
                                    <p:anim calcmode="lin" valueType="num">
                                      <p:cBhvr additive="base">
                                        <p:cTn id="27" dur="3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1+#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1+#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1+#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1+#ppt_w/2"/>
                                          </p:val>
                                        </p:tav>
                                        <p:tav tm="100000">
                                          <p:val>
                                            <p:strVal val="#ppt_x"/>
                                          </p:val>
                                        </p:tav>
                                      </p:tavLst>
                                    </p:anim>
                                    <p:anim calcmode="lin" valueType="num">
                                      <p:cBhvr additive="base">
                                        <p:cTn id="43" dur="3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1+#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2" fill="hold"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1+#ppt_w/2"/>
                                          </p:val>
                                        </p:tav>
                                        <p:tav tm="100000">
                                          <p:val>
                                            <p:strVal val="#ppt_x"/>
                                          </p:val>
                                        </p:tav>
                                      </p:tavLst>
                                    </p:anim>
                                    <p:anim calcmode="lin" valueType="num">
                                      <p:cBhvr additive="base">
                                        <p:cTn id="51" dur="3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1+#ppt_w/2"/>
                                          </p:val>
                                        </p:tav>
                                        <p:tav tm="100000">
                                          <p:val>
                                            <p:strVal val="#ppt_x"/>
                                          </p:val>
                                        </p:tav>
                                      </p:tavLst>
                                    </p:anim>
                                    <p:anim calcmode="lin" valueType="num">
                                      <p:cBhvr additive="base">
                                        <p:cTn id="55" dur="3000" fill="hold"/>
                                        <p:tgtEl>
                                          <p:spTgt spid="14"/>
                                        </p:tgtEl>
                                        <p:attrNameLst>
                                          <p:attrName>ppt_y</p:attrName>
                                        </p:attrNameLst>
                                      </p:cBhvr>
                                      <p:tavLst>
                                        <p:tav tm="0">
                                          <p:val>
                                            <p:strVal val="#ppt_y"/>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5"/>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8"/>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9"/>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0"/>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1"/>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4"/>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6"/>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7"/>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2"/>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3"/>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4"/>
                                        </p:tgtEl>
                                        <p:attrNameLst>
                                          <p:attrName>r</p:attrName>
                                        </p:attrNameLst>
                                      </p:cBhvr>
                                    </p:animRot>
                                  </p:childTnLst>
                                </p:cTn>
                              </p:par>
                            </p:childTnLst>
                          </p:cTn>
                        </p:par>
                        <p:par>
                          <p:cTn id="80" fill="hold">
                            <p:stCondLst>
                              <p:cond delay="3000"/>
                            </p:stCondLst>
                            <p:childTnLst>
                              <p:par>
                                <p:cTn id="81" presetID="2" presetClass="exit" presetSubtype="2" fill="hold" nodeType="afterEffect">
                                  <p:stCondLst>
                                    <p:cond delay="0"/>
                                  </p:stCondLst>
                                  <p:childTnLst>
                                    <p:anim calcmode="lin" valueType="num">
                                      <p:cBhvr additive="base">
                                        <p:cTn id="82" dur="3000"/>
                                        <p:tgtEl>
                                          <p:spTgt spid="3"/>
                                        </p:tgtEl>
                                        <p:attrNameLst>
                                          <p:attrName>ppt_x</p:attrName>
                                        </p:attrNameLst>
                                      </p:cBhvr>
                                      <p:tavLst>
                                        <p:tav tm="0">
                                          <p:val>
                                            <p:strVal val="ppt_x"/>
                                          </p:val>
                                        </p:tav>
                                        <p:tav tm="100000">
                                          <p:val>
                                            <p:strVal val="1+ppt_w/2"/>
                                          </p:val>
                                        </p:tav>
                                      </p:tavLst>
                                    </p:anim>
                                    <p:anim calcmode="lin" valueType="num">
                                      <p:cBhvr additive="base">
                                        <p:cTn id="83" dur="3000"/>
                                        <p:tgtEl>
                                          <p:spTgt spid="3"/>
                                        </p:tgtEl>
                                        <p:attrNameLst>
                                          <p:attrName>ppt_y</p:attrName>
                                        </p:attrNameLst>
                                      </p:cBhvr>
                                      <p:tavLst>
                                        <p:tav tm="0">
                                          <p:val>
                                            <p:strVal val="ppt_y"/>
                                          </p:val>
                                        </p:tav>
                                        <p:tav tm="100000">
                                          <p:val>
                                            <p:strVal val="ppt_y"/>
                                          </p:val>
                                        </p:tav>
                                      </p:tavLst>
                                    </p:anim>
                                    <p:set>
                                      <p:cBhvr>
                                        <p:cTn id="84" dur="1" fill="hold">
                                          <p:stCondLst>
                                            <p:cond delay="2999"/>
                                          </p:stCondLst>
                                        </p:cTn>
                                        <p:tgtEl>
                                          <p:spTgt spid="3"/>
                                        </p:tgtEl>
                                        <p:attrNameLst>
                                          <p:attrName>style.visibility</p:attrName>
                                        </p:attrNameLst>
                                      </p:cBhvr>
                                      <p:to>
                                        <p:strVal val="hidden"/>
                                      </p:to>
                                    </p:set>
                                  </p:childTnLst>
                                </p:cTn>
                              </p:par>
                              <p:par>
                                <p:cTn id="85" presetID="2" presetClass="exit" presetSubtype="2" fill="hold" nodeType="withEffect">
                                  <p:stCondLst>
                                    <p:cond delay="0"/>
                                  </p:stCondLst>
                                  <p:childTnLst>
                                    <p:anim calcmode="lin" valueType="num">
                                      <p:cBhvr additive="base">
                                        <p:cTn id="86" dur="3000"/>
                                        <p:tgtEl>
                                          <p:spTgt spid="4"/>
                                        </p:tgtEl>
                                        <p:attrNameLst>
                                          <p:attrName>ppt_x</p:attrName>
                                        </p:attrNameLst>
                                      </p:cBhvr>
                                      <p:tavLst>
                                        <p:tav tm="0">
                                          <p:val>
                                            <p:strVal val="ppt_x"/>
                                          </p:val>
                                        </p:tav>
                                        <p:tav tm="100000">
                                          <p:val>
                                            <p:strVal val="1+ppt_w/2"/>
                                          </p:val>
                                        </p:tav>
                                      </p:tavLst>
                                    </p:anim>
                                    <p:anim calcmode="lin" valueType="num">
                                      <p:cBhvr additive="base">
                                        <p:cTn id="87" dur="3000"/>
                                        <p:tgtEl>
                                          <p:spTgt spid="4"/>
                                        </p:tgtEl>
                                        <p:attrNameLst>
                                          <p:attrName>ppt_y</p:attrName>
                                        </p:attrNameLst>
                                      </p:cBhvr>
                                      <p:tavLst>
                                        <p:tav tm="0">
                                          <p:val>
                                            <p:strVal val="ppt_y"/>
                                          </p:val>
                                        </p:tav>
                                        <p:tav tm="100000">
                                          <p:val>
                                            <p:strVal val="ppt_y"/>
                                          </p:val>
                                        </p:tav>
                                      </p:tavLst>
                                    </p:anim>
                                    <p:set>
                                      <p:cBhvr>
                                        <p:cTn id="88" dur="1" fill="hold">
                                          <p:stCondLst>
                                            <p:cond delay="2999"/>
                                          </p:stCondLst>
                                        </p:cTn>
                                        <p:tgtEl>
                                          <p:spTgt spid="4"/>
                                        </p:tgtEl>
                                        <p:attrNameLst>
                                          <p:attrName>style.visibility</p:attrName>
                                        </p:attrNameLst>
                                      </p:cBhvr>
                                      <p:to>
                                        <p:strVal val="hidden"/>
                                      </p:to>
                                    </p:set>
                                  </p:childTnLst>
                                </p:cTn>
                              </p:par>
                              <p:par>
                                <p:cTn id="89" presetID="2" presetClass="exit" presetSubtype="2" fill="hold" nodeType="withEffect">
                                  <p:stCondLst>
                                    <p:cond delay="0"/>
                                  </p:stCondLst>
                                  <p:childTnLst>
                                    <p:anim calcmode="lin" valueType="num">
                                      <p:cBhvr additive="base">
                                        <p:cTn id="90" dur="3000"/>
                                        <p:tgtEl>
                                          <p:spTgt spid="5"/>
                                        </p:tgtEl>
                                        <p:attrNameLst>
                                          <p:attrName>ppt_x</p:attrName>
                                        </p:attrNameLst>
                                      </p:cBhvr>
                                      <p:tavLst>
                                        <p:tav tm="0">
                                          <p:val>
                                            <p:strVal val="ppt_x"/>
                                          </p:val>
                                        </p:tav>
                                        <p:tav tm="100000">
                                          <p:val>
                                            <p:strVal val="1+ppt_w/2"/>
                                          </p:val>
                                        </p:tav>
                                      </p:tavLst>
                                    </p:anim>
                                    <p:anim calcmode="lin" valueType="num">
                                      <p:cBhvr additive="base">
                                        <p:cTn id="91" dur="3000"/>
                                        <p:tgtEl>
                                          <p:spTgt spid="5"/>
                                        </p:tgtEl>
                                        <p:attrNameLst>
                                          <p:attrName>ppt_y</p:attrName>
                                        </p:attrNameLst>
                                      </p:cBhvr>
                                      <p:tavLst>
                                        <p:tav tm="0">
                                          <p:val>
                                            <p:strVal val="ppt_y"/>
                                          </p:val>
                                        </p:tav>
                                        <p:tav tm="100000">
                                          <p:val>
                                            <p:strVal val="ppt_y"/>
                                          </p:val>
                                        </p:tav>
                                      </p:tavLst>
                                    </p:anim>
                                    <p:set>
                                      <p:cBhvr>
                                        <p:cTn id="92" dur="1" fill="hold">
                                          <p:stCondLst>
                                            <p:cond delay="2999"/>
                                          </p:stCondLst>
                                        </p:cTn>
                                        <p:tgtEl>
                                          <p:spTgt spid="5"/>
                                        </p:tgtEl>
                                        <p:attrNameLst>
                                          <p:attrName>style.visibility</p:attrName>
                                        </p:attrNameLst>
                                      </p:cBhvr>
                                      <p:to>
                                        <p:strVal val="hidden"/>
                                      </p:to>
                                    </p:set>
                                  </p:childTnLst>
                                </p:cTn>
                              </p:par>
                              <p:par>
                                <p:cTn id="93" presetID="2" presetClass="exit" presetSubtype="2" fill="hold"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1+ppt_w/2"/>
                                          </p:val>
                                        </p:tav>
                                      </p:tavLst>
                                    </p:anim>
                                    <p:anim calcmode="lin" valueType="num">
                                      <p:cBhvr additive="base">
                                        <p:cTn id="95" dur="3000"/>
                                        <p:tgtEl>
                                          <p:spTgt spid="6"/>
                                        </p:tgtEl>
                                        <p:attrNameLst>
                                          <p:attrName>ppt_y</p:attrName>
                                        </p:attrNameLst>
                                      </p:cBhvr>
                                      <p:tavLst>
                                        <p:tav tm="0">
                                          <p:val>
                                            <p:strVal val="ppt_y"/>
                                          </p:val>
                                        </p:tav>
                                        <p:tav tm="100000">
                                          <p:val>
                                            <p:strVal val="ppt_y"/>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2" fill="hold" nodeType="withEffect">
                                  <p:stCondLst>
                                    <p:cond delay="0"/>
                                  </p:stCondLst>
                                  <p:childTnLst>
                                    <p:anim calcmode="lin" valueType="num">
                                      <p:cBhvr additive="base">
                                        <p:cTn id="98" dur="3000"/>
                                        <p:tgtEl>
                                          <p:spTgt spid="7"/>
                                        </p:tgtEl>
                                        <p:attrNameLst>
                                          <p:attrName>ppt_x</p:attrName>
                                        </p:attrNameLst>
                                      </p:cBhvr>
                                      <p:tavLst>
                                        <p:tav tm="0">
                                          <p:val>
                                            <p:strVal val="ppt_x"/>
                                          </p:val>
                                        </p:tav>
                                        <p:tav tm="100000">
                                          <p:val>
                                            <p:strVal val="1+ppt_w/2"/>
                                          </p:val>
                                        </p:tav>
                                      </p:tavLst>
                                    </p:anim>
                                    <p:anim calcmode="lin" valueType="num">
                                      <p:cBhvr additive="base">
                                        <p:cTn id="99" dur="3000"/>
                                        <p:tgtEl>
                                          <p:spTgt spid="7"/>
                                        </p:tgtEl>
                                        <p:attrNameLst>
                                          <p:attrName>ppt_y</p:attrName>
                                        </p:attrNameLst>
                                      </p:cBhvr>
                                      <p:tavLst>
                                        <p:tav tm="0">
                                          <p:val>
                                            <p:strVal val="ppt_y"/>
                                          </p:val>
                                        </p:tav>
                                        <p:tav tm="100000">
                                          <p:val>
                                            <p:strVal val="ppt_y"/>
                                          </p:val>
                                        </p:tav>
                                      </p:tavLst>
                                    </p:anim>
                                    <p:set>
                                      <p:cBhvr>
                                        <p:cTn id="100" dur="1" fill="hold">
                                          <p:stCondLst>
                                            <p:cond delay="2999"/>
                                          </p:stCondLst>
                                        </p:cTn>
                                        <p:tgtEl>
                                          <p:spTgt spid="7"/>
                                        </p:tgtEl>
                                        <p:attrNameLst>
                                          <p:attrName>style.visibility</p:attrName>
                                        </p:attrNameLst>
                                      </p:cBhvr>
                                      <p:to>
                                        <p:strVal val="hidden"/>
                                      </p:to>
                                    </p:set>
                                  </p:childTnLst>
                                </p:cTn>
                              </p:par>
                              <p:par>
                                <p:cTn id="101" presetID="2" presetClass="exit" presetSubtype="2" fill="hold" nodeType="withEffect">
                                  <p:stCondLst>
                                    <p:cond delay="0"/>
                                  </p:stCondLst>
                                  <p:childTnLst>
                                    <p:anim calcmode="lin" valueType="num">
                                      <p:cBhvr additive="base">
                                        <p:cTn id="102" dur="3000"/>
                                        <p:tgtEl>
                                          <p:spTgt spid="8"/>
                                        </p:tgtEl>
                                        <p:attrNameLst>
                                          <p:attrName>ppt_x</p:attrName>
                                        </p:attrNameLst>
                                      </p:cBhvr>
                                      <p:tavLst>
                                        <p:tav tm="0">
                                          <p:val>
                                            <p:strVal val="ppt_x"/>
                                          </p:val>
                                        </p:tav>
                                        <p:tav tm="100000">
                                          <p:val>
                                            <p:strVal val="1+ppt_w/2"/>
                                          </p:val>
                                        </p:tav>
                                      </p:tavLst>
                                    </p:anim>
                                    <p:anim calcmode="lin" valueType="num">
                                      <p:cBhvr additive="base">
                                        <p:cTn id="103" dur="3000"/>
                                        <p:tgtEl>
                                          <p:spTgt spid="8"/>
                                        </p:tgtEl>
                                        <p:attrNameLst>
                                          <p:attrName>ppt_y</p:attrName>
                                        </p:attrNameLst>
                                      </p:cBhvr>
                                      <p:tavLst>
                                        <p:tav tm="0">
                                          <p:val>
                                            <p:strVal val="ppt_y"/>
                                          </p:val>
                                        </p:tav>
                                        <p:tav tm="100000">
                                          <p:val>
                                            <p:strVal val="ppt_y"/>
                                          </p:val>
                                        </p:tav>
                                      </p:tavLst>
                                    </p:anim>
                                    <p:set>
                                      <p:cBhvr>
                                        <p:cTn id="104" dur="1" fill="hold">
                                          <p:stCondLst>
                                            <p:cond delay="2999"/>
                                          </p:stCondLst>
                                        </p:cTn>
                                        <p:tgtEl>
                                          <p:spTgt spid="8"/>
                                        </p:tgtEl>
                                        <p:attrNameLst>
                                          <p:attrName>style.visibility</p:attrName>
                                        </p:attrNameLst>
                                      </p:cBhvr>
                                      <p:to>
                                        <p:strVal val="hidden"/>
                                      </p:to>
                                    </p:set>
                                  </p:childTnLst>
                                </p:cTn>
                              </p:par>
                              <p:par>
                                <p:cTn id="105" presetID="2" presetClass="exit" presetSubtype="2" fill="hold" nodeType="withEffect">
                                  <p:stCondLst>
                                    <p:cond delay="0"/>
                                  </p:stCondLst>
                                  <p:childTnLst>
                                    <p:anim calcmode="lin" valueType="num">
                                      <p:cBhvr additive="base">
                                        <p:cTn id="106" dur="3000"/>
                                        <p:tgtEl>
                                          <p:spTgt spid="9"/>
                                        </p:tgtEl>
                                        <p:attrNameLst>
                                          <p:attrName>ppt_x</p:attrName>
                                        </p:attrNameLst>
                                      </p:cBhvr>
                                      <p:tavLst>
                                        <p:tav tm="0">
                                          <p:val>
                                            <p:strVal val="ppt_x"/>
                                          </p:val>
                                        </p:tav>
                                        <p:tav tm="100000">
                                          <p:val>
                                            <p:strVal val="1+ppt_w/2"/>
                                          </p:val>
                                        </p:tav>
                                      </p:tavLst>
                                    </p:anim>
                                    <p:anim calcmode="lin" valueType="num">
                                      <p:cBhvr additive="base">
                                        <p:cTn id="107" dur="3000"/>
                                        <p:tgtEl>
                                          <p:spTgt spid="9"/>
                                        </p:tgtEl>
                                        <p:attrNameLst>
                                          <p:attrName>ppt_y</p:attrName>
                                        </p:attrNameLst>
                                      </p:cBhvr>
                                      <p:tavLst>
                                        <p:tav tm="0">
                                          <p:val>
                                            <p:strVal val="ppt_y"/>
                                          </p:val>
                                        </p:tav>
                                        <p:tav tm="100000">
                                          <p:val>
                                            <p:strVal val="ppt_y"/>
                                          </p:val>
                                        </p:tav>
                                      </p:tavLst>
                                    </p:anim>
                                    <p:set>
                                      <p:cBhvr>
                                        <p:cTn id="108" dur="1" fill="hold">
                                          <p:stCondLst>
                                            <p:cond delay="2999"/>
                                          </p:stCondLst>
                                        </p:cTn>
                                        <p:tgtEl>
                                          <p:spTgt spid="9"/>
                                        </p:tgtEl>
                                        <p:attrNameLst>
                                          <p:attrName>style.visibility</p:attrName>
                                        </p:attrNameLst>
                                      </p:cBhvr>
                                      <p:to>
                                        <p:strVal val="hidden"/>
                                      </p:to>
                                    </p:set>
                                  </p:childTnLst>
                                </p:cTn>
                              </p:par>
                              <p:par>
                                <p:cTn id="109" presetID="2" presetClass="exit" presetSubtype="2" fill="hold"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1+ppt_w/2"/>
                                          </p:val>
                                        </p:tav>
                                      </p:tavLst>
                                    </p:anim>
                                    <p:anim calcmode="lin" valueType="num">
                                      <p:cBhvr additive="base">
                                        <p:cTn id="111" dur="3000"/>
                                        <p:tgtEl>
                                          <p:spTgt spid="10"/>
                                        </p:tgtEl>
                                        <p:attrNameLst>
                                          <p:attrName>ppt_y</p:attrName>
                                        </p:attrNameLst>
                                      </p:cBhvr>
                                      <p:tavLst>
                                        <p:tav tm="0">
                                          <p:val>
                                            <p:strVal val="ppt_y"/>
                                          </p:val>
                                        </p:tav>
                                        <p:tav tm="100000">
                                          <p:val>
                                            <p:strVal val="ppt_y"/>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2" fill="hold" nodeType="withEffect">
                                  <p:stCondLst>
                                    <p:cond delay="0"/>
                                  </p:stCondLst>
                                  <p:childTnLst>
                                    <p:anim calcmode="lin" valueType="num">
                                      <p:cBhvr additive="base">
                                        <p:cTn id="114" dur="3000"/>
                                        <p:tgtEl>
                                          <p:spTgt spid="11"/>
                                        </p:tgtEl>
                                        <p:attrNameLst>
                                          <p:attrName>ppt_x</p:attrName>
                                        </p:attrNameLst>
                                      </p:cBhvr>
                                      <p:tavLst>
                                        <p:tav tm="0">
                                          <p:val>
                                            <p:strVal val="ppt_x"/>
                                          </p:val>
                                        </p:tav>
                                        <p:tav tm="100000">
                                          <p:val>
                                            <p:strVal val="1+ppt_w/2"/>
                                          </p:val>
                                        </p:tav>
                                      </p:tavLst>
                                    </p:anim>
                                    <p:anim calcmode="lin" valueType="num">
                                      <p:cBhvr additive="base">
                                        <p:cTn id="115" dur="3000"/>
                                        <p:tgtEl>
                                          <p:spTgt spid="11"/>
                                        </p:tgtEl>
                                        <p:attrNameLst>
                                          <p:attrName>ppt_y</p:attrName>
                                        </p:attrNameLst>
                                      </p:cBhvr>
                                      <p:tavLst>
                                        <p:tav tm="0">
                                          <p:val>
                                            <p:strVal val="ppt_y"/>
                                          </p:val>
                                        </p:tav>
                                        <p:tav tm="100000">
                                          <p:val>
                                            <p:strVal val="ppt_y"/>
                                          </p:val>
                                        </p:tav>
                                      </p:tavLst>
                                    </p:anim>
                                    <p:set>
                                      <p:cBhvr>
                                        <p:cTn id="116" dur="1" fill="hold">
                                          <p:stCondLst>
                                            <p:cond delay="2999"/>
                                          </p:stCondLst>
                                        </p:cTn>
                                        <p:tgtEl>
                                          <p:spTgt spid="11"/>
                                        </p:tgtEl>
                                        <p:attrNameLst>
                                          <p:attrName>style.visibility</p:attrName>
                                        </p:attrNameLst>
                                      </p:cBhvr>
                                      <p:to>
                                        <p:strVal val="hidden"/>
                                      </p:to>
                                    </p:set>
                                  </p:childTnLst>
                                </p:cTn>
                              </p:par>
                              <p:par>
                                <p:cTn id="117" presetID="2" presetClass="exit" presetSubtype="2" fill="hold"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1+ppt_w/2"/>
                                          </p:val>
                                        </p:tav>
                                      </p:tavLst>
                                    </p:anim>
                                    <p:anim calcmode="lin" valueType="num">
                                      <p:cBhvr additive="base">
                                        <p:cTn id="119" dur="3000"/>
                                        <p:tgtEl>
                                          <p:spTgt spid="12"/>
                                        </p:tgtEl>
                                        <p:attrNameLst>
                                          <p:attrName>ppt_y</p:attrName>
                                        </p:attrNameLst>
                                      </p:cBhvr>
                                      <p:tavLst>
                                        <p:tav tm="0">
                                          <p:val>
                                            <p:strVal val="ppt_y"/>
                                          </p:val>
                                        </p:tav>
                                        <p:tav tm="100000">
                                          <p:val>
                                            <p:strVal val="ppt_y"/>
                                          </p:val>
                                        </p:tav>
                                      </p:tavLst>
                                    </p:anim>
                                    <p:set>
                                      <p:cBhvr>
                                        <p:cTn id="120" dur="1" fill="hold">
                                          <p:stCondLst>
                                            <p:cond delay="2999"/>
                                          </p:stCondLst>
                                        </p:cTn>
                                        <p:tgtEl>
                                          <p:spTgt spid="12"/>
                                        </p:tgtEl>
                                        <p:attrNameLst>
                                          <p:attrName>style.visibility</p:attrName>
                                        </p:attrNameLst>
                                      </p:cBhvr>
                                      <p:to>
                                        <p:strVal val="hidden"/>
                                      </p:to>
                                    </p:set>
                                  </p:childTnLst>
                                </p:cTn>
                              </p:par>
                              <p:par>
                                <p:cTn id="121" presetID="2" presetClass="exit" presetSubtype="2" fill="hold" nodeType="withEffect">
                                  <p:stCondLst>
                                    <p:cond delay="0"/>
                                  </p:stCondLst>
                                  <p:childTnLst>
                                    <p:anim calcmode="lin" valueType="num">
                                      <p:cBhvr additive="base">
                                        <p:cTn id="122" dur="3000"/>
                                        <p:tgtEl>
                                          <p:spTgt spid="13"/>
                                        </p:tgtEl>
                                        <p:attrNameLst>
                                          <p:attrName>ppt_x</p:attrName>
                                        </p:attrNameLst>
                                      </p:cBhvr>
                                      <p:tavLst>
                                        <p:tav tm="0">
                                          <p:val>
                                            <p:strVal val="ppt_x"/>
                                          </p:val>
                                        </p:tav>
                                        <p:tav tm="100000">
                                          <p:val>
                                            <p:strVal val="1+ppt_w/2"/>
                                          </p:val>
                                        </p:tav>
                                      </p:tavLst>
                                    </p:anim>
                                    <p:anim calcmode="lin" valueType="num">
                                      <p:cBhvr additive="base">
                                        <p:cTn id="123" dur="3000"/>
                                        <p:tgtEl>
                                          <p:spTgt spid="13"/>
                                        </p:tgtEl>
                                        <p:attrNameLst>
                                          <p:attrName>ppt_y</p:attrName>
                                        </p:attrNameLst>
                                      </p:cBhvr>
                                      <p:tavLst>
                                        <p:tav tm="0">
                                          <p:val>
                                            <p:strVal val="ppt_y"/>
                                          </p:val>
                                        </p:tav>
                                        <p:tav tm="100000">
                                          <p:val>
                                            <p:strVal val="ppt_y"/>
                                          </p:val>
                                        </p:tav>
                                      </p:tavLst>
                                    </p:anim>
                                    <p:set>
                                      <p:cBhvr>
                                        <p:cTn id="124" dur="1" fill="hold">
                                          <p:stCondLst>
                                            <p:cond delay="2999"/>
                                          </p:stCondLst>
                                        </p:cTn>
                                        <p:tgtEl>
                                          <p:spTgt spid="13"/>
                                        </p:tgtEl>
                                        <p:attrNameLst>
                                          <p:attrName>style.visibility</p:attrName>
                                        </p:attrNameLst>
                                      </p:cBhvr>
                                      <p:to>
                                        <p:strVal val="hidden"/>
                                      </p:to>
                                    </p:set>
                                  </p:childTnLst>
                                </p:cTn>
                              </p:par>
                              <p:par>
                                <p:cTn id="125" presetID="2" presetClass="exit" presetSubtype="2" fill="hold" nodeType="withEffect">
                                  <p:stCondLst>
                                    <p:cond delay="0"/>
                                  </p:stCondLst>
                                  <p:childTnLst>
                                    <p:anim calcmode="lin" valueType="num">
                                      <p:cBhvr additive="base">
                                        <p:cTn id="126" dur="3000"/>
                                        <p:tgtEl>
                                          <p:spTgt spid="14"/>
                                        </p:tgtEl>
                                        <p:attrNameLst>
                                          <p:attrName>ppt_x</p:attrName>
                                        </p:attrNameLst>
                                      </p:cBhvr>
                                      <p:tavLst>
                                        <p:tav tm="0">
                                          <p:val>
                                            <p:strVal val="ppt_x"/>
                                          </p:val>
                                        </p:tav>
                                        <p:tav tm="100000">
                                          <p:val>
                                            <p:strVal val="1+ppt_w/2"/>
                                          </p:val>
                                        </p:tav>
                                      </p:tavLst>
                                    </p:anim>
                                    <p:anim calcmode="lin" valueType="num">
                                      <p:cBhvr additive="base">
                                        <p:cTn id="127" dur="3000"/>
                                        <p:tgtEl>
                                          <p:spTgt spid="14"/>
                                        </p:tgtEl>
                                        <p:attrNameLst>
                                          <p:attrName>ppt_y</p:attrName>
                                        </p:attrNameLst>
                                      </p:cBhvr>
                                      <p:tavLst>
                                        <p:tav tm="0">
                                          <p:val>
                                            <p:strVal val="ppt_y"/>
                                          </p:val>
                                        </p:tav>
                                        <p:tav tm="100000">
                                          <p:val>
                                            <p:strVal val="ppt_y"/>
                                          </p:val>
                                        </p:tav>
                                      </p:tavLst>
                                    </p:anim>
                                    <p:set>
                                      <p:cBhvr>
                                        <p:cTn id="128" dur="1" fill="hold">
                                          <p:stCondLst>
                                            <p:cond delay="2999"/>
                                          </p:stCondLst>
                                        </p:cTn>
                                        <p:tgtEl>
                                          <p:spTgt spid="14"/>
                                        </p:tgtEl>
                                        <p:attrNameLst>
                                          <p:attrName>style.visibility</p:attrName>
                                        </p:attrNameLst>
                                      </p:cBhvr>
                                      <p:to>
                                        <p:strVal val="hidden"/>
                                      </p:to>
                                    </p:set>
                                  </p:childTnLst>
                                </p:cTn>
                              </p:par>
                              <p:par>
                                <p:cTn id="129" presetID="17" presetClass="entr" presetSubtype="8" fill="hold" nodeType="withEffect">
                                  <p:stCondLst>
                                    <p:cond delay="0"/>
                                  </p:stCondLst>
                                  <p:childTnLst>
                                    <p:set>
                                      <p:cBhvr>
                                        <p:cTn id="130" dur="1" fill="hold">
                                          <p:stCondLst>
                                            <p:cond delay="0"/>
                                          </p:stCondLst>
                                        </p:cTn>
                                        <p:tgtEl>
                                          <p:spTgt spid="2"/>
                                        </p:tgtEl>
                                        <p:attrNameLst>
                                          <p:attrName>style.visibility</p:attrName>
                                        </p:attrNameLst>
                                      </p:cBhvr>
                                      <p:to>
                                        <p:strVal val="visible"/>
                                      </p:to>
                                    </p:set>
                                    <p:anim calcmode="lin" valueType="num">
                                      <p:cBhvr>
                                        <p:cTn id="131" dur="3000" fill="hold"/>
                                        <p:tgtEl>
                                          <p:spTgt spid="2"/>
                                        </p:tgtEl>
                                        <p:attrNameLst>
                                          <p:attrName>ppt_x</p:attrName>
                                        </p:attrNameLst>
                                      </p:cBhvr>
                                      <p:tavLst>
                                        <p:tav tm="0">
                                          <p:val>
                                            <p:strVal val="#ppt_x-#ppt_w/2"/>
                                          </p:val>
                                        </p:tav>
                                        <p:tav tm="100000">
                                          <p:val>
                                            <p:strVal val="#ppt_x"/>
                                          </p:val>
                                        </p:tav>
                                      </p:tavLst>
                                    </p:anim>
                                    <p:anim calcmode="lin" valueType="num">
                                      <p:cBhvr>
                                        <p:cTn id="132" dur="3000" fill="hold"/>
                                        <p:tgtEl>
                                          <p:spTgt spid="2"/>
                                        </p:tgtEl>
                                        <p:attrNameLst>
                                          <p:attrName>ppt_y</p:attrName>
                                        </p:attrNameLst>
                                      </p:cBhvr>
                                      <p:tavLst>
                                        <p:tav tm="0">
                                          <p:val>
                                            <p:strVal val="#ppt_y"/>
                                          </p:val>
                                        </p:tav>
                                        <p:tav tm="100000">
                                          <p:val>
                                            <p:strVal val="#ppt_y"/>
                                          </p:val>
                                        </p:tav>
                                      </p:tavLst>
                                    </p:anim>
                                    <p:anim calcmode="lin" valueType="num">
                                      <p:cBhvr>
                                        <p:cTn id="133" dur="3000" fill="hold"/>
                                        <p:tgtEl>
                                          <p:spTgt spid="2"/>
                                        </p:tgtEl>
                                        <p:attrNameLst>
                                          <p:attrName>ppt_w</p:attrName>
                                        </p:attrNameLst>
                                      </p:cBhvr>
                                      <p:tavLst>
                                        <p:tav tm="0">
                                          <p:val>
                                            <p:fltVal val="0"/>
                                          </p:val>
                                        </p:tav>
                                        <p:tav tm="100000">
                                          <p:val>
                                            <p:strVal val="#ppt_w"/>
                                          </p:val>
                                        </p:tav>
                                      </p:tavLst>
                                    </p:anim>
                                    <p:anim calcmode="lin" valueType="num">
                                      <p:cBhvr>
                                        <p:cTn id="134"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25000">
              <a:srgbClr val="21D6E0"/>
            </a:gs>
            <a:gs pos="75000">
              <a:srgbClr val="0087E6"/>
            </a:gs>
            <a:gs pos="100000">
              <a:srgbClr val="005CBF"/>
            </a:gs>
          </a:gsLst>
          <a:lin ang="16200000" scaled="0"/>
        </a:gradFill>
        <a:effectLst/>
      </p:bgPr>
    </p:bg>
    <p:spTree>
      <p:nvGrpSpPr>
        <p:cNvPr id="1" name=""/>
        <p:cNvGrpSpPr/>
        <p:nvPr/>
      </p:nvGrpSpPr>
      <p:grpSpPr>
        <a:xfrm>
          <a:off x="0" y="0"/>
          <a:ext cx="0" cy="0"/>
          <a:chOff x="0" y="0"/>
          <a:chExt cx="0" cy="0"/>
        </a:xfrm>
      </p:grpSpPr>
      <p:pic>
        <p:nvPicPr>
          <p:cNvPr id="2" name="1 Imagen" descr="242185_kobieta_skrzypc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ImagePreview.aspx.png"/>
          <p:cNvPicPr>
            <a:picLocks noChangeAspect="1"/>
          </p:cNvPicPr>
          <p:nvPr/>
        </p:nvPicPr>
        <p:blipFill>
          <a:blip r:embed="rId3">
            <a:duotone>
              <a:schemeClr val="accent5">
                <a:shade val="45000"/>
                <a:satMod val="135000"/>
              </a:schemeClr>
              <a:prstClr val="white"/>
            </a:duotone>
            <a:lum bright="-20000" contrast="40000"/>
          </a:blip>
          <a:stretch>
            <a:fillRect/>
          </a:stretch>
        </p:blipFill>
        <p:spPr>
          <a:xfrm rot="20625897">
            <a:off x="4317864" y="222461"/>
            <a:ext cx="3635721" cy="2524151"/>
          </a:xfrm>
          <a:prstGeom prst="rect">
            <a:avLst/>
          </a:prstGeom>
        </p:spPr>
      </p:pic>
      <p:pic>
        <p:nvPicPr>
          <p:cNvPr id="5" name="4 Imagen" descr="ImagePreview.aspx.png"/>
          <p:cNvPicPr>
            <a:picLocks noChangeAspect="1"/>
          </p:cNvPicPr>
          <p:nvPr/>
        </p:nvPicPr>
        <p:blipFill>
          <a:blip r:embed="rId3">
            <a:duotone>
              <a:schemeClr val="accent5">
                <a:shade val="45000"/>
                <a:satMod val="135000"/>
              </a:schemeClr>
              <a:prstClr val="white"/>
            </a:duotone>
            <a:lum bright="-20000" contrast="40000"/>
          </a:blip>
          <a:stretch>
            <a:fillRect/>
          </a:stretch>
        </p:blipFill>
        <p:spPr>
          <a:xfrm rot="1315129" flipV="1">
            <a:off x="4286160" y="2127692"/>
            <a:ext cx="3495593" cy="3062907"/>
          </a:xfrm>
          <a:prstGeom prst="rect">
            <a:avLst/>
          </a:prstGeom>
        </p:spPr>
      </p:pic>
      <p:pic>
        <p:nvPicPr>
          <p:cNvPr id="6" name="5 Imagen" descr="ImagePreview.aspx.png"/>
          <p:cNvPicPr>
            <a:picLocks noChangeAspect="1"/>
          </p:cNvPicPr>
          <p:nvPr/>
        </p:nvPicPr>
        <p:blipFill>
          <a:blip r:embed="rId3">
            <a:duotone>
              <a:schemeClr val="accent5">
                <a:shade val="45000"/>
                <a:satMod val="135000"/>
              </a:schemeClr>
              <a:prstClr val="white"/>
            </a:duotone>
            <a:lum bright="-20000" contrast="40000"/>
          </a:blip>
          <a:stretch>
            <a:fillRect/>
          </a:stretch>
        </p:blipFill>
        <p:spPr>
          <a:xfrm rot="937102" flipH="1">
            <a:off x="1845260" y="282784"/>
            <a:ext cx="3506973" cy="2513852"/>
          </a:xfrm>
          <a:prstGeom prst="rect">
            <a:avLst/>
          </a:prstGeom>
        </p:spPr>
      </p:pic>
      <p:pic>
        <p:nvPicPr>
          <p:cNvPr id="7" name="6 Imagen" descr="ImagePreview.aspx.png"/>
          <p:cNvPicPr>
            <a:picLocks noChangeAspect="1"/>
          </p:cNvPicPr>
          <p:nvPr/>
        </p:nvPicPr>
        <p:blipFill>
          <a:blip r:embed="rId3">
            <a:duotone>
              <a:schemeClr val="accent5">
                <a:shade val="45000"/>
                <a:satMod val="135000"/>
              </a:schemeClr>
              <a:prstClr val="white"/>
            </a:duotone>
            <a:lum bright="-20000" contrast="40000"/>
          </a:blip>
          <a:stretch>
            <a:fillRect/>
          </a:stretch>
        </p:blipFill>
        <p:spPr>
          <a:xfrm rot="20275170" flipH="1" flipV="1">
            <a:off x="1822840" y="2294719"/>
            <a:ext cx="3643948" cy="2763857"/>
          </a:xfrm>
          <a:prstGeom prst="rect">
            <a:avLst/>
          </a:prstGeom>
        </p:spPr>
      </p:pic>
      <p:sp>
        <p:nvSpPr>
          <p:cNvPr id="8" name="7 Rectángulo"/>
          <p:cNvSpPr/>
          <p:nvPr/>
        </p:nvSpPr>
        <p:spPr>
          <a:xfrm>
            <a:off x="-571536" y="-214332"/>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2000" fill="hold"/>
                                        <p:tgtEl>
                                          <p:spTgt spid="4"/>
                                        </p:tgtEl>
                                        <p:attrNameLst>
                                          <p:attrName>ppt_w</p:attrName>
                                        </p:attrNameLst>
                                      </p:cBhvr>
                                      <p:tavLst>
                                        <p:tav tm="0">
                                          <p:val>
                                            <p:fltVal val="0"/>
                                          </p:val>
                                        </p:tav>
                                        <p:tav tm="100000">
                                          <p:val>
                                            <p:strVal val="#ppt_w"/>
                                          </p:val>
                                        </p:tav>
                                      </p:tavLst>
                                    </p:anim>
                                    <p:anim calcmode="lin" valueType="num">
                                      <p:cBhvr>
                                        <p:cTn id="11" dur="2000" fill="hold"/>
                                        <p:tgtEl>
                                          <p:spTgt spid="4"/>
                                        </p:tgtEl>
                                        <p:attrNameLst>
                                          <p:attrName>ppt_h</p:attrName>
                                        </p:attrNameLst>
                                      </p:cBhvr>
                                      <p:tavLst>
                                        <p:tav tm="0">
                                          <p:val>
                                            <p:fltVal val="0"/>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ppt_w</p:attrName>
                                        </p:attrNameLst>
                                      </p:cBhvr>
                                      <p:tavLst>
                                        <p:tav tm="0">
                                          <p:val>
                                            <p:fltVal val="0"/>
                                          </p:val>
                                        </p:tav>
                                        <p:tav tm="100000">
                                          <p:val>
                                            <p:strVal val="#ppt_w"/>
                                          </p:val>
                                        </p:tav>
                                      </p:tavLst>
                                    </p:anim>
                                    <p:anim calcmode="lin" valueType="num">
                                      <p:cBhvr>
                                        <p:cTn id="15" dur="2000" fill="hold"/>
                                        <p:tgtEl>
                                          <p:spTgt spid="5"/>
                                        </p:tgtEl>
                                        <p:attrNameLst>
                                          <p:attrName>ppt_h</p:attrName>
                                        </p:attrNameLst>
                                      </p:cBhvr>
                                      <p:tavLst>
                                        <p:tav tm="0">
                                          <p:val>
                                            <p:fltVal val="0"/>
                                          </p:val>
                                        </p:tav>
                                        <p:tav tm="100000">
                                          <p:val>
                                            <p:strVal val="#ppt_h"/>
                                          </p:val>
                                        </p:tav>
                                      </p:tavLst>
                                    </p:anim>
                                  </p:childTnLst>
                                </p:cTn>
                              </p:par>
                              <p:par>
                                <p:cTn id="16" presetID="23" presetClass="entr" presetSubtype="1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2000" fill="hold"/>
                                        <p:tgtEl>
                                          <p:spTgt spid="6"/>
                                        </p:tgtEl>
                                        <p:attrNameLst>
                                          <p:attrName>ppt_w</p:attrName>
                                        </p:attrNameLst>
                                      </p:cBhvr>
                                      <p:tavLst>
                                        <p:tav tm="0">
                                          <p:val>
                                            <p:fltVal val="0"/>
                                          </p:val>
                                        </p:tav>
                                        <p:tav tm="100000">
                                          <p:val>
                                            <p:strVal val="#ppt_w"/>
                                          </p:val>
                                        </p:tav>
                                      </p:tavLst>
                                    </p:anim>
                                    <p:anim calcmode="lin" valueType="num">
                                      <p:cBhvr>
                                        <p:cTn id="19" dur="2000" fill="hold"/>
                                        <p:tgtEl>
                                          <p:spTgt spid="6"/>
                                        </p:tgtEl>
                                        <p:attrNameLst>
                                          <p:attrName>ppt_h</p:attrName>
                                        </p:attrNameLst>
                                      </p:cBhvr>
                                      <p:tavLst>
                                        <p:tav tm="0">
                                          <p:val>
                                            <p:fltVal val="0"/>
                                          </p:val>
                                        </p:tav>
                                        <p:tav tm="100000">
                                          <p:val>
                                            <p:strVal val="#ppt_h"/>
                                          </p:val>
                                        </p:tav>
                                      </p:tavLst>
                                    </p:anim>
                                  </p:childTnLst>
                                </p:cTn>
                              </p:par>
                              <p:par>
                                <p:cTn id="20" presetID="23" presetClass="entr" presetSubtype="16"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childTnLst>
                                </p:cTn>
                              </p:par>
                              <p:par>
                                <p:cTn id="24" presetID="2" presetClass="entr" presetSubtype="9"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2000" fill="hold"/>
                                        <p:tgtEl>
                                          <p:spTgt spid="6"/>
                                        </p:tgtEl>
                                        <p:attrNameLst>
                                          <p:attrName>ppt_x</p:attrName>
                                        </p:attrNameLst>
                                      </p:cBhvr>
                                      <p:tavLst>
                                        <p:tav tm="0">
                                          <p:val>
                                            <p:strVal val="0-#ppt_w/2"/>
                                          </p:val>
                                        </p:tav>
                                        <p:tav tm="100000">
                                          <p:val>
                                            <p:strVal val="#ppt_x"/>
                                          </p:val>
                                        </p:tav>
                                      </p:tavLst>
                                    </p:anim>
                                    <p:anim calcmode="lin" valueType="num">
                                      <p:cBhvr additive="base">
                                        <p:cTn id="27" dur="2000" fill="hold"/>
                                        <p:tgtEl>
                                          <p:spTgt spid="6"/>
                                        </p:tgtEl>
                                        <p:attrNameLst>
                                          <p:attrName>ppt_y</p:attrName>
                                        </p:attrNameLst>
                                      </p:cBhvr>
                                      <p:tavLst>
                                        <p:tav tm="0">
                                          <p:val>
                                            <p:strVal val="0-#ppt_h/2"/>
                                          </p:val>
                                        </p:tav>
                                        <p:tav tm="100000">
                                          <p:val>
                                            <p:strVal val="#ppt_y"/>
                                          </p:val>
                                        </p:tav>
                                      </p:tavLst>
                                    </p:anim>
                                  </p:childTnLst>
                                </p:cTn>
                              </p:par>
                              <p:par>
                                <p:cTn id="28" presetID="2" presetClass="entr" presetSubtype="3"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additive="base">
                                        <p:cTn id="30" dur="2000" fill="hold"/>
                                        <p:tgtEl>
                                          <p:spTgt spid="4"/>
                                        </p:tgtEl>
                                        <p:attrNameLst>
                                          <p:attrName>ppt_x</p:attrName>
                                        </p:attrNameLst>
                                      </p:cBhvr>
                                      <p:tavLst>
                                        <p:tav tm="0">
                                          <p:val>
                                            <p:strVal val="1+#ppt_w/2"/>
                                          </p:val>
                                        </p:tav>
                                        <p:tav tm="100000">
                                          <p:val>
                                            <p:strVal val="#ppt_x"/>
                                          </p:val>
                                        </p:tav>
                                      </p:tavLst>
                                    </p:anim>
                                    <p:anim calcmode="lin" valueType="num">
                                      <p:cBhvr additive="base">
                                        <p:cTn id="31" dur="2000" fill="hold"/>
                                        <p:tgtEl>
                                          <p:spTgt spid="4"/>
                                        </p:tgtEl>
                                        <p:attrNameLst>
                                          <p:attrName>ppt_y</p:attrName>
                                        </p:attrNameLst>
                                      </p:cBhvr>
                                      <p:tavLst>
                                        <p:tav tm="0">
                                          <p:val>
                                            <p:strVal val="0-#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2000" fill="hold"/>
                                        <p:tgtEl>
                                          <p:spTgt spid="5"/>
                                        </p:tgtEl>
                                        <p:attrNameLst>
                                          <p:attrName>ppt_x</p:attrName>
                                        </p:attrNameLst>
                                      </p:cBhvr>
                                      <p:tavLst>
                                        <p:tav tm="0">
                                          <p:val>
                                            <p:strVal val="1+#ppt_w/2"/>
                                          </p:val>
                                        </p:tav>
                                        <p:tav tm="100000">
                                          <p:val>
                                            <p:strVal val="#ppt_x"/>
                                          </p:val>
                                        </p:tav>
                                      </p:tavLst>
                                    </p:anim>
                                    <p:anim calcmode="lin" valueType="num">
                                      <p:cBhvr additive="base">
                                        <p:cTn id="35" dur="2000" fill="hold"/>
                                        <p:tgtEl>
                                          <p:spTgt spid="5"/>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2000" fill="hold"/>
                                        <p:tgtEl>
                                          <p:spTgt spid="7"/>
                                        </p:tgtEl>
                                        <p:attrNameLst>
                                          <p:attrName>ppt_x</p:attrName>
                                        </p:attrNameLst>
                                      </p:cBhvr>
                                      <p:tavLst>
                                        <p:tav tm="0">
                                          <p:val>
                                            <p:strVal val="0-#ppt_w/2"/>
                                          </p:val>
                                        </p:tav>
                                        <p:tav tm="100000">
                                          <p:val>
                                            <p:strVal val="#ppt_x"/>
                                          </p:val>
                                        </p:tav>
                                      </p:tavLst>
                                    </p:anim>
                                    <p:anim calcmode="lin" valueType="num">
                                      <p:cBhvr additive="base">
                                        <p:cTn id="39" dur="2000" fill="hold"/>
                                        <p:tgtEl>
                                          <p:spTgt spid="7"/>
                                        </p:tgtEl>
                                        <p:attrNameLst>
                                          <p:attrName>ppt_y</p:attrName>
                                        </p:attrNameLst>
                                      </p:cBhvr>
                                      <p:tavLst>
                                        <p:tav tm="0">
                                          <p:val>
                                            <p:strVal val="1+#ppt_h/2"/>
                                          </p:val>
                                        </p:tav>
                                        <p:tav tm="100000">
                                          <p:val>
                                            <p:strVal val="#ppt_y"/>
                                          </p:val>
                                        </p:tav>
                                      </p:tavLst>
                                    </p:anim>
                                  </p:childTnLst>
                                </p:cTn>
                              </p:par>
                            </p:childTnLst>
                          </p:cTn>
                        </p:par>
                        <p:par>
                          <p:cTn id="40" fill="hold">
                            <p:stCondLst>
                              <p:cond delay="2000"/>
                            </p:stCondLst>
                            <p:childTnLst>
                              <p:par>
                                <p:cTn id="41" presetID="2" presetClass="exit" presetSubtype="3" fill="hold" nodeType="afterEffect">
                                  <p:stCondLst>
                                    <p:cond delay="0"/>
                                  </p:stCondLst>
                                  <p:childTnLst>
                                    <p:anim calcmode="lin" valueType="num">
                                      <p:cBhvr additive="base">
                                        <p:cTn id="42" dur="2000"/>
                                        <p:tgtEl>
                                          <p:spTgt spid="7"/>
                                        </p:tgtEl>
                                        <p:attrNameLst>
                                          <p:attrName>ppt_x</p:attrName>
                                        </p:attrNameLst>
                                      </p:cBhvr>
                                      <p:tavLst>
                                        <p:tav tm="0">
                                          <p:val>
                                            <p:strVal val="ppt_x"/>
                                          </p:val>
                                        </p:tav>
                                        <p:tav tm="100000">
                                          <p:val>
                                            <p:strVal val="1+ppt_w/2"/>
                                          </p:val>
                                        </p:tav>
                                      </p:tavLst>
                                    </p:anim>
                                    <p:anim calcmode="lin" valueType="num">
                                      <p:cBhvr additive="base">
                                        <p:cTn id="43" dur="2000"/>
                                        <p:tgtEl>
                                          <p:spTgt spid="7"/>
                                        </p:tgtEl>
                                        <p:attrNameLst>
                                          <p:attrName>ppt_y</p:attrName>
                                        </p:attrNameLst>
                                      </p:cBhvr>
                                      <p:tavLst>
                                        <p:tav tm="0">
                                          <p:val>
                                            <p:strVal val="ppt_y"/>
                                          </p:val>
                                        </p:tav>
                                        <p:tav tm="100000">
                                          <p:val>
                                            <p:strVal val="0-ppt_h/2"/>
                                          </p:val>
                                        </p:tav>
                                      </p:tavLst>
                                    </p:anim>
                                    <p:set>
                                      <p:cBhvr>
                                        <p:cTn id="44" dur="1" fill="hold">
                                          <p:stCondLst>
                                            <p:cond delay="1999"/>
                                          </p:stCondLst>
                                        </p:cTn>
                                        <p:tgtEl>
                                          <p:spTgt spid="7"/>
                                        </p:tgtEl>
                                        <p:attrNameLst>
                                          <p:attrName>style.visibility</p:attrName>
                                        </p:attrNameLst>
                                      </p:cBhvr>
                                      <p:to>
                                        <p:strVal val="hidden"/>
                                      </p:to>
                                    </p:set>
                                  </p:childTnLst>
                                </p:cTn>
                              </p:par>
                              <p:par>
                                <p:cTn id="45" presetID="8" presetClass="emph" presetSubtype="0" fill="hold" nodeType="withEffect">
                                  <p:stCondLst>
                                    <p:cond delay="0"/>
                                  </p:stCondLst>
                                  <p:childTnLst>
                                    <p:animRot by="-21600000">
                                      <p:cBhvr>
                                        <p:cTn id="46" dur="2000" fill="hold"/>
                                        <p:tgtEl>
                                          <p:spTgt spid="7"/>
                                        </p:tgtEl>
                                        <p:attrNameLst>
                                          <p:attrName>r</p:attrName>
                                        </p:attrNameLst>
                                      </p:cBhvr>
                                    </p:animRot>
                                  </p:childTnLst>
                                </p:cTn>
                              </p:par>
                              <p:par>
                                <p:cTn id="47" presetID="2" presetClass="exit" presetSubtype="6" fill="hold" nodeType="withEffect">
                                  <p:stCondLst>
                                    <p:cond delay="0"/>
                                  </p:stCondLst>
                                  <p:childTnLst>
                                    <p:anim calcmode="lin" valueType="num">
                                      <p:cBhvr additive="base">
                                        <p:cTn id="48" dur="2000"/>
                                        <p:tgtEl>
                                          <p:spTgt spid="6"/>
                                        </p:tgtEl>
                                        <p:attrNameLst>
                                          <p:attrName>ppt_x</p:attrName>
                                        </p:attrNameLst>
                                      </p:cBhvr>
                                      <p:tavLst>
                                        <p:tav tm="0">
                                          <p:val>
                                            <p:strVal val="ppt_x"/>
                                          </p:val>
                                        </p:tav>
                                        <p:tav tm="100000">
                                          <p:val>
                                            <p:strVal val="1+ppt_w/2"/>
                                          </p:val>
                                        </p:tav>
                                      </p:tavLst>
                                    </p:anim>
                                    <p:anim calcmode="lin" valueType="num">
                                      <p:cBhvr additive="base">
                                        <p:cTn id="49" dur="2000"/>
                                        <p:tgtEl>
                                          <p:spTgt spid="6"/>
                                        </p:tgtEl>
                                        <p:attrNameLst>
                                          <p:attrName>ppt_y</p:attrName>
                                        </p:attrNameLst>
                                      </p:cBhvr>
                                      <p:tavLst>
                                        <p:tav tm="0">
                                          <p:val>
                                            <p:strVal val="ppt_y"/>
                                          </p:val>
                                        </p:tav>
                                        <p:tav tm="100000">
                                          <p:val>
                                            <p:strVal val="1+ppt_h/2"/>
                                          </p:val>
                                        </p:tav>
                                      </p:tavLst>
                                    </p:anim>
                                    <p:set>
                                      <p:cBhvr>
                                        <p:cTn id="50" dur="1" fill="hold">
                                          <p:stCondLst>
                                            <p:cond delay="1999"/>
                                          </p:stCondLst>
                                        </p:cTn>
                                        <p:tgtEl>
                                          <p:spTgt spid="6"/>
                                        </p:tgtEl>
                                        <p:attrNameLst>
                                          <p:attrName>style.visibility</p:attrName>
                                        </p:attrNameLst>
                                      </p:cBhvr>
                                      <p:to>
                                        <p:strVal val="hidden"/>
                                      </p:to>
                                    </p:set>
                                  </p:childTnLst>
                                </p:cTn>
                              </p:par>
                              <p:par>
                                <p:cTn id="51" presetID="8" presetClass="emph" presetSubtype="0" fill="hold" nodeType="withEffect">
                                  <p:stCondLst>
                                    <p:cond delay="0"/>
                                  </p:stCondLst>
                                  <p:childTnLst>
                                    <p:animRot by="21600000">
                                      <p:cBhvr>
                                        <p:cTn id="52" dur="2000" fill="hold"/>
                                        <p:tgtEl>
                                          <p:spTgt spid="6"/>
                                        </p:tgtEl>
                                        <p:attrNameLst>
                                          <p:attrName>r</p:attrName>
                                        </p:attrNameLst>
                                      </p:cBhvr>
                                    </p:animRot>
                                  </p:childTnLst>
                                </p:cTn>
                              </p:par>
                              <p:par>
                                <p:cTn id="53" presetID="2" presetClass="exit" presetSubtype="12" fill="hold" nodeType="withEffect">
                                  <p:stCondLst>
                                    <p:cond delay="0"/>
                                  </p:stCondLst>
                                  <p:childTnLst>
                                    <p:anim calcmode="lin" valueType="num">
                                      <p:cBhvr additive="base">
                                        <p:cTn id="54" dur="2000"/>
                                        <p:tgtEl>
                                          <p:spTgt spid="4"/>
                                        </p:tgtEl>
                                        <p:attrNameLst>
                                          <p:attrName>ppt_x</p:attrName>
                                        </p:attrNameLst>
                                      </p:cBhvr>
                                      <p:tavLst>
                                        <p:tav tm="0">
                                          <p:val>
                                            <p:strVal val="ppt_x"/>
                                          </p:val>
                                        </p:tav>
                                        <p:tav tm="100000">
                                          <p:val>
                                            <p:strVal val="0-ppt_w/2"/>
                                          </p:val>
                                        </p:tav>
                                      </p:tavLst>
                                    </p:anim>
                                    <p:anim calcmode="lin" valueType="num">
                                      <p:cBhvr additive="base">
                                        <p:cTn id="55" dur="2000"/>
                                        <p:tgtEl>
                                          <p:spTgt spid="4"/>
                                        </p:tgtEl>
                                        <p:attrNameLst>
                                          <p:attrName>ppt_y</p:attrName>
                                        </p:attrNameLst>
                                      </p:cBhvr>
                                      <p:tavLst>
                                        <p:tav tm="0">
                                          <p:val>
                                            <p:strVal val="ppt_y"/>
                                          </p:val>
                                        </p:tav>
                                        <p:tav tm="100000">
                                          <p:val>
                                            <p:strVal val="1+ppt_h/2"/>
                                          </p:val>
                                        </p:tav>
                                      </p:tavLst>
                                    </p:anim>
                                    <p:set>
                                      <p:cBhvr>
                                        <p:cTn id="56" dur="1" fill="hold">
                                          <p:stCondLst>
                                            <p:cond delay="1999"/>
                                          </p:stCondLst>
                                        </p:cTn>
                                        <p:tgtEl>
                                          <p:spTgt spid="4"/>
                                        </p:tgtEl>
                                        <p:attrNameLst>
                                          <p:attrName>style.visibility</p:attrName>
                                        </p:attrNameLst>
                                      </p:cBhvr>
                                      <p:to>
                                        <p:strVal val="hidden"/>
                                      </p:to>
                                    </p:set>
                                  </p:childTnLst>
                                </p:cTn>
                              </p:par>
                              <p:par>
                                <p:cTn id="57" presetID="8" presetClass="emph" presetSubtype="0" fill="hold" nodeType="withEffect">
                                  <p:stCondLst>
                                    <p:cond delay="0"/>
                                  </p:stCondLst>
                                  <p:childTnLst>
                                    <p:animRot by="-21600000">
                                      <p:cBhvr>
                                        <p:cTn id="58" dur="2000" fill="hold"/>
                                        <p:tgtEl>
                                          <p:spTgt spid="4"/>
                                        </p:tgtEl>
                                        <p:attrNameLst>
                                          <p:attrName>r</p:attrName>
                                        </p:attrNameLst>
                                      </p:cBhvr>
                                    </p:animRot>
                                  </p:childTnLst>
                                </p:cTn>
                              </p:par>
                              <p:par>
                                <p:cTn id="59" presetID="2" presetClass="exit" presetSubtype="9" fill="hold" nodeType="withEffect">
                                  <p:stCondLst>
                                    <p:cond delay="0"/>
                                  </p:stCondLst>
                                  <p:childTnLst>
                                    <p:anim calcmode="lin" valueType="num">
                                      <p:cBhvr additive="base">
                                        <p:cTn id="60" dur="2000"/>
                                        <p:tgtEl>
                                          <p:spTgt spid="5"/>
                                        </p:tgtEl>
                                        <p:attrNameLst>
                                          <p:attrName>ppt_x</p:attrName>
                                        </p:attrNameLst>
                                      </p:cBhvr>
                                      <p:tavLst>
                                        <p:tav tm="0">
                                          <p:val>
                                            <p:strVal val="ppt_x"/>
                                          </p:val>
                                        </p:tav>
                                        <p:tav tm="100000">
                                          <p:val>
                                            <p:strVal val="0-ppt_w/2"/>
                                          </p:val>
                                        </p:tav>
                                      </p:tavLst>
                                    </p:anim>
                                    <p:anim calcmode="lin" valueType="num">
                                      <p:cBhvr additive="base">
                                        <p:cTn id="61" dur="2000"/>
                                        <p:tgtEl>
                                          <p:spTgt spid="5"/>
                                        </p:tgtEl>
                                        <p:attrNameLst>
                                          <p:attrName>ppt_y</p:attrName>
                                        </p:attrNameLst>
                                      </p:cBhvr>
                                      <p:tavLst>
                                        <p:tav tm="0">
                                          <p:val>
                                            <p:strVal val="ppt_y"/>
                                          </p:val>
                                        </p:tav>
                                        <p:tav tm="100000">
                                          <p:val>
                                            <p:strVal val="0-ppt_h/2"/>
                                          </p:val>
                                        </p:tav>
                                      </p:tavLst>
                                    </p:anim>
                                    <p:set>
                                      <p:cBhvr>
                                        <p:cTn id="62" dur="1" fill="hold">
                                          <p:stCondLst>
                                            <p:cond delay="1999"/>
                                          </p:stCondLst>
                                        </p:cTn>
                                        <p:tgtEl>
                                          <p:spTgt spid="5"/>
                                        </p:tgtEl>
                                        <p:attrNameLst>
                                          <p:attrName>style.visibility</p:attrName>
                                        </p:attrNameLst>
                                      </p:cBhvr>
                                      <p:to>
                                        <p:strVal val="hidden"/>
                                      </p:to>
                                    </p:set>
                                  </p:childTnLst>
                                </p:cTn>
                              </p:par>
                              <p:par>
                                <p:cTn id="63" presetID="8" presetClass="emph" presetSubtype="0" fill="hold" nodeType="withEffect">
                                  <p:stCondLst>
                                    <p:cond delay="0"/>
                                  </p:stCondLst>
                                  <p:childTnLst>
                                    <p:animRot by="21600000">
                                      <p:cBhvr>
                                        <p:cTn id="64" dur="2000" fill="hold"/>
                                        <p:tgtEl>
                                          <p:spTgt spid="5"/>
                                        </p:tgtEl>
                                        <p:attrNameLst>
                                          <p:attrName>r</p:attrName>
                                        </p:attrNameLst>
                                      </p:cBhvr>
                                    </p:animRot>
                                  </p:childTnLst>
                                </p:cTn>
                              </p:par>
                              <p:par>
                                <p:cTn id="65" presetID="23" presetClass="entr" presetSubtype="288" fill="hold" nodeType="withEffect">
                                  <p:stCondLst>
                                    <p:cond delay="0"/>
                                  </p:stCondLst>
                                  <p:childTnLst>
                                    <p:set>
                                      <p:cBhvr>
                                        <p:cTn id="66" dur="1" fill="hold">
                                          <p:stCondLst>
                                            <p:cond delay="0"/>
                                          </p:stCondLst>
                                        </p:cTn>
                                        <p:tgtEl>
                                          <p:spTgt spid="2"/>
                                        </p:tgtEl>
                                        <p:attrNameLst>
                                          <p:attrName>style.visibility</p:attrName>
                                        </p:attrNameLst>
                                      </p:cBhvr>
                                      <p:to>
                                        <p:strVal val="visible"/>
                                      </p:to>
                                    </p:set>
                                    <p:anim calcmode="lin" valueType="num">
                                      <p:cBhvr>
                                        <p:cTn id="67" dur="2000" fill="hold"/>
                                        <p:tgtEl>
                                          <p:spTgt spid="2"/>
                                        </p:tgtEl>
                                        <p:attrNameLst>
                                          <p:attrName>ppt_w</p:attrName>
                                        </p:attrNameLst>
                                      </p:cBhvr>
                                      <p:tavLst>
                                        <p:tav tm="0">
                                          <p:val>
                                            <p:strVal val="4/3*#ppt_w"/>
                                          </p:val>
                                        </p:tav>
                                        <p:tav tm="100000">
                                          <p:val>
                                            <p:strVal val="#ppt_w"/>
                                          </p:val>
                                        </p:tav>
                                      </p:tavLst>
                                    </p:anim>
                                    <p:anim calcmode="lin" valueType="num">
                                      <p:cBhvr>
                                        <p:cTn id="68" dur="2000" fill="hold"/>
                                        <p:tgtEl>
                                          <p:spTgt spid="2"/>
                                        </p:tgtEl>
                                        <p:attrNameLst>
                                          <p:attrName>ppt_h</p:attrName>
                                        </p:attrNameLst>
                                      </p:cBhvr>
                                      <p:tavLst>
                                        <p:tav tm="0">
                                          <p:val>
                                            <p:strVal val="4/3*#ppt_h"/>
                                          </p:val>
                                        </p:tav>
                                        <p:tav tm="100000">
                                          <p:val>
                                            <p:strVal val="#ppt_h"/>
                                          </p:val>
                                        </p:tav>
                                      </p:tavLst>
                                    </p:anim>
                                  </p:childTnLst>
                                </p:cTn>
                              </p:par>
                              <p:par>
                                <p:cTn id="69" presetID="16" presetClass="entr" presetSubtype="37" fill="hold" nodeType="withEffect">
                                  <p:stCondLst>
                                    <p:cond delay="0"/>
                                  </p:stCondLst>
                                  <p:childTnLst>
                                    <p:set>
                                      <p:cBhvr>
                                        <p:cTn id="70" dur="1" fill="hold">
                                          <p:stCondLst>
                                            <p:cond delay="0"/>
                                          </p:stCondLst>
                                        </p:cTn>
                                        <p:tgtEl>
                                          <p:spTgt spid="2"/>
                                        </p:tgtEl>
                                        <p:attrNameLst>
                                          <p:attrName>style.visibility</p:attrName>
                                        </p:attrNameLst>
                                      </p:cBhvr>
                                      <p:to>
                                        <p:strVal val="visible"/>
                                      </p:to>
                                    </p:set>
                                    <p:animEffect transition="in" filter="barn(outVertical)">
                                      <p:cBhvr>
                                        <p:cTn id="7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10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artleo.com-14682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NOTAS MUSICALES (187).png"/>
          <p:cNvPicPr>
            <a:picLocks noChangeAspect="1"/>
          </p:cNvPicPr>
          <p:nvPr/>
        </p:nvPicPr>
        <p:blipFill>
          <a:blip r:embed="rId3">
            <a:duotone>
              <a:prstClr val="black"/>
              <a:srgbClr val="D9C3A5">
                <a:tint val="50000"/>
                <a:satMod val="180000"/>
              </a:srgbClr>
            </a:duotone>
            <a:lum bright="30000" contrast="40000"/>
          </a:blip>
          <a:stretch>
            <a:fillRect/>
          </a:stretch>
        </p:blipFill>
        <p:spPr>
          <a:xfrm>
            <a:off x="1643042" y="0"/>
            <a:ext cx="3071834" cy="2074512"/>
          </a:xfrm>
          <a:prstGeom prst="rect">
            <a:avLst/>
          </a:prstGeom>
        </p:spPr>
      </p:pic>
      <p:pic>
        <p:nvPicPr>
          <p:cNvPr id="4" name="3 Imagen" descr="NOTAS MUSICALES (187).png"/>
          <p:cNvPicPr>
            <a:picLocks noChangeAspect="1"/>
          </p:cNvPicPr>
          <p:nvPr/>
        </p:nvPicPr>
        <p:blipFill>
          <a:blip r:embed="rId3">
            <a:duotone>
              <a:prstClr val="black"/>
              <a:srgbClr val="D9C3A5">
                <a:tint val="50000"/>
                <a:satMod val="180000"/>
              </a:srgbClr>
            </a:duotone>
            <a:lum bright="30000" contrast="40000"/>
          </a:blip>
          <a:stretch>
            <a:fillRect/>
          </a:stretch>
        </p:blipFill>
        <p:spPr>
          <a:xfrm flipH="1">
            <a:off x="4357686" y="0"/>
            <a:ext cx="3133748" cy="2074512"/>
          </a:xfrm>
          <a:prstGeom prst="rect">
            <a:avLst/>
          </a:prstGeom>
        </p:spPr>
      </p:pic>
      <p:pic>
        <p:nvPicPr>
          <p:cNvPr id="5" name="4 Imagen" descr="NOTAS MUSICALES (187).png"/>
          <p:cNvPicPr>
            <a:picLocks noChangeAspect="1"/>
          </p:cNvPicPr>
          <p:nvPr/>
        </p:nvPicPr>
        <p:blipFill>
          <a:blip r:embed="rId3">
            <a:duotone>
              <a:prstClr val="black"/>
              <a:srgbClr val="D9C3A5">
                <a:tint val="50000"/>
                <a:satMod val="180000"/>
              </a:srgbClr>
            </a:duotone>
            <a:lum bright="30000" contrast="40000"/>
          </a:blip>
          <a:stretch>
            <a:fillRect/>
          </a:stretch>
        </p:blipFill>
        <p:spPr>
          <a:xfrm>
            <a:off x="1643042" y="785794"/>
            <a:ext cx="3071834" cy="2074512"/>
          </a:xfrm>
          <a:prstGeom prst="rect">
            <a:avLst/>
          </a:prstGeom>
        </p:spPr>
      </p:pic>
      <p:pic>
        <p:nvPicPr>
          <p:cNvPr id="6" name="5 Imagen" descr="NOTAS MUSICALES (187).png"/>
          <p:cNvPicPr>
            <a:picLocks noChangeAspect="1"/>
          </p:cNvPicPr>
          <p:nvPr/>
        </p:nvPicPr>
        <p:blipFill>
          <a:blip r:embed="rId3">
            <a:duotone>
              <a:prstClr val="black"/>
              <a:srgbClr val="D9C3A5">
                <a:tint val="50000"/>
                <a:satMod val="180000"/>
              </a:srgbClr>
            </a:duotone>
            <a:lum bright="30000" contrast="40000"/>
          </a:blip>
          <a:stretch>
            <a:fillRect/>
          </a:stretch>
        </p:blipFill>
        <p:spPr>
          <a:xfrm flipH="1">
            <a:off x="4357686" y="785794"/>
            <a:ext cx="3133748" cy="2074512"/>
          </a:xfrm>
          <a:prstGeom prst="rect">
            <a:avLst/>
          </a:prstGeom>
        </p:spPr>
      </p:pic>
      <p:pic>
        <p:nvPicPr>
          <p:cNvPr id="7" name="6 Imagen" descr="NOTAS MUSICALES (187).png"/>
          <p:cNvPicPr>
            <a:picLocks noChangeAspect="1"/>
          </p:cNvPicPr>
          <p:nvPr/>
        </p:nvPicPr>
        <p:blipFill>
          <a:blip r:embed="rId3">
            <a:duotone>
              <a:prstClr val="black"/>
              <a:srgbClr val="D9C3A5">
                <a:tint val="50000"/>
                <a:satMod val="180000"/>
              </a:srgbClr>
            </a:duotone>
            <a:lum bright="30000" contrast="40000"/>
          </a:blip>
          <a:stretch>
            <a:fillRect/>
          </a:stretch>
        </p:blipFill>
        <p:spPr>
          <a:xfrm>
            <a:off x="1643042" y="1571636"/>
            <a:ext cx="3071834" cy="2074512"/>
          </a:xfrm>
          <a:prstGeom prst="rect">
            <a:avLst/>
          </a:prstGeom>
        </p:spPr>
      </p:pic>
      <p:pic>
        <p:nvPicPr>
          <p:cNvPr id="8" name="7 Imagen" descr="NOTAS MUSICALES (187).png"/>
          <p:cNvPicPr>
            <a:picLocks noChangeAspect="1"/>
          </p:cNvPicPr>
          <p:nvPr/>
        </p:nvPicPr>
        <p:blipFill>
          <a:blip r:embed="rId3">
            <a:duotone>
              <a:prstClr val="black"/>
              <a:srgbClr val="D9C3A5">
                <a:tint val="50000"/>
                <a:satMod val="180000"/>
              </a:srgbClr>
            </a:duotone>
            <a:lum bright="30000" contrast="40000"/>
          </a:blip>
          <a:stretch>
            <a:fillRect/>
          </a:stretch>
        </p:blipFill>
        <p:spPr>
          <a:xfrm flipH="1">
            <a:off x="4357686" y="1571636"/>
            <a:ext cx="3133748" cy="2074512"/>
          </a:xfrm>
          <a:prstGeom prst="rect">
            <a:avLst/>
          </a:prstGeom>
        </p:spPr>
      </p:pic>
      <p:pic>
        <p:nvPicPr>
          <p:cNvPr id="9" name="8 Imagen" descr="NOTAS MUSICALES (187).png"/>
          <p:cNvPicPr>
            <a:picLocks noChangeAspect="1"/>
          </p:cNvPicPr>
          <p:nvPr/>
        </p:nvPicPr>
        <p:blipFill>
          <a:blip r:embed="rId3">
            <a:duotone>
              <a:prstClr val="black"/>
              <a:srgbClr val="D9C3A5">
                <a:tint val="50000"/>
                <a:satMod val="180000"/>
              </a:srgbClr>
            </a:duotone>
            <a:lum bright="30000" contrast="40000"/>
          </a:blip>
          <a:stretch>
            <a:fillRect/>
          </a:stretch>
        </p:blipFill>
        <p:spPr>
          <a:xfrm>
            <a:off x="1643042" y="2357430"/>
            <a:ext cx="3071834" cy="2074512"/>
          </a:xfrm>
          <a:prstGeom prst="rect">
            <a:avLst/>
          </a:prstGeom>
        </p:spPr>
      </p:pic>
      <p:pic>
        <p:nvPicPr>
          <p:cNvPr id="10" name="9 Imagen" descr="NOTAS MUSICALES (187).png"/>
          <p:cNvPicPr>
            <a:picLocks noChangeAspect="1"/>
          </p:cNvPicPr>
          <p:nvPr/>
        </p:nvPicPr>
        <p:blipFill>
          <a:blip r:embed="rId3">
            <a:duotone>
              <a:prstClr val="black"/>
              <a:srgbClr val="D9C3A5">
                <a:tint val="50000"/>
                <a:satMod val="180000"/>
              </a:srgbClr>
            </a:duotone>
            <a:lum bright="30000" contrast="40000"/>
          </a:blip>
          <a:stretch>
            <a:fillRect/>
          </a:stretch>
        </p:blipFill>
        <p:spPr>
          <a:xfrm flipH="1">
            <a:off x="4357686" y="2357430"/>
            <a:ext cx="3133748" cy="2074512"/>
          </a:xfrm>
          <a:prstGeom prst="rect">
            <a:avLst/>
          </a:prstGeom>
        </p:spPr>
      </p:pic>
      <p:pic>
        <p:nvPicPr>
          <p:cNvPr id="11" name="10 Imagen" descr="NOTAS MUSICALES (187).png"/>
          <p:cNvPicPr>
            <a:picLocks noChangeAspect="1"/>
          </p:cNvPicPr>
          <p:nvPr/>
        </p:nvPicPr>
        <p:blipFill>
          <a:blip r:embed="rId3">
            <a:duotone>
              <a:prstClr val="black"/>
              <a:srgbClr val="D9C3A5">
                <a:tint val="50000"/>
                <a:satMod val="180000"/>
              </a:srgbClr>
            </a:duotone>
            <a:lum bright="30000" contrast="40000"/>
          </a:blip>
          <a:stretch>
            <a:fillRect/>
          </a:stretch>
        </p:blipFill>
        <p:spPr>
          <a:xfrm>
            <a:off x="1643042" y="3143272"/>
            <a:ext cx="3071834" cy="2074512"/>
          </a:xfrm>
          <a:prstGeom prst="rect">
            <a:avLst/>
          </a:prstGeom>
        </p:spPr>
      </p:pic>
      <p:pic>
        <p:nvPicPr>
          <p:cNvPr id="12" name="11 Imagen" descr="NOTAS MUSICALES (187).png"/>
          <p:cNvPicPr>
            <a:picLocks noChangeAspect="1"/>
          </p:cNvPicPr>
          <p:nvPr/>
        </p:nvPicPr>
        <p:blipFill>
          <a:blip r:embed="rId3">
            <a:duotone>
              <a:prstClr val="black"/>
              <a:srgbClr val="D9C3A5">
                <a:tint val="50000"/>
                <a:satMod val="180000"/>
              </a:srgbClr>
            </a:duotone>
            <a:lum bright="30000" contrast="40000"/>
          </a:blip>
          <a:stretch>
            <a:fillRect/>
          </a:stretch>
        </p:blipFill>
        <p:spPr>
          <a:xfrm flipH="1">
            <a:off x="4357686" y="3143272"/>
            <a:ext cx="3133748" cy="2074512"/>
          </a:xfrm>
          <a:prstGeom prst="rect">
            <a:avLst/>
          </a:prstGeom>
        </p:spPr>
      </p:pic>
      <p:pic>
        <p:nvPicPr>
          <p:cNvPr id="13" name="12 Imagen" descr="NOTAS MUSICALES (187).png"/>
          <p:cNvPicPr>
            <a:picLocks noChangeAspect="1"/>
          </p:cNvPicPr>
          <p:nvPr/>
        </p:nvPicPr>
        <p:blipFill>
          <a:blip r:embed="rId3">
            <a:duotone>
              <a:prstClr val="black"/>
              <a:srgbClr val="D9C3A5">
                <a:tint val="50000"/>
                <a:satMod val="180000"/>
              </a:srgbClr>
            </a:duotone>
            <a:lum bright="30000" contrast="40000"/>
          </a:blip>
          <a:stretch>
            <a:fillRect/>
          </a:stretch>
        </p:blipFill>
        <p:spPr>
          <a:xfrm>
            <a:off x="1643042" y="3929066"/>
            <a:ext cx="3071834" cy="2074512"/>
          </a:xfrm>
          <a:prstGeom prst="rect">
            <a:avLst/>
          </a:prstGeom>
        </p:spPr>
      </p:pic>
      <p:pic>
        <p:nvPicPr>
          <p:cNvPr id="14" name="13 Imagen" descr="NOTAS MUSICALES (187).png"/>
          <p:cNvPicPr>
            <a:picLocks noChangeAspect="1"/>
          </p:cNvPicPr>
          <p:nvPr/>
        </p:nvPicPr>
        <p:blipFill>
          <a:blip r:embed="rId3">
            <a:duotone>
              <a:prstClr val="black"/>
              <a:srgbClr val="D9C3A5">
                <a:tint val="50000"/>
                <a:satMod val="180000"/>
              </a:srgbClr>
            </a:duotone>
            <a:lum bright="30000" contrast="40000"/>
          </a:blip>
          <a:stretch>
            <a:fillRect/>
          </a:stretch>
        </p:blipFill>
        <p:spPr>
          <a:xfrm flipH="1">
            <a:off x="4357686" y="3929066"/>
            <a:ext cx="3133748" cy="2074512"/>
          </a:xfrm>
          <a:prstGeom prst="rect">
            <a:avLst/>
          </a:prstGeom>
        </p:spPr>
      </p:pic>
      <p:sp>
        <p:nvSpPr>
          <p:cNvPr id="15" name="14 Rectángulo"/>
          <p:cNvSpPr/>
          <p:nvPr/>
        </p:nvSpPr>
        <p:spPr>
          <a:xfrm>
            <a:off x="-571536" y="-214332"/>
            <a:ext cx="9858444" cy="6215106"/>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4"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ppt_x"/>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ppt_x"/>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ppt_x"/>
                                          </p:val>
                                        </p:tav>
                                        <p:tav tm="100000">
                                          <p:val>
                                            <p:strVal val="#ppt_x"/>
                                          </p:val>
                                        </p:tav>
                                      </p:tavLst>
                                    </p:anim>
                                    <p:anim calcmode="lin" valueType="num">
                                      <p:cBhvr additive="base">
                                        <p:cTn id="31" dur="2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ppt_x"/>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ppt_x"/>
                                          </p:val>
                                        </p:tav>
                                        <p:tav tm="100000">
                                          <p:val>
                                            <p:strVal val="#ppt_x"/>
                                          </p:val>
                                        </p:tav>
                                      </p:tavLst>
                                    </p:anim>
                                    <p:anim calcmode="lin" valueType="num">
                                      <p:cBhvr additive="base">
                                        <p:cTn id="39" dur="2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ppt_x"/>
                                          </p:val>
                                        </p:tav>
                                        <p:tav tm="100000">
                                          <p:val>
                                            <p:strVal val="#ppt_x"/>
                                          </p:val>
                                        </p:tav>
                                      </p:tavLst>
                                    </p:anim>
                                    <p:anim calcmode="lin" valueType="num">
                                      <p:cBhvr additive="base">
                                        <p:cTn id="43" dur="2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ppt_x"/>
                                          </p:val>
                                        </p:tav>
                                        <p:tav tm="100000">
                                          <p:val>
                                            <p:strVal val="#ppt_x"/>
                                          </p:val>
                                        </p:tav>
                                      </p:tavLst>
                                    </p:anim>
                                    <p:anim calcmode="lin" valueType="num">
                                      <p:cBhvr additive="base">
                                        <p:cTn id="47" dur="2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ppt_x"/>
                                          </p:val>
                                        </p:tav>
                                        <p:tav tm="100000">
                                          <p:val>
                                            <p:strVal val="#ppt_x"/>
                                          </p:val>
                                        </p:tav>
                                      </p:tavLst>
                                    </p:anim>
                                    <p:anim calcmode="lin" valueType="num">
                                      <p:cBhvr additive="base">
                                        <p:cTn id="51" dur="2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ppt_x"/>
                                          </p:val>
                                        </p:tav>
                                        <p:tav tm="100000">
                                          <p:val>
                                            <p:strVal val="#ppt_x"/>
                                          </p:val>
                                        </p:tav>
                                      </p:tavLst>
                                    </p:anim>
                                    <p:anim calcmode="lin" valueType="num">
                                      <p:cBhvr additive="base">
                                        <p:cTn id="55" dur="2000" fill="hold"/>
                                        <p:tgtEl>
                                          <p:spTgt spid="14"/>
                                        </p:tgtEl>
                                        <p:attrNameLst>
                                          <p:attrName>ppt_y</p:attrName>
                                        </p:attrNameLst>
                                      </p:cBhvr>
                                      <p:tavLst>
                                        <p:tav tm="0">
                                          <p:val>
                                            <p:strVal val="1+#ppt_h/2"/>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5"/>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9"/>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11"/>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13"/>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4"/>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6"/>
                                        </p:tgtEl>
                                        <p:attrNameLst>
                                          <p:attrName>r</p:attrName>
                                        </p:attrNameLst>
                                      </p:cBhvr>
                                    </p:animRot>
                                  </p:childTnLst>
                                </p:cTn>
                              </p:par>
                              <p:par>
                                <p:cTn id="72" presetID="8" presetClass="emph" presetSubtype="0" fill="hold" nodeType="withEffect">
                                  <p:stCondLst>
                                    <p:cond delay="0"/>
                                  </p:stCondLst>
                                  <p:childTnLst>
                                    <p:animRot by="-21600000">
                                      <p:cBhvr>
                                        <p:cTn id="73" dur="2000" fill="hold"/>
                                        <p:tgtEl>
                                          <p:spTgt spid="8"/>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10"/>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12"/>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14"/>
                                        </p:tgtEl>
                                        <p:attrNameLst>
                                          <p:attrName>r</p:attrName>
                                        </p:attrNameLst>
                                      </p:cBhvr>
                                    </p:animRot>
                                  </p:childTnLst>
                                </p:cTn>
                              </p:par>
                            </p:childTnLst>
                          </p:cTn>
                        </p:par>
                        <p:par>
                          <p:cTn id="80" fill="hold">
                            <p:stCondLst>
                              <p:cond delay="2000"/>
                            </p:stCondLst>
                            <p:childTnLst>
                              <p:par>
                                <p:cTn id="81" presetID="2" presetClass="exit" presetSubtype="4" fill="hold" nodeType="afterEffect">
                                  <p:stCondLst>
                                    <p:cond delay="0"/>
                                  </p:stCondLst>
                                  <p:childTnLst>
                                    <p:anim calcmode="lin" valueType="num">
                                      <p:cBhvr additive="base">
                                        <p:cTn id="82" dur="2000"/>
                                        <p:tgtEl>
                                          <p:spTgt spid="3"/>
                                        </p:tgtEl>
                                        <p:attrNameLst>
                                          <p:attrName>ppt_x</p:attrName>
                                        </p:attrNameLst>
                                      </p:cBhvr>
                                      <p:tavLst>
                                        <p:tav tm="0">
                                          <p:val>
                                            <p:strVal val="ppt_x"/>
                                          </p:val>
                                        </p:tav>
                                        <p:tav tm="100000">
                                          <p:val>
                                            <p:strVal val="ppt_x"/>
                                          </p:val>
                                        </p:tav>
                                      </p:tavLst>
                                    </p:anim>
                                    <p:anim calcmode="lin" valueType="num">
                                      <p:cBhvr additive="base">
                                        <p:cTn id="83" dur="2000"/>
                                        <p:tgtEl>
                                          <p:spTgt spid="3"/>
                                        </p:tgtEl>
                                        <p:attrNameLst>
                                          <p:attrName>ppt_y</p:attrName>
                                        </p:attrNameLst>
                                      </p:cBhvr>
                                      <p:tavLst>
                                        <p:tav tm="0">
                                          <p:val>
                                            <p:strVal val="ppt_y"/>
                                          </p:val>
                                        </p:tav>
                                        <p:tav tm="100000">
                                          <p:val>
                                            <p:strVal val="1+ppt_h/2"/>
                                          </p:val>
                                        </p:tav>
                                      </p:tavLst>
                                    </p:anim>
                                    <p:set>
                                      <p:cBhvr>
                                        <p:cTn id="84" dur="1" fill="hold">
                                          <p:stCondLst>
                                            <p:cond delay="1999"/>
                                          </p:stCondLst>
                                        </p:cTn>
                                        <p:tgtEl>
                                          <p:spTgt spid="3"/>
                                        </p:tgtEl>
                                        <p:attrNameLst>
                                          <p:attrName>style.visibility</p:attrName>
                                        </p:attrNameLst>
                                      </p:cBhvr>
                                      <p:to>
                                        <p:strVal val="hidden"/>
                                      </p:to>
                                    </p:set>
                                  </p:childTnLst>
                                </p:cTn>
                              </p:par>
                              <p:par>
                                <p:cTn id="85" presetID="2" presetClass="exit" presetSubtype="4" fill="hold" nodeType="withEffect">
                                  <p:stCondLst>
                                    <p:cond delay="0"/>
                                  </p:stCondLst>
                                  <p:childTnLst>
                                    <p:anim calcmode="lin" valueType="num">
                                      <p:cBhvr additive="base">
                                        <p:cTn id="86" dur="2000"/>
                                        <p:tgtEl>
                                          <p:spTgt spid="4"/>
                                        </p:tgtEl>
                                        <p:attrNameLst>
                                          <p:attrName>ppt_x</p:attrName>
                                        </p:attrNameLst>
                                      </p:cBhvr>
                                      <p:tavLst>
                                        <p:tav tm="0">
                                          <p:val>
                                            <p:strVal val="ppt_x"/>
                                          </p:val>
                                        </p:tav>
                                        <p:tav tm="100000">
                                          <p:val>
                                            <p:strVal val="ppt_x"/>
                                          </p:val>
                                        </p:tav>
                                      </p:tavLst>
                                    </p:anim>
                                    <p:anim calcmode="lin" valueType="num">
                                      <p:cBhvr additive="base">
                                        <p:cTn id="87" dur="2000"/>
                                        <p:tgtEl>
                                          <p:spTgt spid="4"/>
                                        </p:tgtEl>
                                        <p:attrNameLst>
                                          <p:attrName>ppt_y</p:attrName>
                                        </p:attrNameLst>
                                      </p:cBhvr>
                                      <p:tavLst>
                                        <p:tav tm="0">
                                          <p:val>
                                            <p:strVal val="ppt_y"/>
                                          </p:val>
                                        </p:tav>
                                        <p:tav tm="100000">
                                          <p:val>
                                            <p:strVal val="1+ppt_h/2"/>
                                          </p:val>
                                        </p:tav>
                                      </p:tavLst>
                                    </p:anim>
                                    <p:set>
                                      <p:cBhvr>
                                        <p:cTn id="88" dur="1" fill="hold">
                                          <p:stCondLst>
                                            <p:cond delay="1999"/>
                                          </p:stCondLst>
                                        </p:cTn>
                                        <p:tgtEl>
                                          <p:spTgt spid="4"/>
                                        </p:tgtEl>
                                        <p:attrNameLst>
                                          <p:attrName>style.visibility</p:attrName>
                                        </p:attrNameLst>
                                      </p:cBhvr>
                                      <p:to>
                                        <p:strVal val="hidden"/>
                                      </p:to>
                                    </p:set>
                                  </p:childTnLst>
                                </p:cTn>
                              </p:par>
                              <p:par>
                                <p:cTn id="89" presetID="2" presetClass="exit" presetSubtype="4" fill="hold" nodeType="withEffect">
                                  <p:stCondLst>
                                    <p:cond delay="0"/>
                                  </p:stCondLst>
                                  <p:childTnLst>
                                    <p:anim calcmode="lin" valueType="num">
                                      <p:cBhvr additive="base">
                                        <p:cTn id="90" dur="2000"/>
                                        <p:tgtEl>
                                          <p:spTgt spid="5"/>
                                        </p:tgtEl>
                                        <p:attrNameLst>
                                          <p:attrName>ppt_x</p:attrName>
                                        </p:attrNameLst>
                                      </p:cBhvr>
                                      <p:tavLst>
                                        <p:tav tm="0">
                                          <p:val>
                                            <p:strVal val="ppt_x"/>
                                          </p:val>
                                        </p:tav>
                                        <p:tav tm="100000">
                                          <p:val>
                                            <p:strVal val="ppt_x"/>
                                          </p:val>
                                        </p:tav>
                                      </p:tavLst>
                                    </p:anim>
                                    <p:anim calcmode="lin" valueType="num">
                                      <p:cBhvr additive="base">
                                        <p:cTn id="91" dur="2000"/>
                                        <p:tgtEl>
                                          <p:spTgt spid="5"/>
                                        </p:tgtEl>
                                        <p:attrNameLst>
                                          <p:attrName>ppt_y</p:attrName>
                                        </p:attrNameLst>
                                      </p:cBhvr>
                                      <p:tavLst>
                                        <p:tav tm="0">
                                          <p:val>
                                            <p:strVal val="ppt_y"/>
                                          </p:val>
                                        </p:tav>
                                        <p:tav tm="100000">
                                          <p:val>
                                            <p:strVal val="1+ppt_h/2"/>
                                          </p:val>
                                        </p:tav>
                                      </p:tavLst>
                                    </p:anim>
                                    <p:set>
                                      <p:cBhvr>
                                        <p:cTn id="92" dur="1" fill="hold">
                                          <p:stCondLst>
                                            <p:cond delay="1999"/>
                                          </p:stCondLst>
                                        </p:cTn>
                                        <p:tgtEl>
                                          <p:spTgt spid="5"/>
                                        </p:tgtEl>
                                        <p:attrNameLst>
                                          <p:attrName>style.visibility</p:attrName>
                                        </p:attrNameLst>
                                      </p:cBhvr>
                                      <p:to>
                                        <p:strVal val="hidden"/>
                                      </p:to>
                                    </p:set>
                                  </p:childTnLst>
                                </p:cTn>
                              </p:par>
                              <p:par>
                                <p:cTn id="93" presetID="2" presetClass="exit" presetSubtype="4" fill="hold" nodeType="withEffect">
                                  <p:stCondLst>
                                    <p:cond delay="0"/>
                                  </p:stCondLst>
                                  <p:childTnLst>
                                    <p:anim calcmode="lin" valueType="num">
                                      <p:cBhvr additive="base">
                                        <p:cTn id="94" dur="2000"/>
                                        <p:tgtEl>
                                          <p:spTgt spid="6"/>
                                        </p:tgtEl>
                                        <p:attrNameLst>
                                          <p:attrName>ppt_x</p:attrName>
                                        </p:attrNameLst>
                                      </p:cBhvr>
                                      <p:tavLst>
                                        <p:tav tm="0">
                                          <p:val>
                                            <p:strVal val="ppt_x"/>
                                          </p:val>
                                        </p:tav>
                                        <p:tav tm="100000">
                                          <p:val>
                                            <p:strVal val="ppt_x"/>
                                          </p:val>
                                        </p:tav>
                                      </p:tavLst>
                                    </p:anim>
                                    <p:anim calcmode="lin" valueType="num">
                                      <p:cBhvr additive="base">
                                        <p:cTn id="95" dur="2000"/>
                                        <p:tgtEl>
                                          <p:spTgt spid="6"/>
                                        </p:tgtEl>
                                        <p:attrNameLst>
                                          <p:attrName>ppt_y</p:attrName>
                                        </p:attrNameLst>
                                      </p:cBhvr>
                                      <p:tavLst>
                                        <p:tav tm="0">
                                          <p:val>
                                            <p:strVal val="ppt_y"/>
                                          </p:val>
                                        </p:tav>
                                        <p:tav tm="100000">
                                          <p:val>
                                            <p:strVal val="1+ppt_h/2"/>
                                          </p:val>
                                        </p:tav>
                                      </p:tavLst>
                                    </p:anim>
                                    <p:set>
                                      <p:cBhvr>
                                        <p:cTn id="96" dur="1" fill="hold">
                                          <p:stCondLst>
                                            <p:cond delay="1999"/>
                                          </p:stCondLst>
                                        </p:cTn>
                                        <p:tgtEl>
                                          <p:spTgt spid="6"/>
                                        </p:tgtEl>
                                        <p:attrNameLst>
                                          <p:attrName>style.visibility</p:attrName>
                                        </p:attrNameLst>
                                      </p:cBhvr>
                                      <p:to>
                                        <p:strVal val="hidden"/>
                                      </p:to>
                                    </p:set>
                                  </p:childTnLst>
                                </p:cTn>
                              </p:par>
                              <p:par>
                                <p:cTn id="97" presetID="2" presetClass="exit" presetSubtype="4" fill="hold" nodeType="withEffect">
                                  <p:stCondLst>
                                    <p:cond delay="0"/>
                                  </p:stCondLst>
                                  <p:childTnLst>
                                    <p:anim calcmode="lin" valueType="num">
                                      <p:cBhvr additive="base">
                                        <p:cTn id="98" dur="2000"/>
                                        <p:tgtEl>
                                          <p:spTgt spid="7"/>
                                        </p:tgtEl>
                                        <p:attrNameLst>
                                          <p:attrName>ppt_x</p:attrName>
                                        </p:attrNameLst>
                                      </p:cBhvr>
                                      <p:tavLst>
                                        <p:tav tm="0">
                                          <p:val>
                                            <p:strVal val="ppt_x"/>
                                          </p:val>
                                        </p:tav>
                                        <p:tav tm="100000">
                                          <p:val>
                                            <p:strVal val="ppt_x"/>
                                          </p:val>
                                        </p:tav>
                                      </p:tavLst>
                                    </p:anim>
                                    <p:anim calcmode="lin" valueType="num">
                                      <p:cBhvr additive="base">
                                        <p:cTn id="99" dur="2000"/>
                                        <p:tgtEl>
                                          <p:spTgt spid="7"/>
                                        </p:tgtEl>
                                        <p:attrNameLst>
                                          <p:attrName>ppt_y</p:attrName>
                                        </p:attrNameLst>
                                      </p:cBhvr>
                                      <p:tavLst>
                                        <p:tav tm="0">
                                          <p:val>
                                            <p:strVal val="ppt_y"/>
                                          </p:val>
                                        </p:tav>
                                        <p:tav tm="100000">
                                          <p:val>
                                            <p:strVal val="1+ppt_h/2"/>
                                          </p:val>
                                        </p:tav>
                                      </p:tavLst>
                                    </p:anim>
                                    <p:set>
                                      <p:cBhvr>
                                        <p:cTn id="100" dur="1" fill="hold">
                                          <p:stCondLst>
                                            <p:cond delay="1999"/>
                                          </p:stCondLst>
                                        </p:cTn>
                                        <p:tgtEl>
                                          <p:spTgt spid="7"/>
                                        </p:tgtEl>
                                        <p:attrNameLst>
                                          <p:attrName>style.visibility</p:attrName>
                                        </p:attrNameLst>
                                      </p:cBhvr>
                                      <p:to>
                                        <p:strVal val="hidden"/>
                                      </p:to>
                                    </p:set>
                                  </p:childTnLst>
                                </p:cTn>
                              </p:par>
                              <p:par>
                                <p:cTn id="101" presetID="2" presetClass="exit" presetSubtype="4" fill="hold" nodeType="withEffect">
                                  <p:stCondLst>
                                    <p:cond delay="0"/>
                                  </p:stCondLst>
                                  <p:childTnLst>
                                    <p:anim calcmode="lin" valueType="num">
                                      <p:cBhvr additive="base">
                                        <p:cTn id="102" dur="2000"/>
                                        <p:tgtEl>
                                          <p:spTgt spid="8"/>
                                        </p:tgtEl>
                                        <p:attrNameLst>
                                          <p:attrName>ppt_x</p:attrName>
                                        </p:attrNameLst>
                                      </p:cBhvr>
                                      <p:tavLst>
                                        <p:tav tm="0">
                                          <p:val>
                                            <p:strVal val="ppt_x"/>
                                          </p:val>
                                        </p:tav>
                                        <p:tav tm="100000">
                                          <p:val>
                                            <p:strVal val="ppt_x"/>
                                          </p:val>
                                        </p:tav>
                                      </p:tavLst>
                                    </p:anim>
                                    <p:anim calcmode="lin" valueType="num">
                                      <p:cBhvr additive="base">
                                        <p:cTn id="103" dur="2000"/>
                                        <p:tgtEl>
                                          <p:spTgt spid="8"/>
                                        </p:tgtEl>
                                        <p:attrNameLst>
                                          <p:attrName>ppt_y</p:attrName>
                                        </p:attrNameLst>
                                      </p:cBhvr>
                                      <p:tavLst>
                                        <p:tav tm="0">
                                          <p:val>
                                            <p:strVal val="ppt_y"/>
                                          </p:val>
                                        </p:tav>
                                        <p:tav tm="100000">
                                          <p:val>
                                            <p:strVal val="1+ppt_h/2"/>
                                          </p:val>
                                        </p:tav>
                                      </p:tavLst>
                                    </p:anim>
                                    <p:set>
                                      <p:cBhvr>
                                        <p:cTn id="104" dur="1" fill="hold">
                                          <p:stCondLst>
                                            <p:cond delay="1999"/>
                                          </p:stCondLst>
                                        </p:cTn>
                                        <p:tgtEl>
                                          <p:spTgt spid="8"/>
                                        </p:tgtEl>
                                        <p:attrNameLst>
                                          <p:attrName>style.visibility</p:attrName>
                                        </p:attrNameLst>
                                      </p:cBhvr>
                                      <p:to>
                                        <p:strVal val="hidden"/>
                                      </p:to>
                                    </p:set>
                                  </p:childTnLst>
                                </p:cTn>
                              </p:par>
                              <p:par>
                                <p:cTn id="105" presetID="2" presetClass="exit" presetSubtype="4" fill="hold" nodeType="withEffect">
                                  <p:stCondLst>
                                    <p:cond delay="0"/>
                                  </p:stCondLst>
                                  <p:childTnLst>
                                    <p:anim calcmode="lin" valueType="num">
                                      <p:cBhvr additive="base">
                                        <p:cTn id="106" dur="2000"/>
                                        <p:tgtEl>
                                          <p:spTgt spid="9"/>
                                        </p:tgtEl>
                                        <p:attrNameLst>
                                          <p:attrName>ppt_x</p:attrName>
                                        </p:attrNameLst>
                                      </p:cBhvr>
                                      <p:tavLst>
                                        <p:tav tm="0">
                                          <p:val>
                                            <p:strVal val="ppt_x"/>
                                          </p:val>
                                        </p:tav>
                                        <p:tav tm="100000">
                                          <p:val>
                                            <p:strVal val="ppt_x"/>
                                          </p:val>
                                        </p:tav>
                                      </p:tavLst>
                                    </p:anim>
                                    <p:anim calcmode="lin" valueType="num">
                                      <p:cBhvr additive="base">
                                        <p:cTn id="107" dur="2000"/>
                                        <p:tgtEl>
                                          <p:spTgt spid="9"/>
                                        </p:tgtEl>
                                        <p:attrNameLst>
                                          <p:attrName>ppt_y</p:attrName>
                                        </p:attrNameLst>
                                      </p:cBhvr>
                                      <p:tavLst>
                                        <p:tav tm="0">
                                          <p:val>
                                            <p:strVal val="ppt_y"/>
                                          </p:val>
                                        </p:tav>
                                        <p:tav tm="100000">
                                          <p:val>
                                            <p:strVal val="1+ppt_h/2"/>
                                          </p:val>
                                        </p:tav>
                                      </p:tavLst>
                                    </p:anim>
                                    <p:set>
                                      <p:cBhvr>
                                        <p:cTn id="108" dur="1" fill="hold">
                                          <p:stCondLst>
                                            <p:cond delay="1999"/>
                                          </p:stCondLst>
                                        </p:cTn>
                                        <p:tgtEl>
                                          <p:spTgt spid="9"/>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2000"/>
                                        <p:tgtEl>
                                          <p:spTgt spid="10"/>
                                        </p:tgtEl>
                                        <p:attrNameLst>
                                          <p:attrName>ppt_x</p:attrName>
                                        </p:attrNameLst>
                                      </p:cBhvr>
                                      <p:tavLst>
                                        <p:tav tm="0">
                                          <p:val>
                                            <p:strVal val="ppt_x"/>
                                          </p:val>
                                        </p:tav>
                                        <p:tav tm="100000">
                                          <p:val>
                                            <p:strVal val="ppt_x"/>
                                          </p:val>
                                        </p:tav>
                                      </p:tavLst>
                                    </p:anim>
                                    <p:anim calcmode="lin" valueType="num">
                                      <p:cBhvr additive="base">
                                        <p:cTn id="111" dur="2000"/>
                                        <p:tgtEl>
                                          <p:spTgt spid="10"/>
                                        </p:tgtEl>
                                        <p:attrNameLst>
                                          <p:attrName>ppt_y</p:attrName>
                                        </p:attrNameLst>
                                      </p:cBhvr>
                                      <p:tavLst>
                                        <p:tav tm="0">
                                          <p:val>
                                            <p:strVal val="ppt_y"/>
                                          </p:val>
                                        </p:tav>
                                        <p:tav tm="100000">
                                          <p:val>
                                            <p:strVal val="1+ppt_h/2"/>
                                          </p:val>
                                        </p:tav>
                                      </p:tavLst>
                                    </p:anim>
                                    <p:set>
                                      <p:cBhvr>
                                        <p:cTn id="112" dur="1" fill="hold">
                                          <p:stCondLst>
                                            <p:cond delay="1999"/>
                                          </p:stCondLst>
                                        </p:cTn>
                                        <p:tgtEl>
                                          <p:spTgt spid="10"/>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2000"/>
                                        <p:tgtEl>
                                          <p:spTgt spid="11"/>
                                        </p:tgtEl>
                                        <p:attrNameLst>
                                          <p:attrName>ppt_x</p:attrName>
                                        </p:attrNameLst>
                                      </p:cBhvr>
                                      <p:tavLst>
                                        <p:tav tm="0">
                                          <p:val>
                                            <p:strVal val="ppt_x"/>
                                          </p:val>
                                        </p:tav>
                                        <p:tav tm="100000">
                                          <p:val>
                                            <p:strVal val="ppt_x"/>
                                          </p:val>
                                        </p:tav>
                                      </p:tavLst>
                                    </p:anim>
                                    <p:anim calcmode="lin" valueType="num">
                                      <p:cBhvr additive="base">
                                        <p:cTn id="115" dur="2000"/>
                                        <p:tgtEl>
                                          <p:spTgt spid="11"/>
                                        </p:tgtEl>
                                        <p:attrNameLst>
                                          <p:attrName>ppt_y</p:attrName>
                                        </p:attrNameLst>
                                      </p:cBhvr>
                                      <p:tavLst>
                                        <p:tav tm="0">
                                          <p:val>
                                            <p:strVal val="ppt_y"/>
                                          </p:val>
                                        </p:tav>
                                        <p:tav tm="100000">
                                          <p:val>
                                            <p:strVal val="1+ppt_h/2"/>
                                          </p:val>
                                        </p:tav>
                                      </p:tavLst>
                                    </p:anim>
                                    <p:set>
                                      <p:cBhvr>
                                        <p:cTn id="116" dur="1" fill="hold">
                                          <p:stCondLst>
                                            <p:cond delay="1999"/>
                                          </p:stCondLst>
                                        </p:cTn>
                                        <p:tgtEl>
                                          <p:spTgt spid="11"/>
                                        </p:tgtEl>
                                        <p:attrNameLst>
                                          <p:attrName>style.visibility</p:attrName>
                                        </p:attrNameLst>
                                      </p:cBhvr>
                                      <p:to>
                                        <p:strVal val="hidden"/>
                                      </p:to>
                                    </p:set>
                                  </p:childTnLst>
                                </p:cTn>
                              </p:par>
                              <p:par>
                                <p:cTn id="117" presetID="2" presetClass="exit" presetSubtype="4" fill="hold" nodeType="withEffect">
                                  <p:stCondLst>
                                    <p:cond delay="0"/>
                                  </p:stCondLst>
                                  <p:childTnLst>
                                    <p:anim calcmode="lin" valueType="num">
                                      <p:cBhvr additive="base">
                                        <p:cTn id="118" dur="2000"/>
                                        <p:tgtEl>
                                          <p:spTgt spid="12"/>
                                        </p:tgtEl>
                                        <p:attrNameLst>
                                          <p:attrName>ppt_x</p:attrName>
                                        </p:attrNameLst>
                                      </p:cBhvr>
                                      <p:tavLst>
                                        <p:tav tm="0">
                                          <p:val>
                                            <p:strVal val="ppt_x"/>
                                          </p:val>
                                        </p:tav>
                                        <p:tav tm="100000">
                                          <p:val>
                                            <p:strVal val="ppt_x"/>
                                          </p:val>
                                        </p:tav>
                                      </p:tavLst>
                                    </p:anim>
                                    <p:anim calcmode="lin" valueType="num">
                                      <p:cBhvr additive="base">
                                        <p:cTn id="119" dur="2000"/>
                                        <p:tgtEl>
                                          <p:spTgt spid="12"/>
                                        </p:tgtEl>
                                        <p:attrNameLst>
                                          <p:attrName>ppt_y</p:attrName>
                                        </p:attrNameLst>
                                      </p:cBhvr>
                                      <p:tavLst>
                                        <p:tav tm="0">
                                          <p:val>
                                            <p:strVal val="ppt_y"/>
                                          </p:val>
                                        </p:tav>
                                        <p:tav tm="100000">
                                          <p:val>
                                            <p:strVal val="1+ppt_h/2"/>
                                          </p:val>
                                        </p:tav>
                                      </p:tavLst>
                                    </p:anim>
                                    <p:set>
                                      <p:cBhvr>
                                        <p:cTn id="120" dur="1" fill="hold">
                                          <p:stCondLst>
                                            <p:cond delay="1999"/>
                                          </p:stCondLst>
                                        </p:cTn>
                                        <p:tgtEl>
                                          <p:spTgt spid="12"/>
                                        </p:tgtEl>
                                        <p:attrNameLst>
                                          <p:attrName>style.visibility</p:attrName>
                                        </p:attrNameLst>
                                      </p:cBhvr>
                                      <p:to>
                                        <p:strVal val="hidden"/>
                                      </p:to>
                                    </p:set>
                                  </p:childTnLst>
                                </p:cTn>
                              </p:par>
                              <p:par>
                                <p:cTn id="121" presetID="2" presetClass="exit" presetSubtype="4" fill="hold" nodeType="withEffect">
                                  <p:stCondLst>
                                    <p:cond delay="0"/>
                                  </p:stCondLst>
                                  <p:childTnLst>
                                    <p:anim calcmode="lin" valueType="num">
                                      <p:cBhvr additive="base">
                                        <p:cTn id="122" dur="2000"/>
                                        <p:tgtEl>
                                          <p:spTgt spid="13"/>
                                        </p:tgtEl>
                                        <p:attrNameLst>
                                          <p:attrName>ppt_x</p:attrName>
                                        </p:attrNameLst>
                                      </p:cBhvr>
                                      <p:tavLst>
                                        <p:tav tm="0">
                                          <p:val>
                                            <p:strVal val="ppt_x"/>
                                          </p:val>
                                        </p:tav>
                                        <p:tav tm="100000">
                                          <p:val>
                                            <p:strVal val="ppt_x"/>
                                          </p:val>
                                        </p:tav>
                                      </p:tavLst>
                                    </p:anim>
                                    <p:anim calcmode="lin" valueType="num">
                                      <p:cBhvr additive="base">
                                        <p:cTn id="123" dur="2000"/>
                                        <p:tgtEl>
                                          <p:spTgt spid="13"/>
                                        </p:tgtEl>
                                        <p:attrNameLst>
                                          <p:attrName>ppt_y</p:attrName>
                                        </p:attrNameLst>
                                      </p:cBhvr>
                                      <p:tavLst>
                                        <p:tav tm="0">
                                          <p:val>
                                            <p:strVal val="ppt_y"/>
                                          </p:val>
                                        </p:tav>
                                        <p:tav tm="100000">
                                          <p:val>
                                            <p:strVal val="1+ppt_h/2"/>
                                          </p:val>
                                        </p:tav>
                                      </p:tavLst>
                                    </p:anim>
                                    <p:set>
                                      <p:cBhvr>
                                        <p:cTn id="124" dur="1" fill="hold">
                                          <p:stCondLst>
                                            <p:cond delay="1999"/>
                                          </p:stCondLst>
                                        </p:cTn>
                                        <p:tgtEl>
                                          <p:spTgt spid="13"/>
                                        </p:tgtEl>
                                        <p:attrNameLst>
                                          <p:attrName>style.visibility</p:attrName>
                                        </p:attrNameLst>
                                      </p:cBhvr>
                                      <p:to>
                                        <p:strVal val="hidden"/>
                                      </p:to>
                                    </p:set>
                                  </p:childTnLst>
                                </p:cTn>
                              </p:par>
                              <p:par>
                                <p:cTn id="125" presetID="2" presetClass="exit" presetSubtype="4" fill="hold" nodeType="withEffect">
                                  <p:stCondLst>
                                    <p:cond delay="0"/>
                                  </p:stCondLst>
                                  <p:childTnLst>
                                    <p:anim calcmode="lin" valueType="num">
                                      <p:cBhvr additive="base">
                                        <p:cTn id="126" dur="2000"/>
                                        <p:tgtEl>
                                          <p:spTgt spid="14"/>
                                        </p:tgtEl>
                                        <p:attrNameLst>
                                          <p:attrName>ppt_x</p:attrName>
                                        </p:attrNameLst>
                                      </p:cBhvr>
                                      <p:tavLst>
                                        <p:tav tm="0">
                                          <p:val>
                                            <p:strVal val="ppt_x"/>
                                          </p:val>
                                        </p:tav>
                                        <p:tav tm="100000">
                                          <p:val>
                                            <p:strVal val="ppt_x"/>
                                          </p:val>
                                        </p:tav>
                                      </p:tavLst>
                                    </p:anim>
                                    <p:anim calcmode="lin" valueType="num">
                                      <p:cBhvr additive="base">
                                        <p:cTn id="127" dur="2000"/>
                                        <p:tgtEl>
                                          <p:spTgt spid="14"/>
                                        </p:tgtEl>
                                        <p:attrNameLst>
                                          <p:attrName>ppt_y</p:attrName>
                                        </p:attrNameLst>
                                      </p:cBhvr>
                                      <p:tavLst>
                                        <p:tav tm="0">
                                          <p:val>
                                            <p:strVal val="ppt_y"/>
                                          </p:val>
                                        </p:tav>
                                        <p:tav tm="100000">
                                          <p:val>
                                            <p:strVal val="1+ppt_h/2"/>
                                          </p:val>
                                        </p:tav>
                                      </p:tavLst>
                                    </p:anim>
                                    <p:set>
                                      <p:cBhvr>
                                        <p:cTn id="128" dur="1" fill="hold">
                                          <p:stCondLst>
                                            <p:cond delay="1999"/>
                                          </p:stCondLst>
                                        </p:cTn>
                                        <p:tgtEl>
                                          <p:spTgt spid="14"/>
                                        </p:tgtEl>
                                        <p:attrNameLst>
                                          <p:attrName>style.visibility</p:attrName>
                                        </p:attrNameLst>
                                      </p:cBhvr>
                                      <p:to>
                                        <p:strVal val="hidden"/>
                                      </p:to>
                                    </p:set>
                                  </p:childTnLst>
                                </p:cTn>
                              </p:par>
                              <p:par>
                                <p:cTn id="129" presetID="8" presetClass="emph" presetSubtype="0" fill="hold" nodeType="withEffect">
                                  <p:stCondLst>
                                    <p:cond delay="0"/>
                                  </p:stCondLst>
                                  <p:childTnLst>
                                    <p:animRot by="21600000">
                                      <p:cBhvr>
                                        <p:cTn id="130" dur="2000" fill="hold"/>
                                        <p:tgtEl>
                                          <p:spTgt spid="3"/>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5"/>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7"/>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9"/>
                                        </p:tgtEl>
                                        <p:attrNameLst>
                                          <p:attrName>r</p:attrName>
                                        </p:attrNameLst>
                                      </p:cBhvr>
                                    </p:animRot>
                                  </p:childTnLst>
                                </p:cTn>
                              </p:par>
                              <p:par>
                                <p:cTn id="137" presetID="8" presetClass="emph" presetSubtype="0" fill="hold" nodeType="withEffect">
                                  <p:stCondLst>
                                    <p:cond delay="0"/>
                                  </p:stCondLst>
                                  <p:childTnLst>
                                    <p:animRot by="21600000">
                                      <p:cBhvr>
                                        <p:cTn id="138" dur="2000" fill="hold"/>
                                        <p:tgtEl>
                                          <p:spTgt spid="11"/>
                                        </p:tgtEl>
                                        <p:attrNameLst>
                                          <p:attrName>r</p:attrName>
                                        </p:attrNameLst>
                                      </p:cBhvr>
                                    </p:animRot>
                                  </p:childTnLst>
                                </p:cTn>
                              </p:par>
                              <p:par>
                                <p:cTn id="139" presetID="8" presetClass="emph" presetSubtype="0" fill="hold" nodeType="withEffect">
                                  <p:stCondLst>
                                    <p:cond delay="0"/>
                                  </p:stCondLst>
                                  <p:childTnLst>
                                    <p:animRot by="21600000">
                                      <p:cBhvr>
                                        <p:cTn id="140" dur="2000" fill="hold"/>
                                        <p:tgtEl>
                                          <p:spTgt spid="13"/>
                                        </p:tgtEl>
                                        <p:attrNameLst>
                                          <p:attrName>r</p:attrName>
                                        </p:attrNameLst>
                                      </p:cBhvr>
                                    </p:animRot>
                                  </p:childTnLst>
                                </p:cTn>
                              </p:par>
                              <p:par>
                                <p:cTn id="141" presetID="8" presetClass="emph" presetSubtype="0" fill="hold" nodeType="withEffect">
                                  <p:stCondLst>
                                    <p:cond delay="0"/>
                                  </p:stCondLst>
                                  <p:childTnLst>
                                    <p:animRot by="-21600000">
                                      <p:cBhvr>
                                        <p:cTn id="142" dur="2000" fill="hold"/>
                                        <p:tgtEl>
                                          <p:spTgt spid="4"/>
                                        </p:tgtEl>
                                        <p:attrNameLst>
                                          <p:attrName>r</p:attrName>
                                        </p:attrNameLst>
                                      </p:cBhvr>
                                    </p:animRot>
                                  </p:childTnLst>
                                </p:cTn>
                              </p:par>
                              <p:par>
                                <p:cTn id="143" presetID="8" presetClass="emph" presetSubtype="0" fill="hold" nodeType="withEffect">
                                  <p:stCondLst>
                                    <p:cond delay="0"/>
                                  </p:stCondLst>
                                  <p:childTnLst>
                                    <p:animRot by="-21600000">
                                      <p:cBhvr>
                                        <p:cTn id="144" dur="2000" fill="hold"/>
                                        <p:tgtEl>
                                          <p:spTgt spid="6"/>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8"/>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10"/>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12"/>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14"/>
                                        </p:tgtEl>
                                        <p:attrNameLst>
                                          <p:attrName>r</p:attrName>
                                        </p:attrNameLst>
                                      </p:cBhvr>
                                    </p:animRot>
                                  </p:childTnLst>
                                </p:cTn>
                              </p:par>
                              <p:par>
                                <p:cTn id="153" presetID="17" presetClass="entr" presetSubtype="1"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 calcmode="lin" valueType="num">
                                      <p:cBhvr>
                                        <p:cTn id="155" dur="2000" fill="hold"/>
                                        <p:tgtEl>
                                          <p:spTgt spid="2"/>
                                        </p:tgtEl>
                                        <p:attrNameLst>
                                          <p:attrName>ppt_x</p:attrName>
                                        </p:attrNameLst>
                                      </p:cBhvr>
                                      <p:tavLst>
                                        <p:tav tm="0">
                                          <p:val>
                                            <p:strVal val="#ppt_x"/>
                                          </p:val>
                                        </p:tav>
                                        <p:tav tm="100000">
                                          <p:val>
                                            <p:strVal val="#ppt_x"/>
                                          </p:val>
                                        </p:tav>
                                      </p:tavLst>
                                    </p:anim>
                                    <p:anim calcmode="lin" valueType="num">
                                      <p:cBhvr>
                                        <p:cTn id="156" dur="2000" fill="hold"/>
                                        <p:tgtEl>
                                          <p:spTgt spid="2"/>
                                        </p:tgtEl>
                                        <p:attrNameLst>
                                          <p:attrName>ppt_y</p:attrName>
                                        </p:attrNameLst>
                                      </p:cBhvr>
                                      <p:tavLst>
                                        <p:tav tm="0">
                                          <p:val>
                                            <p:strVal val="#ppt_y-#ppt_h/2"/>
                                          </p:val>
                                        </p:tav>
                                        <p:tav tm="100000">
                                          <p:val>
                                            <p:strVal val="#ppt_y"/>
                                          </p:val>
                                        </p:tav>
                                      </p:tavLst>
                                    </p:anim>
                                    <p:anim calcmode="lin" valueType="num">
                                      <p:cBhvr>
                                        <p:cTn id="157" dur="2000" fill="hold"/>
                                        <p:tgtEl>
                                          <p:spTgt spid="2"/>
                                        </p:tgtEl>
                                        <p:attrNameLst>
                                          <p:attrName>ppt_w</p:attrName>
                                        </p:attrNameLst>
                                      </p:cBhvr>
                                      <p:tavLst>
                                        <p:tav tm="0">
                                          <p:val>
                                            <p:strVal val="#ppt_w"/>
                                          </p:val>
                                        </p:tav>
                                        <p:tav tm="100000">
                                          <p:val>
                                            <p:strVal val="#ppt_w"/>
                                          </p:val>
                                        </p:tav>
                                      </p:tavLst>
                                    </p:anim>
                                    <p:anim calcmode="lin" valueType="num">
                                      <p:cBhvr>
                                        <p:cTn id="158" dur="2000" fill="hold"/>
                                        <p:tgtEl>
                                          <p:spTgt spid="2"/>
                                        </p:tgtEl>
                                        <p:attrNameLst>
                                          <p:attrName>ppt_h</p:attrName>
                                        </p:attrNameLst>
                                      </p:cBhvr>
                                      <p:tavLst>
                                        <p:tav tm="0">
                                          <p:val>
                                            <p:fltVal val="0"/>
                                          </p:val>
                                        </p:tav>
                                        <p:tav tm="100000">
                                          <p:val>
                                            <p:strVal val="#ppt_h"/>
                                          </p:val>
                                        </p:tav>
                                      </p:tavLst>
                                    </p:anim>
                                  </p:childTnLst>
                                </p:cTn>
                              </p:par>
                              <p:par>
                                <p:cTn id="159" presetID="16" presetClass="entr" presetSubtype="37" fill="hold" nodeType="withEffect">
                                  <p:stCondLst>
                                    <p:cond delay="0"/>
                                  </p:stCondLst>
                                  <p:childTnLst>
                                    <p:set>
                                      <p:cBhvr>
                                        <p:cTn id="160" dur="1" fill="hold">
                                          <p:stCondLst>
                                            <p:cond delay="0"/>
                                          </p:stCondLst>
                                        </p:cTn>
                                        <p:tgtEl>
                                          <p:spTgt spid="2"/>
                                        </p:tgtEl>
                                        <p:attrNameLst>
                                          <p:attrName>style.visibility</p:attrName>
                                        </p:attrNameLst>
                                      </p:cBhvr>
                                      <p:to>
                                        <p:strVal val="visible"/>
                                      </p:to>
                                    </p:set>
                                    <p:animEffect transition="in" filter="barn(outVertical)">
                                      <p:cBhvr>
                                        <p:cTn id="16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chemeClr val="bg2">
                <a:lumMod val="10000"/>
              </a:schemeClr>
            </a:gs>
            <a:gs pos="64999">
              <a:srgbClr val="F0EBD5"/>
            </a:gs>
            <a:gs pos="100000">
              <a:srgbClr val="D1C39F"/>
            </a:gs>
          </a:gsLst>
          <a:lin ang="16200000" scaled="1"/>
        </a:gradFill>
        <a:effectLst/>
      </p:bgPr>
    </p:bg>
    <p:spTree>
      <p:nvGrpSpPr>
        <p:cNvPr id="1" name=""/>
        <p:cNvGrpSpPr/>
        <p:nvPr/>
      </p:nvGrpSpPr>
      <p:grpSpPr>
        <a:xfrm>
          <a:off x="0" y="0"/>
          <a:ext cx="0" cy="0"/>
          <a:chOff x="0" y="0"/>
          <a:chExt cx="0" cy="0"/>
        </a:xfrm>
      </p:grpSpPr>
      <p:pic>
        <p:nvPicPr>
          <p:cNvPr id="2" name="1 Imagen" descr="236919_instrument_skrzypce_bruk_nut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notas_musicales_png_recurso_by_miilig-d7lkxno.png"/>
          <p:cNvPicPr>
            <a:picLocks noChangeAspect="1"/>
          </p:cNvPicPr>
          <p:nvPr/>
        </p:nvPicPr>
        <p:blipFill>
          <a:blip r:embed="rId3">
            <a:duotone>
              <a:prstClr val="black"/>
              <a:srgbClr val="D9C3A5">
                <a:tint val="50000"/>
                <a:satMod val="180000"/>
              </a:srgbClr>
            </a:duotone>
            <a:lum contrast="40000"/>
          </a:blip>
          <a:stretch>
            <a:fillRect/>
          </a:stretch>
        </p:blipFill>
        <p:spPr>
          <a:xfrm>
            <a:off x="7143768" y="714362"/>
            <a:ext cx="2857500" cy="2857500"/>
          </a:xfrm>
          <a:prstGeom prst="rect">
            <a:avLst/>
          </a:prstGeom>
        </p:spPr>
      </p:pic>
      <p:pic>
        <p:nvPicPr>
          <p:cNvPr id="4" name="3 Imagen" descr="notas_musicales_png_recurso_by_miilig-d7lkxno.png"/>
          <p:cNvPicPr>
            <a:picLocks noChangeAspect="1"/>
          </p:cNvPicPr>
          <p:nvPr/>
        </p:nvPicPr>
        <p:blipFill>
          <a:blip r:embed="rId3">
            <a:duotone>
              <a:prstClr val="black"/>
              <a:schemeClr val="bg2">
                <a:lumMod val="50000"/>
                <a:tint val="45000"/>
                <a:satMod val="400000"/>
              </a:schemeClr>
            </a:duotone>
          </a:blip>
          <a:stretch>
            <a:fillRect/>
          </a:stretch>
        </p:blipFill>
        <p:spPr>
          <a:xfrm flipV="1">
            <a:off x="6786578" y="1571618"/>
            <a:ext cx="2857500" cy="2990892"/>
          </a:xfrm>
          <a:prstGeom prst="rect">
            <a:avLst/>
          </a:prstGeom>
        </p:spPr>
      </p:pic>
      <p:pic>
        <p:nvPicPr>
          <p:cNvPr id="5" name="4 Imagen" descr="notas_musicales_png_recurso_by_miilig-d7lkxno.png"/>
          <p:cNvPicPr>
            <a:picLocks noChangeAspect="1"/>
          </p:cNvPicPr>
          <p:nvPr/>
        </p:nvPicPr>
        <p:blipFill>
          <a:blip r:embed="rId3">
            <a:duotone>
              <a:prstClr val="black"/>
              <a:srgbClr val="D9C3A5">
                <a:tint val="50000"/>
                <a:satMod val="180000"/>
              </a:srgbClr>
            </a:duotone>
            <a:lum contrast="40000"/>
          </a:blip>
          <a:stretch>
            <a:fillRect/>
          </a:stretch>
        </p:blipFill>
        <p:spPr>
          <a:xfrm>
            <a:off x="5357818" y="642924"/>
            <a:ext cx="2857500" cy="2857500"/>
          </a:xfrm>
          <a:prstGeom prst="rect">
            <a:avLst/>
          </a:prstGeom>
        </p:spPr>
      </p:pic>
      <p:pic>
        <p:nvPicPr>
          <p:cNvPr id="6" name="5 Imagen" descr="notas_musicales_png_recurso_by_miilig-d7lkxno.png"/>
          <p:cNvPicPr>
            <a:picLocks noChangeAspect="1"/>
          </p:cNvPicPr>
          <p:nvPr/>
        </p:nvPicPr>
        <p:blipFill>
          <a:blip r:embed="rId3">
            <a:duotone>
              <a:prstClr val="black"/>
              <a:srgbClr val="D9C3A5">
                <a:tint val="50000"/>
                <a:satMod val="180000"/>
              </a:srgbClr>
            </a:duotone>
            <a:lum contrast="40000"/>
          </a:blip>
          <a:stretch>
            <a:fillRect/>
          </a:stretch>
        </p:blipFill>
        <p:spPr>
          <a:xfrm flipV="1">
            <a:off x="5357818" y="1571618"/>
            <a:ext cx="2857500" cy="2990892"/>
          </a:xfrm>
          <a:prstGeom prst="rect">
            <a:avLst/>
          </a:prstGeom>
        </p:spPr>
      </p:pic>
      <p:pic>
        <p:nvPicPr>
          <p:cNvPr id="7" name="6 Imagen" descr="notas_musicales_png_recurso_by_miilig-d7lkxno.png"/>
          <p:cNvPicPr>
            <a:picLocks noChangeAspect="1"/>
          </p:cNvPicPr>
          <p:nvPr/>
        </p:nvPicPr>
        <p:blipFill>
          <a:blip r:embed="rId3">
            <a:duotone>
              <a:prstClr val="black"/>
              <a:srgbClr val="D9C3A5">
                <a:tint val="50000"/>
                <a:satMod val="180000"/>
              </a:srgbClr>
            </a:duotone>
            <a:lum contrast="40000"/>
          </a:blip>
          <a:stretch>
            <a:fillRect/>
          </a:stretch>
        </p:blipFill>
        <p:spPr>
          <a:xfrm>
            <a:off x="3214678" y="642924"/>
            <a:ext cx="2857500" cy="2857500"/>
          </a:xfrm>
          <a:prstGeom prst="rect">
            <a:avLst/>
          </a:prstGeom>
        </p:spPr>
      </p:pic>
      <p:pic>
        <p:nvPicPr>
          <p:cNvPr id="8" name="7 Imagen" descr="notas_musicales_png_recurso_by_miilig-d7lkxno.png"/>
          <p:cNvPicPr>
            <a:picLocks noChangeAspect="1"/>
          </p:cNvPicPr>
          <p:nvPr/>
        </p:nvPicPr>
        <p:blipFill>
          <a:blip r:embed="rId3">
            <a:duotone>
              <a:prstClr val="black"/>
              <a:srgbClr val="D9C3A5">
                <a:tint val="50000"/>
                <a:satMod val="180000"/>
              </a:srgbClr>
            </a:duotone>
            <a:lum contrast="40000"/>
          </a:blip>
          <a:stretch>
            <a:fillRect/>
          </a:stretch>
        </p:blipFill>
        <p:spPr>
          <a:xfrm flipV="1">
            <a:off x="3214678" y="1571618"/>
            <a:ext cx="2857500" cy="2990892"/>
          </a:xfrm>
          <a:prstGeom prst="rect">
            <a:avLst/>
          </a:prstGeom>
        </p:spPr>
      </p:pic>
      <p:pic>
        <p:nvPicPr>
          <p:cNvPr id="9" name="8 Imagen" descr="notas_musicales_png_recurso_by_miilig-d7lkxno.png"/>
          <p:cNvPicPr>
            <a:picLocks noChangeAspect="1"/>
          </p:cNvPicPr>
          <p:nvPr/>
        </p:nvPicPr>
        <p:blipFill>
          <a:blip r:embed="rId3">
            <a:duotone>
              <a:prstClr val="black"/>
              <a:srgbClr val="D9C3A5">
                <a:tint val="50000"/>
                <a:satMod val="180000"/>
              </a:srgbClr>
            </a:duotone>
            <a:lum contrast="40000"/>
          </a:blip>
          <a:stretch>
            <a:fillRect/>
          </a:stretch>
        </p:blipFill>
        <p:spPr>
          <a:xfrm>
            <a:off x="1214414" y="642924"/>
            <a:ext cx="2857500" cy="2857500"/>
          </a:xfrm>
          <a:prstGeom prst="rect">
            <a:avLst/>
          </a:prstGeom>
        </p:spPr>
      </p:pic>
      <p:pic>
        <p:nvPicPr>
          <p:cNvPr id="10" name="9 Imagen" descr="notas_musicales_png_recurso_by_miilig-d7lkxno.png"/>
          <p:cNvPicPr>
            <a:picLocks noChangeAspect="1"/>
          </p:cNvPicPr>
          <p:nvPr/>
        </p:nvPicPr>
        <p:blipFill>
          <a:blip r:embed="rId3">
            <a:duotone>
              <a:prstClr val="black"/>
              <a:srgbClr val="D9C3A5">
                <a:tint val="50000"/>
                <a:satMod val="180000"/>
              </a:srgbClr>
            </a:duotone>
            <a:lum contrast="40000"/>
          </a:blip>
          <a:stretch>
            <a:fillRect/>
          </a:stretch>
        </p:blipFill>
        <p:spPr>
          <a:xfrm flipV="1">
            <a:off x="1214414" y="1571618"/>
            <a:ext cx="2857500" cy="2990892"/>
          </a:xfrm>
          <a:prstGeom prst="rect">
            <a:avLst/>
          </a:prstGeom>
        </p:spPr>
      </p:pic>
      <p:pic>
        <p:nvPicPr>
          <p:cNvPr id="11" name="10 Imagen" descr="notas_musicales_png_recurso_by_miilig-d7lkxno.png"/>
          <p:cNvPicPr>
            <a:picLocks noChangeAspect="1"/>
          </p:cNvPicPr>
          <p:nvPr/>
        </p:nvPicPr>
        <p:blipFill>
          <a:blip r:embed="rId3">
            <a:duotone>
              <a:prstClr val="black"/>
              <a:srgbClr val="D9C3A5">
                <a:tint val="50000"/>
                <a:satMod val="180000"/>
              </a:srgbClr>
            </a:duotone>
            <a:lum contrast="40000"/>
          </a:blip>
          <a:stretch>
            <a:fillRect/>
          </a:stretch>
        </p:blipFill>
        <p:spPr>
          <a:xfrm>
            <a:off x="-571536" y="642924"/>
            <a:ext cx="2857500" cy="2857500"/>
          </a:xfrm>
          <a:prstGeom prst="rect">
            <a:avLst/>
          </a:prstGeom>
        </p:spPr>
      </p:pic>
      <p:pic>
        <p:nvPicPr>
          <p:cNvPr id="12" name="11 Imagen" descr="notas_musicales_png_recurso_by_miilig-d7lkxno.png"/>
          <p:cNvPicPr>
            <a:picLocks noChangeAspect="1"/>
          </p:cNvPicPr>
          <p:nvPr/>
        </p:nvPicPr>
        <p:blipFill>
          <a:blip r:embed="rId3">
            <a:duotone>
              <a:prstClr val="black"/>
              <a:srgbClr val="D9C3A5">
                <a:tint val="50000"/>
                <a:satMod val="180000"/>
              </a:srgbClr>
            </a:duotone>
            <a:lum contrast="40000"/>
          </a:blip>
          <a:stretch>
            <a:fillRect/>
          </a:stretch>
        </p:blipFill>
        <p:spPr>
          <a:xfrm flipV="1">
            <a:off x="-571536" y="1571618"/>
            <a:ext cx="2857500" cy="2990892"/>
          </a:xfrm>
          <a:prstGeom prst="rect">
            <a:avLst/>
          </a:prstGeom>
        </p:spPr>
      </p:pic>
      <p:sp>
        <p:nvSpPr>
          <p:cNvPr id="13" name="12 Rectángulo"/>
          <p:cNvSpPr/>
          <p:nvPr/>
        </p:nvSpPr>
        <p:spPr>
          <a:xfrm>
            <a:off x="-571536" y="-214332"/>
            <a:ext cx="10501386"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1+#ppt_w/2"/>
                                          </p:val>
                                        </p:tav>
                                        <p:tav tm="100000">
                                          <p:val>
                                            <p:strVal val="#ppt_x"/>
                                          </p:val>
                                        </p:tav>
                                      </p:tavLst>
                                    </p:anim>
                                    <p:anim calcmode="lin" valueType="num">
                                      <p:cBhvr additive="base">
                                        <p:cTn id="15" dur="2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1+#ppt_w/2"/>
                                          </p:val>
                                        </p:tav>
                                        <p:tav tm="100000">
                                          <p:val>
                                            <p:strVal val="#ppt_x"/>
                                          </p:val>
                                        </p:tav>
                                      </p:tavLst>
                                    </p:anim>
                                    <p:anim calcmode="lin" valueType="num">
                                      <p:cBhvr additive="base">
                                        <p:cTn id="19" dur="2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1+#ppt_w/2"/>
                                          </p:val>
                                        </p:tav>
                                        <p:tav tm="100000">
                                          <p:val>
                                            <p:strVal val="#ppt_x"/>
                                          </p:val>
                                        </p:tav>
                                      </p:tavLst>
                                    </p:anim>
                                    <p:anim calcmode="lin" valueType="num">
                                      <p:cBhvr additive="base">
                                        <p:cTn id="23" dur="2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1+#ppt_w/2"/>
                                          </p:val>
                                        </p:tav>
                                        <p:tav tm="100000">
                                          <p:val>
                                            <p:strVal val="#ppt_x"/>
                                          </p:val>
                                        </p:tav>
                                      </p:tavLst>
                                    </p:anim>
                                    <p:anim calcmode="lin" valueType="num">
                                      <p:cBhvr additive="base">
                                        <p:cTn id="27" dur="2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1+#ppt_w/2"/>
                                          </p:val>
                                        </p:tav>
                                        <p:tav tm="100000">
                                          <p:val>
                                            <p:strVal val="#ppt_x"/>
                                          </p:val>
                                        </p:tav>
                                      </p:tavLst>
                                    </p:anim>
                                    <p:anim calcmode="lin" valueType="num">
                                      <p:cBhvr additive="base">
                                        <p:cTn id="31" dur="2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1+#ppt_w/2"/>
                                          </p:val>
                                        </p:tav>
                                        <p:tav tm="100000">
                                          <p:val>
                                            <p:strVal val="#ppt_x"/>
                                          </p:val>
                                        </p:tav>
                                      </p:tavLst>
                                    </p:anim>
                                    <p:anim calcmode="lin" valueType="num">
                                      <p:cBhvr additive="base">
                                        <p:cTn id="39" dur="2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1+#ppt_w/2"/>
                                          </p:val>
                                        </p:tav>
                                        <p:tav tm="100000">
                                          <p:val>
                                            <p:strVal val="#ppt_x"/>
                                          </p:val>
                                        </p:tav>
                                      </p:tavLst>
                                    </p:anim>
                                    <p:anim calcmode="lin" valueType="num">
                                      <p:cBhvr additive="base">
                                        <p:cTn id="43" dur="2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1+#ppt_w/2"/>
                                          </p:val>
                                        </p:tav>
                                        <p:tav tm="100000">
                                          <p:val>
                                            <p:strVal val="#ppt_x"/>
                                          </p:val>
                                        </p:tav>
                                      </p:tavLst>
                                    </p:anim>
                                    <p:anim calcmode="lin" valueType="num">
                                      <p:cBhvr additive="base">
                                        <p:cTn id="47" dur="2000" fill="hold"/>
                                        <p:tgtEl>
                                          <p:spTgt spid="12"/>
                                        </p:tgtEl>
                                        <p:attrNameLst>
                                          <p:attrName>ppt_y</p:attrName>
                                        </p:attrNameLst>
                                      </p:cBhvr>
                                      <p:tavLst>
                                        <p:tav tm="0">
                                          <p:val>
                                            <p:strVal val="#ppt_y"/>
                                          </p:val>
                                        </p:tav>
                                        <p:tav tm="100000">
                                          <p:val>
                                            <p:strVal val="#ppt_y"/>
                                          </p:val>
                                        </p:tav>
                                      </p:tavLst>
                                    </p:anim>
                                  </p:childTnLst>
                                </p:cTn>
                              </p:par>
                              <p:par>
                                <p:cTn id="48" presetID="8" presetClass="emph" presetSubtype="0" fill="hold" nodeType="withEffect">
                                  <p:stCondLst>
                                    <p:cond delay="0"/>
                                  </p:stCondLst>
                                  <p:childTnLst>
                                    <p:animRot by="21600000">
                                      <p:cBhvr>
                                        <p:cTn id="49" dur="2000" fill="hold"/>
                                        <p:tgtEl>
                                          <p:spTgt spid="3"/>
                                        </p:tgtEl>
                                        <p:attrNameLst>
                                          <p:attrName>r</p:attrName>
                                        </p:attrNameLst>
                                      </p:cBhvr>
                                    </p:animRot>
                                  </p:childTnLst>
                                </p:cTn>
                              </p:par>
                              <p:par>
                                <p:cTn id="50" presetID="8" presetClass="emph" presetSubtype="0" fill="hold" nodeType="withEffect">
                                  <p:stCondLst>
                                    <p:cond delay="0"/>
                                  </p:stCondLst>
                                  <p:childTnLst>
                                    <p:animRot by="21600000">
                                      <p:cBhvr>
                                        <p:cTn id="51" dur="2000" fill="hold"/>
                                        <p:tgtEl>
                                          <p:spTgt spid="5"/>
                                        </p:tgtEl>
                                        <p:attrNameLst>
                                          <p:attrName>r</p:attrName>
                                        </p:attrNameLst>
                                      </p:cBhvr>
                                    </p:animRot>
                                  </p:childTnLst>
                                </p:cTn>
                              </p:par>
                              <p:par>
                                <p:cTn id="52" presetID="8" presetClass="emph" presetSubtype="0" fill="hold" nodeType="withEffect">
                                  <p:stCondLst>
                                    <p:cond delay="0"/>
                                  </p:stCondLst>
                                  <p:childTnLst>
                                    <p:animRot by="21600000">
                                      <p:cBhvr>
                                        <p:cTn id="53" dur="2000" fill="hold"/>
                                        <p:tgtEl>
                                          <p:spTgt spid="7"/>
                                        </p:tgtEl>
                                        <p:attrNameLst>
                                          <p:attrName>r</p:attrName>
                                        </p:attrNameLst>
                                      </p:cBhvr>
                                    </p:animRot>
                                  </p:childTnLst>
                                </p:cTn>
                              </p:par>
                              <p:par>
                                <p:cTn id="54" presetID="8" presetClass="emph" presetSubtype="0" fill="hold" nodeType="withEffect">
                                  <p:stCondLst>
                                    <p:cond delay="0"/>
                                  </p:stCondLst>
                                  <p:childTnLst>
                                    <p:animRot by="21600000">
                                      <p:cBhvr>
                                        <p:cTn id="55" dur="2000" fill="hold"/>
                                        <p:tgtEl>
                                          <p:spTgt spid="9"/>
                                        </p:tgtEl>
                                        <p:attrNameLst>
                                          <p:attrName>r</p:attrName>
                                        </p:attrNameLst>
                                      </p:cBhvr>
                                    </p:animRot>
                                  </p:childTnLst>
                                </p:cTn>
                              </p:par>
                              <p:par>
                                <p:cTn id="56" presetID="8" presetClass="emph" presetSubtype="0" fill="hold" nodeType="withEffect">
                                  <p:stCondLst>
                                    <p:cond delay="0"/>
                                  </p:stCondLst>
                                  <p:childTnLst>
                                    <p:animRot by="21600000">
                                      <p:cBhvr>
                                        <p:cTn id="57" dur="2000" fill="hold"/>
                                        <p:tgtEl>
                                          <p:spTgt spid="11"/>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6"/>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8"/>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10"/>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12"/>
                                        </p:tgtEl>
                                        <p:attrNameLst>
                                          <p:attrName>r</p:attrName>
                                        </p:attrNameLst>
                                      </p:cBhvr>
                                    </p:animRot>
                                  </p:childTnLst>
                                </p:cTn>
                              </p:par>
                            </p:childTnLst>
                          </p:cTn>
                        </p:par>
                        <p:par>
                          <p:cTn id="68" fill="hold">
                            <p:stCondLst>
                              <p:cond delay="2000"/>
                            </p:stCondLst>
                            <p:childTnLst>
                              <p:par>
                                <p:cTn id="69" presetID="2" presetClass="exit" presetSubtype="2" fill="hold" nodeType="afterEffect">
                                  <p:stCondLst>
                                    <p:cond delay="0"/>
                                  </p:stCondLst>
                                  <p:childTnLst>
                                    <p:anim calcmode="lin" valueType="num">
                                      <p:cBhvr additive="base">
                                        <p:cTn id="70" dur="2000"/>
                                        <p:tgtEl>
                                          <p:spTgt spid="3"/>
                                        </p:tgtEl>
                                        <p:attrNameLst>
                                          <p:attrName>ppt_x</p:attrName>
                                        </p:attrNameLst>
                                      </p:cBhvr>
                                      <p:tavLst>
                                        <p:tav tm="0">
                                          <p:val>
                                            <p:strVal val="ppt_x"/>
                                          </p:val>
                                        </p:tav>
                                        <p:tav tm="100000">
                                          <p:val>
                                            <p:strVal val="1+ppt_w/2"/>
                                          </p:val>
                                        </p:tav>
                                      </p:tavLst>
                                    </p:anim>
                                    <p:anim calcmode="lin" valueType="num">
                                      <p:cBhvr additive="base">
                                        <p:cTn id="71" dur="2000"/>
                                        <p:tgtEl>
                                          <p:spTgt spid="3"/>
                                        </p:tgtEl>
                                        <p:attrNameLst>
                                          <p:attrName>ppt_y</p:attrName>
                                        </p:attrNameLst>
                                      </p:cBhvr>
                                      <p:tavLst>
                                        <p:tav tm="0">
                                          <p:val>
                                            <p:strVal val="ppt_y"/>
                                          </p:val>
                                        </p:tav>
                                        <p:tav tm="100000">
                                          <p:val>
                                            <p:strVal val="ppt_y"/>
                                          </p:val>
                                        </p:tav>
                                      </p:tavLst>
                                    </p:anim>
                                    <p:set>
                                      <p:cBhvr>
                                        <p:cTn id="72" dur="1" fill="hold">
                                          <p:stCondLst>
                                            <p:cond delay="1999"/>
                                          </p:stCondLst>
                                        </p:cTn>
                                        <p:tgtEl>
                                          <p:spTgt spid="3"/>
                                        </p:tgtEl>
                                        <p:attrNameLst>
                                          <p:attrName>style.visibility</p:attrName>
                                        </p:attrNameLst>
                                      </p:cBhvr>
                                      <p:to>
                                        <p:strVal val="hidden"/>
                                      </p:to>
                                    </p:set>
                                  </p:childTnLst>
                                </p:cTn>
                              </p:par>
                              <p:par>
                                <p:cTn id="73" presetID="2" presetClass="exit" presetSubtype="2" fill="hold" nodeType="withEffect">
                                  <p:stCondLst>
                                    <p:cond delay="0"/>
                                  </p:stCondLst>
                                  <p:childTnLst>
                                    <p:anim calcmode="lin" valueType="num">
                                      <p:cBhvr additive="base">
                                        <p:cTn id="74" dur="2000"/>
                                        <p:tgtEl>
                                          <p:spTgt spid="4"/>
                                        </p:tgtEl>
                                        <p:attrNameLst>
                                          <p:attrName>ppt_x</p:attrName>
                                        </p:attrNameLst>
                                      </p:cBhvr>
                                      <p:tavLst>
                                        <p:tav tm="0">
                                          <p:val>
                                            <p:strVal val="ppt_x"/>
                                          </p:val>
                                        </p:tav>
                                        <p:tav tm="100000">
                                          <p:val>
                                            <p:strVal val="1+ppt_w/2"/>
                                          </p:val>
                                        </p:tav>
                                      </p:tavLst>
                                    </p:anim>
                                    <p:anim calcmode="lin" valueType="num">
                                      <p:cBhvr additive="base">
                                        <p:cTn id="75" dur="2000"/>
                                        <p:tgtEl>
                                          <p:spTgt spid="4"/>
                                        </p:tgtEl>
                                        <p:attrNameLst>
                                          <p:attrName>ppt_y</p:attrName>
                                        </p:attrNameLst>
                                      </p:cBhvr>
                                      <p:tavLst>
                                        <p:tav tm="0">
                                          <p:val>
                                            <p:strVal val="ppt_y"/>
                                          </p:val>
                                        </p:tav>
                                        <p:tav tm="100000">
                                          <p:val>
                                            <p:strVal val="ppt_y"/>
                                          </p:val>
                                        </p:tav>
                                      </p:tavLst>
                                    </p:anim>
                                    <p:set>
                                      <p:cBhvr>
                                        <p:cTn id="76" dur="1" fill="hold">
                                          <p:stCondLst>
                                            <p:cond delay="1999"/>
                                          </p:stCondLst>
                                        </p:cTn>
                                        <p:tgtEl>
                                          <p:spTgt spid="4"/>
                                        </p:tgtEl>
                                        <p:attrNameLst>
                                          <p:attrName>style.visibility</p:attrName>
                                        </p:attrNameLst>
                                      </p:cBhvr>
                                      <p:to>
                                        <p:strVal val="hidden"/>
                                      </p:to>
                                    </p:set>
                                  </p:childTnLst>
                                </p:cTn>
                              </p:par>
                              <p:par>
                                <p:cTn id="77" presetID="2" presetClass="exit" presetSubtype="2" fill="hold" nodeType="withEffect">
                                  <p:stCondLst>
                                    <p:cond delay="0"/>
                                  </p:stCondLst>
                                  <p:childTnLst>
                                    <p:anim calcmode="lin" valueType="num">
                                      <p:cBhvr additive="base">
                                        <p:cTn id="78" dur="2000"/>
                                        <p:tgtEl>
                                          <p:spTgt spid="5"/>
                                        </p:tgtEl>
                                        <p:attrNameLst>
                                          <p:attrName>ppt_x</p:attrName>
                                        </p:attrNameLst>
                                      </p:cBhvr>
                                      <p:tavLst>
                                        <p:tav tm="0">
                                          <p:val>
                                            <p:strVal val="ppt_x"/>
                                          </p:val>
                                        </p:tav>
                                        <p:tav tm="100000">
                                          <p:val>
                                            <p:strVal val="1+ppt_w/2"/>
                                          </p:val>
                                        </p:tav>
                                      </p:tavLst>
                                    </p:anim>
                                    <p:anim calcmode="lin" valueType="num">
                                      <p:cBhvr additive="base">
                                        <p:cTn id="79" dur="2000"/>
                                        <p:tgtEl>
                                          <p:spTgt spid="5"/>
                                        </p:tgtEl>
                                        <p:attrNameLst>
                                          <p:attrName>ppt_y</p:attrName>
                                        </p:attrNameLst>
                                      </p:cBhvr>
                                      <p:tavLst>
                                        <p:tav tm="0">
                                          <p:val>
                                            <p:strVal val="ppt_y"/>
                                          </p:val>
                                        </p:tav>
                                        <p:tav tm="100000">
                                          <p:val>
                                            <p:strVal val="ppt_y"/>
                                          </p:val>
                                        </p:tav>
                                      </p:tavLst>
                                    </p:anim>
                                    <p:set>
                                      <p:cBhvr>
                                        <p:cTn id="80" dur="1" fill="hold">
                                          <p:stCondLst>
                                            <p:cond delay="1999"/>
                                          </p:stCondLst>
                                        </p:cTn>
                                        <p:tgtEl>
                                          <p:spTgt spid="5"/>
                                        </p:tgtEl>
                                        <p:attrNameLst>
                                          <p:attrName>style.visibility</p:attrName>
                                        </p:attrNameLst>
                                      </p:cBhvr>
                                      <p:to>
                                        <p:strVal val="hidden"/>
                                      </p:to>
                                    </p:set>
                                  </p:childTnLst>
                                </p:cTn>
                              </p:par>
                              <p:par>
                                <p:cTn id="81" presetID="2" presetClass="exit" presetSubtype="2" fill="hold" nodeType="withEffect">
                                  <p:stCondLst>
                                    <p:cond delay="0"/>
                                  </p:stCondLst>
                                  <p:childTnLst>
                                    <p:anim calcmode="lin" valueType="num">
                                      <p:cBhvr additive="base">
                                        <p:cTn id="82" dur="2000"/>
                                        <p:tgtEl>
                                          <p:spTgt spid="6"/>
                                        </p:tgtEl>
                                        <p:attrNameLst>
                                          <p:attrName>ppt_x</p:attrName>
                                        </p:attrNameLst>
                                      </p:cBhvr>
                                      <p:tavLst>
                                        <p:tav tm="0">
                                          <p:val>
                                            <p:strVal val="ppt_x"/>
                                          </p:val>
                                        </p:tav>
                                        <p:tav tm="100000">
                                          <p:val>
                                            <p:strVal val="1+ppt_w/2"/>
                                          </p:val>
                                        </p:tav>
                                      </p:tavLst>
                                    </p:anim>
                                    <p:anim calcmode="lin" valueType="num">
                                      <p:cBhvr additive="base">
                                        <p:cTn id="83" dur="2000"/>
                                        <p:tgtEl>
                                          <p:spTgt spid="6"/>
                                        </p:tgtEl>
                                        <p:attrNameLst>
                                          <p:attrName>ppt_y</p:attrName>
                                        </p:attrNameLst>
                                      </p:cBhvr>
                                      <p:tavLst>
                                        <p:tav tm="0">
                                          <p:val>
                                            <p:strVal val="ppt_y"/>
                                          </p:val>
                                        </p:tav>
                                        <p:tav tm="100000">
                                          <p:val>
                                            <p:strVal val="ppt_y"/>
                                          </p:val>
                                        </p:tav>
                                      </p:tavLst>
                                    </p:anim>
                                    <p:set>
                                      <p:cBhvr>
                                        <p:cTn id="84" dur="1" fill="hold">
                                          <p:stCondLst>
                                            <p:cond delay="1999"/>
                                          </p:stCondLst>
                                        </p:cTn>
                                        <p:tgtEl>
                                          <p:spTgt spid="6"/>
                                        </p:tgtEl>
                                        <p:attrNameLst>
                                          <p:attrName>style.visibility</p:attrName>
                                        </p:attrNameLst>
                                      </p:cBhvr>
                                      <p:to>
                                        <p:strVal val="hidden"/>
                                      </p:to>
                                    </p:set>
                                  </p:childTnLst>
                                </p:cTn>
                              </p:par>
                              <p:par>
                                <p:cTn id="85" presetID="2" presetClass="exit" presetSubtype="2" fill="hold" nodeType="withEffect">
                                  <p:stCondLst>
                                    <p:cond delay="0"/>
                                  </p:stCondLst>
                                  <p:childTnLst>
                                    <p:anim calcmode="lin" valueType="num">
                                      <p:cBhvr additive="base">
                                        <p:cTn id="86" dur="2000"/>
                                        <p:tgtEl>
                                          <p:spTgt spid="7"/>
                                        </p:tgtEl>
                                        <p:attrNameLst>
                                          <p:attrName>ppt_x</p:attrName>
                                        </p:attrNameLst>
                                      </p:cBhvr>
                                      <p:tavLst>
                                        <p:tav tm="0">
                                          <p:val>
                                            <p:strVal val="ppt_x"/>
                                          </p:val>
                                        </p:tav>
                                        <p:tav tm="100000">
                                          <p:val>
                                            <p:strVal val="1+ppt_w/2"/>
                                          </p:val>
                                        </p:tav>
                                      </p:tavLst>
                                    </p:anim>
                                    <p:anim calcmode="lin" valueType="num">
                                      <p:cBhvr additive="base">
                                        <p:cTn id="87" dur="2000"/>
                                        <p:tgtEl>
                                          <p:spTgt spid="7"/>
                                        </p:tgtEl>
                                        <p:attrNameLst>
                                          <p:attrName>ppt_y</p:attrName>
                                        </p:attrNameLst>
                                      </p:cBhvr>
                                      <p:tavLst>
                                        <p:tav tm="0">
                                          <p:val>
                                            <p:strVal val="ppt_y"/>
                                          </p:val>
                                        </p:tav>
                                        <p:tav tm="100000">
                                          <p:val>
                                            <p:strVal val="ppt_y"/>
                                          </p:val>
                                        </p:tav>
                                      </p:tavLst>
                                    </p:anim>
                                    <p:set>
                                      <p:cBhvr>
                                        <p:cTn id="88" dur="1" fill="hold">
                                          <p:stCondLst>
                                            <p:cond delay="1999"/>
                                          </p:stCondLst>
                                        </p:cTn>
                                        <p:tgtEl>
                                          <p:spTgt spid="7"/>
                                        </p:tgtEl>
                                        <p:attrNameLst>
                                          <p:attrName>style.visibility</p:attrName>
                                        </p:attrNameLst>
                                      </p:cBhvr>
                                      <p:to>
                                        <p:strVal val="hidden"/>
                                      </p:to>
                                    </p:set>
                                  </p:childTnLst>
                                </p:cTn>
                              </p:par>
                              <p:par>
                                <p:cTn id="89" presetID="2" presetClass="exit" presetSubtype="2" fill="hold" nodeType="withEffect">
                                  <p:stCondLst>
                                    <p:cond delay="0"/>
                                  </p:stCondLst>
                                  <p:childTnLst>
                                    <p:anim calcmode="lin" valueType="num">
                                      <p:cBhvr additive="base">
                                        <p:cTn id="90" dur="2000"/>
                                        <p:tgtEl>
                                          <p:spTgt spid="8"/>
                                        </p:tgtEl>
                                        <p:attrNameLst>
                                          <p:attrName>ppt_x</p:attrName>
                                        </p:attrNameLst>
                                      </p:cBhvr>
                                      <p:tavLst>
                                        <p:tav tm="0">
                                          <p:val>
                                            <p:strVal val="ppt_x"/>
                                          </p:val>
                                        </p:tav>
                                        <p:tav tm="100000">
                                          <p:val>
                                            <p:strVal val="1+ppt_w/2"/>
                                          </p:val>
                                        </p:tav>
                                      </p:tavLst>
                                    </p:anim>
                                    <p:anim calcmode="lin" valueType="num">
                                      <p:cBhvr additive="base">
                                        <p:cTn id="91" dur="2000"/>
                                        <p:tgtEl>
                                          <p:spTgt spid="8"/>
                                        </p:tgtEl>
                                        <p:attrNameLst>
                                          <p:attrName>ppt_y</p:attrName>
                                        </p:attrNameLst>
                                      </p:cBhvr>
                                      <p:tavLst>
                                        <p:tav tm="0">
                                          <p:val>
                                            <p:strVal val="ppt_y"/>
                                          </p:val>
                                        </p:tav>
                                        <p:tav tm="100000">
                                          <p:val>
                                            <p:strVal val="ppt_y"/>
                                          </p:val>
                                        </p:tav>
                                      </p:tavLst>
                                    </p:anim>
                                    <p:set>
                                      <p:cBhvr>
                                        <p:cTn id="92" dur="1" fill="hold">
                                          <p:stCondLst>
                                            <p:cond delay="1999"/>
                                          </p:stCondLst>
                                        </p:cTn>
                                        <p:tgtEl>
                                          <p:spTgt spid="8"/>
                                        </p:tgtEl>
                                        <p:attrNameLst>
                                          <p:attrName>style.visibility</p:attrName>
                                        </p:attrNameLst>
                                      </p:cBhvr>
                                      <p:to>
                                        <p:strVal val="hidden"/>
                                      </p:to>
                                    </p:set>
                                  </p:childTnLst>
                                </p:cTn>
                              </p:par>
                              <p:par>
                                <p:cTn id="93" presetID="2" presetClass="exit" presetSubtype="2" fill="hold" nodeType="withEffect">
                                  <p:stCondLst>
                                    <p:cond delay="0"/>
                                  </p:stCondLst>
                                  <p:childTnLst>
                                    <p:anim calcmode="lin" valueType="num">
                                      <p:cBhvr additive="base">
                                        <p:cTn id="94" dur="2000"/>
                                        <p:tgtEl>
                                          <p:spTgt spid="9"/>
                                        </p:tgtEl>
                                        <p:attrNameLst>
                                          <p:attrName>ppt_x</p:attrName>
                                        </p:attrNameLst>
                                      </p:cBhvr>
                                      <p:tavLst>
                                        <p:tav tm="0">
                                          <p:val>
                                            <p:strVal val="ppt_x"/>
                                          </p:val>
                                        </p:tav>
                                        <p:tav tm="100000">
                                          <p:val>
                                            <p:strVal val="1+ppt_w/2"/>
                                          </p:val>
                                        </p:tav>
                                      </p:tavLst>
                                    </p:anim>
                                    <p:anim calcmode="lin" valueType="num">
                                      <p:cBhvr additive="base">
                                        <p:cTn id="95" dur="2000"/>
                                        <p:tgtEl>
                                          <p:spTgt spid="9"/>
                                        </p:tgtEl>
                                        <p:attrNameLst>
                                          <p:attrName>ppt_y</p:attrName>
                                        </p:attrNameLst>
                                      </p:cBhvr>
                                      <p:tavLst>
                                        <p:tav tm="0">
                                          <p:val>
                                            <p:strVal val="ppt_y"/>
                                          </p:val>
                                        </p:tav>
                                        <p:tav tm="100000">
                                          <p:val>
                                            <p:strVal val="ppt_y"/>
                                          </p:val>
                                        </p:tav>
                                      </p:tavLst>
                                    </p:anim>
                                    <p:set>
                                      <p:cBhvr>
                                        <p:cTn id="96" dur="1" fill="hold">
                                          <p:stCondLst>
                                            <p:cond delay="1999"/>
                                          </p:stCondLst>
                                        </p:cTn>
                                        <p:tgtEl>
                                          <p:spTgt spid="9"/>
                                        </p:tgtEl>
                                        <p:attrNameLst>
                                          <p:attrName>style.visibility</p:attrName>
                                        </p:attrNameLst>
                                      </p:cBhvr>
                                      <p:to>
                                        <p:strVal val="hidden"/>
                                      </p:to>
                                    </p:set>
                                  </p:childTnLst>
                                </p:cTn>
                              </p:par>
                              <p:par>
                                <p:cTn id="97" presetID="2" presetClass="exit" presetSubtype="2" fill="hold" nodeType="withEffect">
                                  <p:stCondLst>
                                    <p:cond delay="0"/>
                                  </p:stCondLst>
                                  <p:childTnLst>
                                    <p:anim calcmode="lin" valueType="num">
                                      <p:cBhvr additive="base">
                                        <p:cTn id="98" dur="2000"/>
                                        <p:tgtEl>
                                          <p:spTgt spid="10"/>
                                        </p:tgtEl>
                                        <p:attrNameLst>
                                          <p:attrName>ppt_x</p:attrName>
                                        </p:attrNameLst>
                                      </p:cBhvr>
                                      <p:tavLst>
                                        <p:tav tm="0">
                                          <p:val>
                                            <p:strVal val="ppt_x"/>
                                          </p:val>
                                        </p:tav>
                                        <p:tav tm="100000">
                                          <p:val>
                                            <p:strVal val="1+ppt_w/2"/>
                                          </p:val>
                                        </p:tav>
                                      </p:tavLst>
                                    </p:anim>
                                    <p:anim calcmode="lin" valueType="num">
                                      <p:cBhvr additive="base">
                                        <p:cTn id="99" dur="2000"/>
                                        <p:tgtEl>
                                          <p:spTgt spid="10"/>
                                        </p:tgtEl>
                                        <p:attrNameLst>
                                          <p:attrName>ppt_y</p:attrName>
                                        </p:attrNameLst>
                                      </p:cBhvr>
                                      <p:tavLst>
                                        <p:tav tm="0">
                                          <p:val>
                                            <p:strVal val="ppt_y"/>
                                          </p:val>
                                        </p:tav>
                                        <p:tav tm="100000">
                                          <p:val>
                                            <p:strVal val="ppt_y"/>
                                          </p:val>
                                        </p:tav>
                                      </p:tavLst>
                                    </p:anim>
                                    <p:set>
                                      <p:cBhvr>
                                        <p:cTn id="100" dur="1" fill="hold">
                                          <p:stCondLst>
                                            <p:cond delay="1999"/>
                                          </p:stCondLst>
                                        </p:cTn>
                                        <p:tgtEl>
                                          <p:spTgt spid="10"/>
                                        </p:tgtEl>
                                        <p:attrNameLst>
                                          <p:attrName>style.visibility</p:attrName>
                                        </p:attrNameLst>
                                      </p:cBhvr>
                                      <p:to>
                                        <p:strVal val="hidden"/>
                                      </p:to>
                                    </p:set>
                                  </p:childTnLst>
                                </p:cTn>
                              </p:par>
                              <p:par>
                                <p:cTn id="101" presetID="2" presetClass="exit" presetSubtype="2" fill="hold" nodeType="withEffect">
                                  <p:stCondLst>
                                    <p:cond delay="0"/>
                                  </p:stCondLst>
                                  <p:childTnLst>
                                    <p:anim calcmode="lin" valueType="num">
                                      <p:cBhvr additive="base">
                                        <p:cTn id="102" dur="2000"/>
                                        <p:tgtEl>
                                          <p:spTgt spid="11"/>
                                        </p:tgtEl>
                                        <p:attrNameLst>
                                          <p:attrName>ppt_x</p:attrName>
                                        </p:attrNameLst>
                                      </p:cBhvr>
                                      <p:tavLst>
                                        <p:tav tm="0">
                                          <p:val>
                                            <p:strVal val="ppt_x"/>
                                          </p:val>
                                        </p:tav>
                                        <p:tav tm="100000">
                                          <p:val>
                                            <p:strVal val="1+ppt_w/2"/>
                                          </p:val>
                                        </p:tav>
                                      </p:tavLst>
                                    </p:anim>
                                    <p:anim calcmode="lin" valueType="num">
                                      <p:cBhvr additive="base">
                                        <p:cTn id="103" dur="2000"/>
                                        <p:tgtEl>
                                          <p:spTgt spid="11"/>
                                        </p:tgtEl>
                                        <p:attrNameLst>
                                          <p:attrName>ppt_y</p:attrName>
                                        </p:attrNameLst>
                                      </p:cBhvr>
                                      <p:tavLst>
                                        <p:tav tm="0">
                                          <p:val>
                                            <p:strVal val="ppt_y"/>
                                          </p:val>
                                        </p:tav>
                                        <p:tav tm="100000">
                                          <p:val>
                                            <p:strVal val="ppt_y"/>
                                          </p:val>
                                        </p:tav>
                                      </p:tavLst>
                                    </p:anim>
                                    <p:set>
                                      <p:cBhvr>
                                        <p:cTn id="104" dur="1" fill="hold">
                                          <p:stCondLst>
                                            <p:cond delay="1999"/>
                                          </p:stCondLst>
                                        </p:cTn>
                                        <p:tgtEl>
                                          <p:spTgt spid="11"/>
                                        </p:tgtEl>
                                        <p:attrNameLst>
                                          <p:attrName>style.visibility</p:attrName>
                                        </p:attrNameLst>
                                      </p:cBhvr>
                                      <p:to>
                                        <p:strVal val="hidden"/>
                                      </p:to>
                                    </p:set>
                                  </p:childTnLst>
                                </p:cTn>
                              </p:par>
                              <p:par>
                                <p:cTn id="105" presetID="2" presetClass="exit" presetSubtype="2" fill="hold" nodeType="withEffect">
                                  <p:stCondLst>
                                    <p:cond delay="0"/>
                                  </p:stCondLst>
                                  <p:childTnLst>
                                    <p:anim calcmode="lin" valueType="num">
                                      <p:cBhvr additive="base">
                                        <p:cTn id="106" dur="2000"/>
                                        <p:tgtEl>
                                          <p:spTgt spid="12"/>
                                        </p:tgtEl>
                                        <p:attrNameLst>
                                          <p:attrName>ppt_x</p:attrName>
                                        </p:attrNameLst>
                                      </p:cBhvr>
                                      <p:tavLst>
                                        <p:tav tm="0">
                                          <p:val>
                                            <p:strVal val="ppt_x"/>
                                          </p:val>
                                        </p:tav>
                                        <p:tav tm="100000">
                                          <p:val>
                                            <p:strVal val="1+ppt_w/2"/>
                                          </p:val>
                                        </p:tav>
                                      </p:tavLst>
                                    </p:anim>
                                    <p:anim calcmode="lin" valueType="num">
                                      <p:cBhvr additive="base">
                                        <p:cTn id="107" dur="2000"/>
                                        <p:tgtEl>
                                          <p:spTgt spid="12"/>
                                        </p:tgtEl>
                                        <p:attrNameLst>
                                          <p:attrName>ppt_y</p:attrName>
                                        </p:attrNameLst>
                                      </p:cBhvr>
                                      <p:tavLst>
                                        <p:tav tm="0">
                                          <p:val>
                                            <p:strVal val="ppt_y"/>
                                          </p:val>
                                        </p:tav>
                                        <p:tav tm="100000">
                                          <p:val>
                                            <p:strVal val="ppt_y"/>
                                          </p:val>
                                        </p:tav>
                                      </p:tavLst>
                                    </p:anim>
                                    <p:set>
                                      <p:cBhvr>
                                        <p:cTn id="108" dur="1" fill="hold">
                                          <p:stCondLst>
                                            <p:cond delay="1999"/>
                                          </p:stCondLst>
                                        </p:cTn>
                                        <p:tgtEl>
                                          <p:spTgt spid="12"/>
                                        </p:tgtEl>
                                        <p:attrNameLst>
                                          <p:attrName>style.visibility</p:attrName>
                                        </p:attrNameLst>
                                      </p:cBhvr>
                                      <p:to>
                                        <p:strVal val="hidden"/>
                                      </p:to>
                                    </p:set>
                                  </p:childTnLst>
                                </p:cTn>
                              </p:par>
                              <p:par>
                                <p:cTn id="109" presetID="17" presetClass="entr" presetSubtype="8"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 calcmode="lin" valueType="num">
                                      <p:cBhvr>
                                        <p:cTn id="111" dur="2000" fill="hold"/>
                                        <p:tgtEl>
                                          <p:spTgt spid="2"/>
                                        </p:tgtEl>
                                        <p:attrNameLst>
                                          <p:attrName>ppt_x</p:attrName>
                                        </p:attrNameLst>
                                      </p:cBhvr>
                                      <p:tavLst>
                                        <p:tav tm="0">
                                          <p:val>
                                            <p:strVal val="#ppt_x-#ppt_w/2"/>
                                          </p:val>
                                        </p:tav>
                                        <p:tav tm="100000">
                                          <p:val>
                                            <p:strVal val="#ppt_x"/>
                                          </p:val>
                                        </p:tav>
                                      </p:tavLst>
                                    </p:anim>
                                    <p:anim calcmode="lin" valueType="num">
                                      <p:cBhvr>
                                        <p:cTn id="112" dur="2000" fill="hold"/>
                                        <p:tgtEl>
                                          <p:spTgt spid="2"/>
                                        </p:tgtEl>
                                        <p:attrNameLst>
                                          <p:attrName>ppt_y</p:attrName>
                                        </p:attrNameLst>
                                      </p:cBhvr>
                                      <p:tavLst>
                                        <p:tav tm="0">
                                          <p:val>
                                            <p:strVal val="#ppt_y"/>
                                          </p:val>
                                        </p:tav>
                                        <p:tav tm="100000">
                                          <p:val>
                                            <p:strVal val="#ppt_y"/>
                                          </p:val>
                                        </p:tav>
                                      </p:tavLst>
                                    </p:anim>
                                    <p:anim calcmode="lin" valueType="num">
                                      <p:cBhvr>
                                        <p:cTn id="113" dur="2000" fill="hold"/>
                                        <p:tgtEl>
                                          <p:spTgt spid="2"/>
                                        </p:tgtEl>
                                        <p:attrNameLst>
                                          <p:attrName>ppt_w</p:attrName>
                                        </p:attrNameLst>
                                      </p:cBhvr>
                                      <p:tavLst>
                                        <p:tav tm="0">
                                          <p:val>
                                            <p:fltVal val="0"/>
                                          </p:val>
                                        </p:tav>
                                        <p:tav tm="100000">
                                          <p:val>
                                            <p:strVal val="#ppt_w"/>
                                          </p:val>
                                        </p:tav>
                                      </p:tavLst>
                                    </p:anim>
                                    <p:anim calcmode="lin" valueType="num">
                                      <p:cBhvr>
                                        <p:cTn id="114"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lin ang="5400000" scaled="1"/>
          <a:tileRect/>
        </a:gradFill>
        <a:effectLst/>
      </p:bgPr>
    </p:bg>
    <p:spTree>
      <p:nvGrpSpPr>
        <p:cNvPr id="1" name=""/>
        <p:cNvGrpSpPr/>
        <p:nvPr/>
      </p:nvGrpSpPr>
      <p:grpSpPr>
        <a:xfrm>
          <a:off x="0" y="0"/>
          <a:ext cx="0" cy="0"/>
          <a:chOff x="0" y="0"/>
          <a:chExt cx="0" cy="0"/>
        </a:xfrm>
      </p:grpSpPr>
      <p:pic>
        <p:nvPicPr>
          <p:cNvPr id="2" name="1 Imagen" descr="24295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9c4zj8Gyi.png"/>
          <p:cNvPicPr>
            <a:picLocks noChangeAspect="1"/>
          </p:cNvPicPr>
          <p:nvPr/>
        </p:nvPicPr>
        <p:blipFill>
          <a:blip r:embed="rId3"/>
          <a:stretch>
            <a:fillRect/>
          </a:stretch>
        </p:blipFill>
        <p:spPr>
          <a:xfrm rot="735351">
            <a:off x="3101902" y="-154917"/>
            <a:ext cx="2786062" cy="1928826"/>
          </a:xfrm>
          <a:prstGeom prst="rect">
            <a:avLst/>
          </a:prstGeom>
          <a:effectLst>
            <a:softEdge rad="12700"/>
          </a:effectLst>
        </p:spPr>
      </p:pic>
      <p:pic>
        <p:nvPicPr>
          <p:cNvPr id="5" name="4 Imagen" descr="9c4zj8Gyi.png"/>
          <p:cNvPicPr>
            <a:picLocks noChangeAspect="1"/>
          </p:cNvPicPr>
          <p:nvPr/>
        </p:nvPicPr>
        <p:blipFill>
          <a:blip r:embed="rId3"/>
          <a:stretch>
            <a:fillRect/>
          </a:stretch>
        </p:blipFill>
        <p:spPr>
          <a:xfrm rot="11363182">
            <a:off x="3210438" y="3428971"/>
            <a:ext cx="2786062" cy="1928826"/>
          </a:xfrm>
          <a:prstGeom prst="rect">
            <a:avLst/>
          </a:prstGeom>
          <a:effectLst>
            <a:softEdge rad="12700"/>
          </a:effectLst>
        </p:spPr>
      </p:pic>
      <p:pic>
        <p:nvPicPr>
          <p:cNvPr id="6" name="5 Imagen" descr="9c4zj8Gyi.png"/>
          <p:cNvPicPr>
            <a:picLocks noChangeAspect="1"/>
          </p:cNvPicPr>
          <p:nvPr/>
        </p:nvPicPr>
        <p:blipFill>
          <a:blip r:embed="rId3"/>
          <a:stretch>
            <a:fillRect/>
          </a:stretch>
        </p:blipFill>
        <p:spPr>
          <a:xfrm rot="5400000">
            <a:off x="5286390" y="1643046"/>
            <a:ext cx="2786062" cy="1928826"/>
          </a:xfrm>
          <a:prstGeom prst="rect">
            <a:avLst/>
          </a:prstGeom>
          <a:effectLst>
            <a:softEdge rad="12700"/>
          </a:effectLst>
        </p:spPr>
      </p:pic>
      <p:pic>
        <p:nvPicPr>
          <p:cNvPr id="7" name="6 Imagen" descr="9c4zj8Gyi.png"/>
          <p:cNvPicPr>
            <a:picLocks noChangeAspect="1"/>
          </p:cNvPicPr>
          <p:nvPr/>
        </p:nvPicPr>
        <p:blipFill>
          <a:blip r:embed="rId3"/>
          <a:stretch>
            <a:fillRect/>
          </a:stretch>
        </p:blipFill>
        <p:spPr>
          <a:xfrm rot="16200000">
            <a:off x="1357300" y="1857360"/>
            <a:ext cx="2786062" cy="1928826"/>
          </a:xfrm>
          <a:prstGeom prst="rect">
            <a:avLst/>
          </a:prstGeom>
          <a:effectLst>
            <a:softEdge rad="12700"/>
          </a:effectLst>
        </p:spPr>
      </p:pic>
      <p:pic>
        <p:nvPicPr>
          <p:cNvPr id="8" name="7 Imagen" descr="9c4zj8Gyi.png"/>
          <p:cNvPicPr>
            <a:picLocks noChangeAspect="1"/>
          </p:cNvPicPr>
          <p:nvPr/>
        </p:nvPicPr>
        <p:blipFill>
          <a:blip r:embed="rId3"/>
          <a:stretch>
            <a:fillRect/>
          </a:stretch>
        </p:blipFill>
        <p:spPr>
          <a:xfrm rot="2834358">
            <a:off x="4547066" y="355912"/>
            <a:ext cx="2786062" cy="1928826"/>
          </a:xfrm>
          <a:prstGeom prst="rect">
            <a:avLst/>
          </a:prstGeom>
          <a:effectLst>
            <a:softEdge rad="12700"/>
          </a:effectLst>
        </p:spPr>
      </p:pic>
      <p:pic>
        <p:nvPicPr>
          <p:cNvPr id="9" name="8 Imagen" descr="9c4zj8Gyi.png"/>
          <p:cNvPicPr>
            <a:picLocks noChangeAspect="1"/>
          </p:cNvPicPr>
          <p:nvPr/>
        </p:nvPicPr>
        <p:blipFill>
          <a:blip r:embed="rId3"/>
          <a:stretch>
            <a:fillRect/>
          </a:stretch>
        </p:blipFill>
        <p:spPr>
          <a:xfrm rot="18692483">
            <a:off x="1538465" y="432029"/>
            <a:ext cx="2786062" cy="1928826"/>
          </a:xfrm>
          <a:prstGeom prst="rect">
            <a:avLst/>
          </a:prstGeom>
          <a:effectLst>
            <a:softEdge rad="12700"/>
          </a:effectLst>
        </p:spPr>
      </p:pic>
      <p:pic>
        <p:nvPicPr>
          <p:cNvPr id="10" name="9 Imagen" descr="9c4zj8Gyi.png"/>
          <p:cNvPicPr>
            <a:picLocks noChangeAspect="1"/>
          </p:cNvPicPr>
          <p:nvPr/>
        </p:nvPicPr>
        <p:blipFill>
          <a:blip r:embed="rId3"/>
          <a:stretch>
            <a:fillRect/>
          </a:stretch>
        </p:blipFill>
        <p:spPr>
          <a:xfrm rot="8467495">
            <a:off x="4583004" y="3089571"/>
            <a:ext cx="2786062" cy="1928826"/>
          </a:xfrm>
          <a:prstGeom prst="rect">
            <a:avLst/>
          </a:prstGeom>
          <a:effectLst>
            <a:softEdge rad="12700"/>
          </a:effectLst>
        </p:spPr>
      </p:pic>
      <p:pic>
        <p:nvPicPr>
          <p:cNvPr id="11" name="10 Imagen" descr="9c4zj8Gyi.png"/>
          <p:cNvPicPr>
            <a:picLocks noChangeAspect="1"/>
          </p:cNvPicPr>
          <p:nvPr/>
        </p:nvPicPr>
        <p:blipFill>
          <a:blip r:embed="rId3"/>
          <a:stretch>
            <a:fillRect/>
          </a:stretch>
        </p:blipFill>
        <p:spPr>
          <a:xfrm rot="13371070">
            <a:off x="1855730" y="3261765"/>
            <a:ext cx="2786062" cy="1928826"/>
          </a:xfrm>
          <a:prstGeom prst="rect">
            <a:avLst/>
          </a:prstGeom>
          <a:effectLst>
            <a:softEdge rad="12700"/>
          </a:effectLst>
        </p:spPr>
      </p:pic>
      <p:pic>
        <p:nvPicPr>
          <p:cNvPr id="12" name="11 Imagen" descr="Red_pog.png"/>
          <p:cNvPicPr>
            <a:picLocks noChangeAspect="1"/>
          </p:cNvPicPr>
          <p:nvPr/>
        </p:nvPicPr>
        <p:blipFill>
          <a:blip r:embed="rId4"/>
          <a:stretch>
            <a:fillRect/>
          </a:stretch>
        </p:blipFill>
        <p:spPr>
          <a:xfrm>
            <a:off x="4071934" y="2214560"/>
            <a:ext cx="1019180" cy="1019180"/>
          </a:xfrm>
          <a:prstGeom prst="rect">
            <a:avLst/>
          </a:prstGeom>
          <a:effectLst>
            <a:softEdge rad="12700"/>
          </a:effectLst>
        </p:spPr>
      </p:pic>
      <p:sp>
        <p:nvSpPr>
          <p:cNvPr id="13" name="12 Rectángulo"/>
          <p:cNvSpPr/>
          <p:nvPr/>
        </p:nvSpPr>
        <p:spPr>
          <a:xfrm>
            <a:off x="-571536" y="-214332"/>
            <a:ext cx="9858444"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2000" fill="hold"/>
                                        <p:tgtEl>
                                          <p:spTgt spid="4"/>
                                        </p:tgtEl>
                                        <p:attrNameLst>
                                          <p:attrName>ppt_w</p:attrName>
                                        </p:attrNameLst>
                                      </p:cBhvr>
                                      <p:tavLst>
                                        <p:tav tm="0">
                                          <p:val>
                                            <p:fltVal val="0"/>
                                          </p:val>
                                        </p:tav>
                                        <p:tav tm="100000">
                                          <p:val>
                                            <p:strVal val="#ppt_w"/>
                                          </p:val>
                                        </p:tav>
                                      </p:tavLst>
                                    </p:anim>
                                    <p:anim calcmode="lin" valueType="num">
                                      <p:cBhvr>
                                        <p:cTn id="11" dur="2000" fill="hold"/>
                                        <p:tgtEl>
                                          <p:spTgt spid="4"/>
                                        </p:tgtEl>
                                        <p:attrNameLst>
                                          <p:attrName>ppt_h</p:attrName>
                                        </p:attrNameLst>
                                      </p:cBhvr>
                                      <p:tavLst>
                                        <p:tav tm="0">
                                          <p:val>
                                            <p:fltVal val="0"/>
                                          </p:val>
                                        </p:tav>
                                        <p:tav tm="100000">
                                          <p:val>
                                            <p:strVal val="#ppt_h"/>
                                          </p:val>
                                        </p:tav>
                                      </p:tavLst>
                                    </p:anim>
                                    <p:anim calcmode="lin" valueType="num">
                                      <p:cBhvr>
                                        <p:cTn id="12" dur="2000" fill="hold"/>
                                        <p:tgtEl>
                                          <p:spTgt spid="4"/>
                                        </p:tgtEl>
                                        <p:attrNameLst>
                                          <p:attrName>ppt_x</p:attrName>
                                        </p:attrNameLst>
                                      </p:cBhvr>
                                      <p:tavLst>
                                        <p:tav tm="0">
                                          <p:val>
                                            <p:fltVal val="0.5"/>
                                          </p:val>
                                        </p:tav>
                                        <p:tav tm="100000">
                                          <p:val>
                                            <p:strVal val="#ppt_x"/>
                                          </p:val>
                                        </p:tav>
                                      </p:tavLst>
                                    </p:anim>
                                    <p:anim calcmode="lin" valueType="num">
                                      <p:cBhvr>
                                        <p:cTn id="13" dur="2000" fill="hold"/>
                                        <p:tgtEl>
                                          <p:spTgt spid="4"/>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2000" fill="hold"/>
                                        <p:tgtEl>
                                          <p:spTgt spid="5"/>
                                        </p:tgtEl>
                                        <p:attrNameLst>
                                          <p:attrName>ppt_w</p:attrName>
                                        </p:attrNameLst>
                                      </p:cBhvr>
                                      <p:tavLst>
                                        <p:tav tm="0">
                                          <p:val>
                                            <p:fltVal val="0"/>
                                          </p:val>
                                        </p:tav>
                                        <p:tav tm="100000">
                                          <p:val>
                                            <p:strVal val="#ppt_w"/>
                                          </p:val>
                                        </p:tav>
                                      </p:tavLst>
                                    </p:anim>
                                    <p:anim calcmode="lin" valueType="num">
                                      <p:cBhvr>
                                        <p:cTn id="17" dur="2000" fill="hold"/>
                                        <p:tgtEl>
                                          <p:spTgt spid="5"/>
                                        </p:tgtEl>
                                        <p:attrNameLst>
                                          <p:attrName>ppt_h</p:attrName>
                                        </p:attrNameLst>
                                      </p:cBhvr>
                                      <p:tavLst>
                                        <p:tav tm="0">
                                          <p:val>
                                            <p:fltVal val="0"/>
                                          </p:val>
                                        </p:tav>
                                        <p:tav tm="100000">
                                          <p:val>
                                            <p:strVal val="#ppt_h"/>
                                          </p:val>
                                        </p:tav>
                                      </p:tavLst>
                                    </p:anim>
                                    <p:anim calcmode="lin" valueType="num">
                                      <p:cBhvr>
                                        <p:cTn id="18" dur="2000" fill="hold"/>
                                        <p:tgtEl>
                                          <p:spTgt spid="5"/>
                                        </p:tgtEl>
                                        <p:attrNameLst>
                                          <p:attrName>ppt_x</p:attrName>
                                        </p:attrNameLst>
                                      </p:cBhvr>
                                      <p:tavLst>
                                        <p:tav tm="0">
                                          <p:val>
                                            <p:fltVal val="0.5"/>
                                          </p:val>
                                        </p:tav>
                                        <p:tav tm="100000">
                                          <p:val>
                                            <p:strVal val="#ppt_x"/>
                                          </p:val>
                                        </p:tav>
                                      </p:tavLst>
                                    </p:anim>
                                    <p:anim calcmode="lin" valueType="num">
                                      <p:cBhvr>
                                        <p:cTn id="19" dur="2000" fill="hold"/>
                                        <p:tgtEl>
                                          <p:spTgt spid="5"/>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fltVal val="0"/>
                                          </p:val>
                                        </p:tav>
                                        <p:tav tm="100000">
                                          <p:val>
                                            <p:strVal val="#ppt_h"/>
                                          </p:val>
                                        </p:tav>
                                      </p:tavLst>
                                    </p:anim>
                                    <p:anim calcmode="lin" valueType="num">
                                      <p:cBhvr>
                                        <p:cTn id="24" dur="2000" fill="hold"/>
                                        <p:tgtEl>
                                          <p:spTgt spid="6"/>
                                        </p:tgtEl>
                                        <p:attrNameLst>
                                          <p:attrName>ppt_x</p:attrName>
                                        </p:attrNameLst>
                                      </p:cBhvr>
                                      <p:tavLst>
                                        <p:tav tm="0">
                                          <p:val>
                                            <p:fltVal val="0.5"/>
                                          </p:val>
                                        </p:tav>
                                        <p:tav tm="100000">
                                          <p:val>
                                            <p:strVal val="#ppt_x"/>
                                          </p:val>
                                        </p:tav>
                                      </p:tavLst>
                                    </p:anim>
                                    <p:anim calcmode="lin" valueType="num">
                                      <p:cBhvr>
                                        <p:cTn id="25" dur="2000" fill="hold"/>
                                        <p:tgtEl>
                                          <p:spTgt spid="6"/>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2000" fill="hold"/>
                                        <p:tgtEl>
                                          <p:spTgt spid="7"/>
                                        </p:tgtEl>
                                        <p:attrNameLst>
                                          <p:attrName>ppt_w</p:attrName>
                                        </p:attrNameLst>
                                      </p:cBhvr>
                                      <p:tavLst>
                                        <p:tav tm="0">
                                          <p:val>
                                            <p:fltVal val="0"/>
                                          </p:val>
                                        </p:tav>
                                        <p:tav tm="100000">
                                          <p:val>
                                            <p:strVal val="#ppt_w"/>
                                          </p:val>
                                        </p:tav>
                                      </p:tavLst>
                                    </p:anim>
                                    <p:anim calcmode="lin" valueType="num">
                                      <p:cBhvr>
                                        <p:cTn id="29" dur="2000" fill="hold"/>
                                        <p:tgtEl>
                                          <p:spTgt spid="7"/>
                                        </p:tgtEl>
                                        <p:attrNameLst>
                                          <p:attrName>ppt_h</p:attrName>
                                        </p:attrNameLst>
                                      </p:cBhvr>
                                      <p:tavLst>
                                        <p:tav tm="0">
                                          <p:val>
                                            <p:fltVal val="0"/>
                                          </p:val>
                                        </p:tav>
                                        <p:tav tm="100000">
                                          <p:val>
                                            <p:strVal val="#ppt_h"/>
                                          </p:val>
                                        </p:tav>
                                      </p:tavLst>
                                    </p:anim>
                                    <p:anim calcmode="lin" valueType="num">
                                      <p:cBhvr>
                                        <p:cTn id="30" dur="2000" fill="hold"/>
                                        <p:tgtEl>
                                          <p:spTgt spid="7"/>
                                        </p:tgtEl>
                                        <p:attrNameLst>
                                          <p:attrName>ppt_x</p:attrName>
                                        </p:attrNameLst>
                                      </p:cBhvr>
                                      <p:tavLst>
                                        <p:tav tm="0">
                                          <p:val>
                                            <p:fltVal val="0.5"/>
                                          </p:val>
                                        </p:tav>
                                        <p:tav tm="100000">
                                          <p:val>
                                            <p:strVal val="#ppt_x"/>
                                          </p:val>
                                        </p:tav>
                                      </p:tavLst>
                                    </p:anim>
                                    <p:anim calcmode="lin" valueType="num">
                                      <p:cBhvr>
                                        <p:cTn id="31" dur="2000" fill="hold"/>
                                        <p:tgtEl>
                                          <p:spTgt spid="7"/>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2000" fill="hold"/>
                                        <p:tgtEl>
                                          <p:spTgt spid="8"/>
                                        </p:tgtEl>
                                        <p:attrNameLst>
                                          <p:attrName>ppt_w</p:attrName>
                                        </p:attrNameLst>
                                      </p:cBhvr>
                                      <p:tavLst>
                                        <p:tav tm="0">
                                          <p:val>
                                            <p:fltVal val="0"/>
                                          </p:val>
                                        </p:tav>
                                        <p:tav tm="100000">
                                          <p:val>
                                            <p:strVal val="#ppt_w"/>
                                          </p:val>
                                        </p:tav>
                                      </p:tavLst>
                                    </p:anim>
                                    <p:anim calcmode="lin" valueType="num">
                                      <p:cBhvr>
                                        <p:cTn id="35" dur="2000" fill="hold"/>
                                        <p:tgtEl>
                                          <p:spTgt spid="8"/>
                                        </p:tgtEl>
                                        <p:attrNameLst>
                                          <p:attrName>ppt_h</p:attrName>
                                        </p:attrNameLst>
                                      </p:cBhvr>
                                      <p:tavLst>
                                        <p:tav tm="0">
                                          <p:val>
                                            <p:fltVal val="0"/>
                                          </p:val>
                                        </p:tav>
                                        <p:tav tm="100000">
                                          <p:val>
                                            <p:strVal val="#ppt_h"/>
                                          </p:val>
                                        </p:tav>
                                      </p:tavLst>
                                    </p:anim>
                                    <p:anim calcmode="lin" valueType="num">
                                      <p:cBhvr>
                                        <p:cTn id="36" dur="2000" fill="hold"/>
                                        <p:tgtEl>
                                          <p:spTgt spid="8"/>
                                        </p:tgtEl>
                                        <p:attrNameLst>
                                          <p:attrName>ppt_x</p:attrName>
                                        </p:attrNameLst>
                                      </p:cBhvr>
                                      <p:tavLst>
                                        <p:tav tm="0">
                                          <p:val>
                                            <p:fltVal val="0.5"/>
                                          </p:val>
                                        </p:tav>
                                        <p:tav tm="100000">
                                          <p:val>
                                            <p:strVal val="#ppt_x"/>
                                          </p:val>
                                        </p:tav>
                                      </p:tavLst>
                                    </p:anim>
                                    <p:anim calcmode="lin" valueType="num">
                                      <p:cBhvr>
                                        <p:cTn id="37" dur="2000" fill="hold"/>
                                        <p:tgtEl>
                                          <p:spTgt spid="8"/>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2000" fill="hold"/>
                                        <p:tgtEl>
                                          <p:spTgt spid="9"/>
                                        </p:tgtEl>
                                        <p:attrNameLst>
                                          <p:attrName>ppt_w</p:attrName>
                                        </p:attrNameLst>
                                      </p:cBhvr>
                                      <p:tavLst>
                                        <p:tav tm="0">
                                          <p:val>
                                            <p:fltVal val="0"/>
                                          </p:val>
                                        </p:tav>
                                        <p:tav tm="100000">
                                          <p:val>
                                            <p:strVal val="#ppt_w"/>
                                          </p:val>
                                        </p:tav>
                                      </p:tavLst>
                                    </p:anim>
                                    <p:anim calcmode="lin" valueType="num">
                                      <p:cBhvr>
                                        <p:cTn id="41" dur="2000" fill="hold"/>
                                        <p:tgtEl>
                                          <p:spTgt spid="9"/>
                                        </p:tgtEl>
                                        <p:attrNameLst>
                                          <p:attrName>ppt_h</p:attrName>
                                        </p:attrNameLst>
                                      </p:cBhvr>
                                      <p:tavLst>
                                        <p:tav tm="0">
                                          <p:val>
                                            <p:fltVal val="0"/>
                                          </p:val>
                                        </p:tav>
                                        <p:tav tm="100000">
                                          <p:val>
                                            <p:strVal val="#ppt_h"/>
                                          </p:val>
                                        </p:tav>
                                      </p:tavLst>
                                    </p:anim>
                                    <p:anim calcmode="lin" valueType="num">
                                      <p:cBhvr>
                                        <p:cTn id="42" dur="2000" fill="hold"/>
                                        <p:tgtEl>
                                          <p:spTgt spid="9"/>
                                        </p:tgtEl>
                                        <p:attrNameLst>
                                          <p:attrName>ppt_x</p:attrName>
                                        </p:attrNameLst>
                                      </p:cBhvr>
                                      <p:tavLst>
                                        <p:tav tm="0">
                                          <p:val>
                                            <p:fltVal val="0.5"/>
                                          </p:val>
                                        </p:tav>
                                        <p:tav tm="100000">
                                          <p:val>
                                            <p:strVal val="#ppt_x"/>
                                          </p:val>
                                        </p:tav>
                                      </p:tavLst>
                                    </p:anim>
                                    <p:anim calcmode="lin" valueType="num">
                                      <p:cBhvr>
                                        <p:cTn id="43" dur="2000" fill="hold"/>
                                        <p:tgtEl>
                                          <p:spTgt spid="9"/>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2000" fill="hold"/>
                                        <p:tgtEl>
                                          <p:spTgt spid="10"/>
                                        </p:tgtEl>
                                        <p:attrNameLst>
                                          <p:attrName>ppt_w</p:attrName>
                                        </p:attrNameLst>
                                      </p:cBhvr>
                                      <p:tavLst>
                                        <p:tav tm="0">
                                          <p:val>
                                            <p:fltVal val="0"/>
                                          </p:val>
                                        </p:tav>
                                        <p:tav tm="100000">
                                          <p:val>
                                            <p:strVal val="#ppt_w"/>
                                          </p:val>
                                        </p:tav>
                                      </p:tavLst>
                                    </p:anim>
                                    <p:anim calcmode="lin" valueType="num">
                                      <p:cBhvr>
                                        <p:cTn id="47" dur="2000" fill="hold"/>
                                        <p:tgtEl>
                                          <p:spTgt spid="10"/>
                                        </p:tgtEl>
                                        <p:attrNameLst>
                                          <p:attrName>ppt_h</p:attrName>
                                        </p:attrNameLst>
                                      </p:cBhvr>
                                      <p:tavLst>
                                        <p:tav tm="0">
                                          <p:val>
                                            <p:fltVal val="0"/>
                                          </p:val>
                                        </p:tav>
                                        <p:tav tm="100000">
                                          <p:val>
                                            <p:strVal val="#ppt_h"/>
                                          </p:val>
                                        </p:tav>
                                      </p:tavLst>
                                    </p:anim>
                                    <p:anim calcmode="lin" valueType="num">
                                      <p:cBhvr>
                                        <p:cTn id="48" dur="2000" fill="hold"/>
                                        <p:tgtEl>
                                          <p:spTgt spid="10"/>
                                        </p:tgtEl>
                                        <p:attrNameLst>
                                          <p:attrName>ppt_x</p:attrName>
                                        </p:attrNameLst>
                                      </p:cBhvr>
                                      <p:tavLst>
                                        <p:tav tm="0">
                                          <p:val>
                                            <p:fltVal val="0.5"/>
                                          </p:val>
                                        </p:tav>
                                        <p:tav tm="100000">
                                          <p:val>
                                            <p:strVal val="#ppt_x"/>
                                          </p:val>
                                        </p:tav>
                                      </p:tavLst>
                                    </p:anim>
                                    <p:anim calcmode="lin" valueType="num">
                                      <p:cBhvr>
                                        <p:cTn id="49" dur="2000" fill="hold"/>
                                        <p:tgtEl>
                                          <p:spTgt spid="10"/>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p:cTn id="52" dur="2000" fill="hold"/>
                                        <p:tgtEl>
                                          <p:spTgt spid="11"/>
                                        </p:tgtEl>
                                        <p:attrNameLst>
                                          <p:attrName>ppt_w</p:attrName>
                                        </p:attrNameLst>
                                      </p:cBhvr>
                                      <p:tavLst>
                                        <p:tav tm="0">
                                          <p:val>
                                            <p:fltVal val="0"/>
                                          </p:val>
                                        </p:tav>
                                        <p:tav tm="100000">
                                          <p:val>
                                            <p:strVal val="#ppt_w"/>
                                          </p:val>
                                        </p:tav>
                                      </p:tavLst>
                                    </p:anim>
                                    <p:anim calcmode="lin" valueType="num">
                                      <p:cBhvr>
                                        <p:cTn id="53" dur="2000" fill="hold"/>
                                        <p:tgtEl>
                                          <p:spTgt spid="11"/>
                                        </p:tgtEl>
                                        <p:attrNameLst>
                                          <p:attrName>ppt_h</p:attrName>
                                        </p:attrNameLst>
                                      </p:cBhvr>
                                      <p:tavLst>
                                        <p:tav tm="0">
                                          <p:val>
                                            <p:fltVal val="0"/>
                                          </p:val>
                                        </p:tav>
                                        <p:tav tm="100000">
                                          <p:val>
                                            <p:strVal val="#ppt_h"/>
                                          </p:val>
                                        </p:tav>
                                      </p:tavLst>
                                    </p:anim>
                                    <p:anim calcmode="lin" valueType="num">
                                      <p:cBhvr>
                                        <p:cTn id="54" dur="2000" fill="hold"/>
                                        <p:tgtEl>
                                          <p:spTgt spid="11"/>
                                        </p:tgtEl>
                                        <p:attrNameLst>
                                          <p:attrName>ppt_x</p:attrName>
                                        </p:attrNameLst>
                                      </p:cBhvr>
                                      <p:tavLst>
                                        <p:tav tm="0">
                                          <p:val>
                                            <p:fltVal val="0.5"/>
                                          </p:val>
                                        </p:tav>
                                        <p:tav tm="100000">
                                          <p:val>
                                            <p:strVal val="#ppt_x"/>
                                          </p:val>
                                        </p:tav>
                                      </p:tavLst>
                                    </p:anim>
                                    <p:anim calcmode="lin" valueType="num">
                                      <p:cBhvr>
                                        <p:cTn id="55" dur="2000" fill="hold"/>
                                        <p:tgtEl>
                                          <p:spTgt spid="11"/>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4"/>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5"/>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6"/>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7"/>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8"/>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9"/>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10"/>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11"/>
                                        </p:tgtEl>
                                        <p:attrNameLst>
                                          <p:attrName>r</p:attrName>
                                        </p:attrNameLst>
                                      </p:cBhvr>
                                    </p:animRot>
                                  </p:childTnLst>
                                </p:cTn>
                              </p:par>
                              <p:par>
                                <p:cTn id="72" presetID="23" presetClass="entr" presetSubtype="528" fill="hold"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p:cTn id="74" dur="2000" fill="hold"/>
                                        <p:tgtEl>
                                          <p:spTgt spid="12"/>
                                        </p:tgtEl>
                                        <p:attrNameLst>
                                          <p:attrName>ppt_w</p:attrName>
                                        </p:attrNameLst>
                                      </p:cBhvr>
                                      <p:tavLst>
                                        <p:tav tm="0">
                                          <p:val>
                                            <p:fltVal val="0"/>
                                          </p:val>
                                        </p:tav>
                                        <p:tav tm="100000">
                                          <p:val>
                                            <p:strVal val="#ppt_w"/>
                                          </p:val>
                                        </p:tav>
                                      </p:tavLst>
                                    </p:anim>
                                    <p:anim calcmode="lin" valueType="num">
                                      <p:cBhvr>
                                        <p:cTn id="75" dur="2000" fill="hold"/>
                                        <p:tgtEl>
                                          <p:spTgt spid="12"/>
                                        </p:tgtEl>
                                        <p:attrNameLst>
                                          <p:attrName>ppt_h</p:attrName>
                                        </p:attrNameLst>
                                      </p:cBhvr>
                                      <p:tavLst>
                                        <p:tav tm="0">
                                          <p:val>
                                            <p:fltVal val="0"/>
                                          </p:val>
                                        </p:tav>
                                        <p:tav tm="100000">
                                          <p:val>
                                            <p:strVal val="#ppt_h"/>
                                          </p:val>
                                        </p:tav>
                                      </p:tavLst>
                                    </p:anim>
                                    <p:anim calcmode="lin" valueType="num">
                                      <p:cBhvr>
                                        <p:cTn id="76" dur="2000" fill="hold"/>
                                        <p:tgtEl>
                                          <p:spTgt spid="12"/>
                                        </p:tgtEl>
                                        <p:attrNameLst>
                                          <p:attrName>ppt_x</p:attrName>
                                        </p:attrNameLst>
                                      </p:cBhvr>
                                      <p:tavLst>
                                        <p:tav tm="0">
                                          <p:val>
                                            <p:fltVal val="0.5"/>
                                          </p:val>
                                        </p:tav>
                                        <p:tav tm="100000">
                                          <p:val>
                                            <p:strVal val="#ppt_x"/>
                                          </p:val>
                                        </p:tav>
                                      </p:tavLst>
                                    </p:anim>
                                    <p:anim calcmode="lin" valueType="num">
                                      <p:cBhvr>
                                        <p:cTn id="77" dur="2000" fill="hold"/>
                                        <p:tgtEl>
                                          <p:spTgt spid="12"/>
                                        </p:tgtEl>
                                        <p:attrNameLst>
                                          <p:attrName>ppt_y</p:attrName>
                                        </p:attrNameLst>
                                      </p:cBhvr>
                                      <p:tavLst>
                                        <p:tav tm="0">
                                          <p:val>
                                            <p:fltVal val="0.5"/>
                                          </p:val>
                                        </p:tav>
                                        <p:tav tm="100000">
                                          <p:val>
                                            <p:strVal val="#ppt_y"/>
                                          </p:val>
                                        </p:tav>
                                      </p:tavLst>
                                    </p:anim>
                                  </p:childTnLst>
                                </p:cTn>
                              </p:par>
                              <p:par>
                                <p:cTn id="78" presetID="8" presetClass="emph" presetSubtype="0" fill="hold" nodeType="withEffect">
                                  <p:stCondLst>
                                    <p:cond delay="0"/>
                                  </p:stCondLst>
                                  <p:childTnLst>
                                    <p:animRot by="21600000">
                                      <p:cBhvr>
                                        <p:cTn id="79" dur="2000" fill="hold"/>
                                        <p:tgtEl>
                                          <p:spTgt spid="12"/>
                                        </p:tgtEl>
                                        <p:attrNameLst>
                                          <p:attrName>r</p:attrName>
                                        </p:attrNameLst>
                                      </p:cBhvr>
                                    </p:animRot>
                                  </p:childTnLst>
                                </p:cTn>
                              </p:par>
                            </p:childTnLst>
                          </p:cTn>
                        </p:par>
                        <p:par>
                          <p:cTn id="80" fill="hold">
                            <p:stCondLst>
                              <p:cond delay="2000"/>
                            </p:stCondLst>
                            <p:childTnLst>
                              <p:par>
                                <p:cTn id="81" presetID="23" presetClass="exit" presetSubtype="544" fill="hold" nodeType="afterEffect">
                                  <p:stCondLst>
                                    <p:cond delay="0"/>
                                  </p:stCondLst>
                                  <p:childTnLst>
                                    <p:anim calcmode="lin" valueType="num">
                                      <p:cBhvr>
                                        <p:cTn id="82" dur="2000"/>
                                        <p:tgtEl>
                                          <p:spTgt spid="4"/>
                                        </p:tgtEl>
                                        <p:attrNameLst>
                                          <p:attrName>ppt_w</p:attrName>
                                        </p:attrNameLst>
                                      </p:cBhvr>
                                      <p:tavLst>
                                        <p:tav tm="0">
                                          <p:val>
                                            <p:strVal val="ppt_w"/>
                                          </p:val>
                                        </p:tav>
                                        <p:tav tm="100000">
                                          <p:val>
                                            <p:fltVal val="0"/>
                                          </p:val>
                                        </p:tav>
                                      </p:tavLst>
                                    </p:anim>
                                    <p:anim calcmode="lin" valueType="num">
                                      <p:cBhvr>
                                        <p:cTn id="83" dur="2000"/>
                                        <p:tgtEl>
                                          <p:spTgt spid="4"/>
                                        </p:tgtEl>
                                        <p:attrNameLst>
                                          <p:attrName>ppt_h</p:attrName>
                                        </p:attrNameLst>
                                      </p:cBhvr>
                                      <p:tavLst>
                                        <p:tav tm="0">
                                          <p:val>
                                            <p:strVal val="ppt_h"/>
                                          </p:val>
                                        </p:tav>
                                        <p:tav tm="100000">
                                          <p:val>
                                            <p:fltVal val="0"/>
                                          </p:val>
                                        </p:tav>
                                      </p:tavLst>
                                    </p:anim>
                                    <p:anim calcmode="lin" valueType="num">
                                      <p:cBhvr>
                                        <p:cTn id="84" dur="2000"/>
                                        <p:tgtEl>
                                          <p:spTgt spid="4"/>
                                        </p:tgtEl>
                                        <p:attrNameLst>
                                          <p:attrName>ppt_x</p:attrName>
                                        </p:attrNameLst>
                                      </p:cBhvr>
                                      <p:tavLst>
                                        <p:tav tm="0">
                                          <p:val>
                                            <p:strVal val="ppt_x"/>
                                          </p:val>
                                        </p:tav>
                                        <p:tav tm="100000">
                                          <p:val>
                                            <p:fltVal val="0.5"/>
                                          </p:val>
                                        </p:tav>
                                      </p:tavLst>
                                    </p:anim>
                                    <p:anim calcmode="lin" valueType="num">
                                      <p:cBhvr>
                                        <p:cTn id="85" dur="2000"/>
                                        <p:tgtEl>
                                          <p:spTgt spid="4"/>
                                        </p:tgtEl>
                                        <p:attrNameLst>
                                          <p:attrName>ppt_y</p:attrName>
                                        </p:attrNameLst>
                                      </p:cBhvr>
                                      <p:tavLst>
                                        <p:tav tm="0">
                                          <p:val>
                                            <p:strVal val="ppt_y"/>
                                          </p:val>
                                        </p:tav>
                                        <p:tav tm="100000">
                                          <p:val>
                                            <p:fltVal val="0.5"/>
                                          </p:val>
                                        </p:tav>
                                      </p:tavLst>
                                    </p:anim>
                                    <p:set>
                                      <p:cBhvr>
                                        <p:cTn id="86" dur="1" fill="hold">
                                          <p:stCondLst>
                                            <p:cond delay="1999"/>
                                          </p:stCondLst>
                                        </p:cTn>
                                        <p:tgtEl>
                                          <p:spTgt spid="4"/>
                                        </p:tgtEl>
                                        <p:attrNameLst>
                                          <p:attrName>style.visibility</p:attrName>
                                        </p:attrNameLst>
                                      </p:cBhvr>
                                      <p:to>
                                        <p:strVal val="hidden"/>
                                      </p:to>
                                    </p:set>
                                  </p:childTnLst>
                                </p:cTn>
                              </p:par>
                              <p:par>
                                <p:cTn id="87" presetID="23" presetClass="exit" presetSubtype="544" fill="hold" nodeType="withEffect">
                                  <p:stCondLst>
                                    <p:cond delay="0"/>
                                  </p:stCondLst>
                                  <p:childTnLst>
                                    <p:anim calcmode="lin" valueType="num">
                                      <p:cBhvr>
                                        <p:cTn id="88" dur="2000"/>
                                        <p:tgtEl>
                                          <p:spTgt spid="5"/>
                                        </p:tgtEl>
                                        <p:attrNameLst>
                                          <p:attrName>ppt_w</p:attrName>
                                        </p:attrNameLst>
                                      </p:cBhvr>
                                      <p:tavLst>
                                        <p:tav tm="0">
                                          <p:val>
                                            <p:strVal val="ppt_w"/>
                                          </p:val>
                                        </p:tav>
                                        <p:tav tm="100000">
                                          <p:val>
                                            <p:fltVal val="0"/>
                                          </p:val>
                                        </p:tav>
                                      </p:tavLst>
                                    </p:anim>
                                    <p:anim calcmode="lin" valueType="num">
                                      <p:cBhvr>
                                        <p:cTn id="89" dur="2000"/>
                                        <p:tgtEl>
                                          <p:spTgt spid="5"/>
                                        </p:tgtEl>
                                        <p:attrNameLst>
                                          <p:attrName>ppt_h</p:attrName>
                                        </p:attrNameLst>
                                      </p:cBhvr>
                                      <p:tavLst>
                                        <p:tav tm="0">
                                          <p:val>
                                            <p:strVal val="ppt_h"/>
                                          </p:val>
                                        </p:tav>
                                        <p:tav tm="100000">
                                          <p:val>
                                            <p:fltVal val="0"/>
                                          </p:val>
                                        </p:tav>
                                      </p:tavLst>
                                    </p:anim>
                                    <p:anim calcmode="lin" valueType="num">
                                      <p:cBhvr>
                                        <p:cTn id="90" dur="2000"/>
                                        <p:tgtEl>
                                          <p:spTgt spid="5"/>
                                        </p:tgtEl>
                                        <p:attrNameLst>
                                          <p:attrName>ppt_x</p:attrName>
                                        </p:attrNameLst>
                                      </p:cBhvr>
                                      <p:tavLst>
                                        <p:tav tm="0">
                                          <p:val>
                                            <p:strVal val="ppt_x"/>
                                          </p:val>
                                        </p:tav>
                                        <p:tav tm="100000">
                                          <p:val>
                                            <p:fltVal val="0.5"/>
                                          </p:val>
                                        </p:tav>
                                      </p:tavLst>
                                    </p:anim>
                                    <p:anim calcmode="lin" valueType="num">
                                      <p:cBhvr>
                                        <p:cTn id="91" dur="2000"/>
                                        <p:tgtEl>
                                          <p:spTgt spid="5"/>
                                        </p:tgtEl>
                                        <p:attrNameLst>
                                          <p:attrName>ppt_y</p:attrName>
                                        </p:attrNameLst>
                                      </p:cBhvr>
                                      <p:tavLst>
                                        <p:tav tm="0">
                                          <p:val>
                                            <p:strVal val="ppt_y"/>
                                          </p:val>
                                        </p:tav>
                                        <p:tav tm="100000">
                                          <p:val>
                                            <p:fltVal val="0.5"/>
                                          </p:val>
                                        </p:tav>
                                      </p:tavLst>
                                    </p:anim>
                                    <p:set>
                                      <p:cBhvr>
                                        <p:cTn id="92" dur="1" fill="hold">
                                          <p:stCondLst>
                                            <p:cond delay="1999"/>
                                          </p:stCondLst>
                                        </p:cTn>
                                        <p:tgtEl>
                                          <p:spTgt spid="5"/>
                                        </p:tgtEl>
                                        <p:attrNameLst>
                                          <p:attrName>style.visibility</p:attrName>
                                        </p:attrNameLst>
                                      </p:cBhvr>
                                      <p:to>
                                        <p:strVal val="hidden"/>
                                      </p:to>
                                    </p:set>
                                  </p:childTnLst>
                                </p:cTn>
                              </p:par>
                              <p:par>
                                <p:cTn id="93" presetID="23" presetClass="exit" presetSubtype="544" fill="hold" nodeType="withEffect">
                                  <p:stCondLst>
                                    <p:cond delay="0"/>
                                  </p:stCondLst>
                                  <p:childTnLst>
                                    <p:anim calcmode="lin" valueType="num">
                                      <p:cBhvr>
                                        <p:cTn id="94" dur="2000"/>
                                        <p:tgtEl>
                                          <p:spTgt spid="6"/>
                                        </p:tgtEl>
                                        <p:attrNameLst>
                                          <p:attrName>ppt_w</p:attrName>
                                        </p:attrNameLst>
                                      </p:cBhvr>
                                      <p:tavLst>
                                        <p:tav tm="0">
                                          <p:val>
                                            <p:strVal val="ppt_w"/>
                                          </p:val>
                                        </p:tav>
                                        <p:tav tm="100000">
                                          <p:val>
                                            <p:fltVal val="0"/>
                                          </p:val>
                                        </p:tav>
                                      </p:tavLst>
                                    </p:anim>
                                    <p:anim calcmode="lin" valueType="num">
                                      <p:cBhvr>
                                        <p:cTn id="95" dur="2000"/>
                                        <p:tgtEl>
                                          <p:spTgt spid="6"/>
                                        </p:tgtEl>
                                        <p:attrNameLst>
                                          <p:attrName>ppt_h</p:attrName>
                                        </p:attrNameLst>
                                      </p:cBhvr>
                                      <p:tavLst>
                                        <p:tav tm="0">
                                          <p:val>
                                            <p:strVal val="ppt_h"/>
                                          </p:val>
                                        </p:tav>
                                        <p:tav tm="100000">
                                          <p:val>
                                            <p:fltVal val="0"/>
                                          </p:val>
                                        </p:tav>
                                      </p:tavLst>
                                    </p:anim>
                                    <p:anim calcmode="lin" valueType="num">
                                      <p:cBhvr>
                                        <p:cTn id="96" dur="2000"/>
                                        <p:tgtEl>
                                          <p:spTgt spid="6"/>
                                        </p:tgtEl>
                                        <p:attrNameLst>
                                          <p:attrName>ppt_x</p:attrName>
                                        </p:attrNameLst>
                                      </p:cBhvr>
                                      <p:tavLst>
                                        <p:tav tm="0">
                                          <p:val>
                                            <p:strVal val="ppt_x"/>
                                          </p:val>
                                        </p:tav>
                                        <p:tav tm="100000">
                                          <p:val>
                                            <p:fltVal val="0.5"/>
                                          </p:val>
                                        </p:tav>
                                      </p:tavLst>
                                    </p:anim>
                                    <p:anim calcmode="lin" valueType="num">
                                      <p:cBhvr>
                                        <p:cTn id="97" dur="2000"/>
                                        <p:tgtEl>
                                          <p:spTgt spid="6"/>
                                        </p:tgtEl>
                                        <p:attrNameLst>
                                          <p:attrName>ppt_y</p:attrName>
                                        </p:attrNameLst>
                                      </p:cBhvr>
                                      <p:tavLst>
                                        <p:tav tm="0">
                                          <p:val>
                                            <p:strVal val="ppt_y"/>
                                          </p:val>
                                        </p:tav>
                                        <p:tav tm="100000">
                                          <p:val>
                                            <p:fltVal val="0.5"/>
                                          </p:val>
                                        </p:tav>
                                      </p:tavLst>
                                    </p:anim>
                                    <p:set>
                                      <p:cBhvr>
                                        <p:cTn id="98" dur="1" fill="hold">
                                          <p:stCondLst>
                                            <p:cond delay="1999"/>
                                          </p:stCondLst>
                                        </p:cTn>
                                        <p:tgtEl>
                                          <p:spTgt spid="6"/>
                                        </p:tgtEl>
                                        <p:attrNameLst>
                                          <p:attrName>style.visibility</p:attrName>
                                        </p:attrNameLst>
                                      </p:cBhvr>
                                      <p:to>
                                        <p:strVal val="hidden"/>
                                      </p:to>
                                    </p:set>
                                  </p:childTnLst>
                                </p:cTn>
                              </p:par>
                              <p:par>
                                <p:cTn id="99" presetID="23" presetClass="exit" presetSubtype="544" fill="hold" nodeType="withEffect">
                                  <p:stCondLst>
                                    <p:cond delay="0"/>
                                  </p:stCondLst>
                                  <p:childTnLst>
                                    <p:anim calcmode="lin" valueType="num">
                                      <p:cBhvr>
                                        <p:cTn id="100" dur="2000"/>
                                        <p:tgtEl>
                                          <p:spTgt spid="7"/>
                                        </p:tgtEl>
                                        <p:attrNameLst>
                                          <p:attrName>ppt_w</p:attrName>
                                        </p:attrNameLst>
                                      </p:cBhvr>
                                      <p:tavLst>
                                        <p:tav tm="0">
                                          <p:val>
                                            <p:strVal val="ppt_w"/>
                                          </p:val>
                                        </p:tav>
                                        <p:tav tm="100000">
                                          <p:val>
                                            <p:fltVal val="0"/>
                                          </p:val>
                                        </p:tav>
                                      </p:tavLst>
                                    </p:anim>
                                    <p:anim calcmode="lin" valueType="num">
                                      <p:cBhvr>
                                        <p:cTn id="101" dur="2000"/>
                                        <p:tgtEl>
                                          <p:spTgt spid="7"/>
                                        </p:tgtEl>
                                        <p:attrNameLst>
                                          <p:attrName>ppt_h</p:attrName>
                                        </p:attrNameLst>
                                      </p:cBhvr>
                                      <p:tavLst>
                                        <p:tav tm="0">
                                          <p:val>
                                            <p:strVal val="ppt_h"/>
                                          </p:val>
                                        </p:tav>
                                        <p:tav tm="100000">
                                          <p:val>
                                            <p:fltVal val="0"/>
                                          </p:val>
                                        </p:tav>
                                      </p:tavLst>
                                    </p:anim>
                                    <p:anim calcmode="lin" valueType="num">
                                      <p:cBhvr>
                                        <p:cTn id="102" dur="2000"/>
                                        <p:tgtEl>
                                          <p:spTgt spid="7"/>
                                        </p:tgtEl>
                                        <p:attrNameLst>
                                          <p:attrName>ppt_x</p:attrName>
                                        </p:attrNameLst>
                                      </p:cBhvr>
                                      <p:tavLst>
                                        <p:tav tm="0">
                                          <p:val>
                                            <p:strVal val="ppt_x"/>
                                          </p:val>
                                        </p:tav>
                                        <p:tav tm="100000">
                                          <p:val>
                                            <p:fltVal val="0.5"/>
                                          </p:val>
                                        </p:tav>
                                      </p:tavLst>
                                    </p:anim>
                                    <p:anim calcmode="lin" valueType="num">
                                      <p:cBhvr>
                                        <p:cTn id="103" dur="2000"/>
                                        <p:tgtEl>
                                          <p:spTgt spid="7"/>
                                        </p:tgtEl>
                                        <p:attrNameLst>
                                          <p:attrName>ppt_y</p:attrName>
                                        </p:attrNameLst>
                                      </p:cBhvr>
                                      <p:tavLst>
                                        <p:tav tm="0">
                                          <p:val>
                                            <p:strVal val="ppt_y"/>
                                          </p:val>
                                        </p:tav>
                                        <p:tav tm="100000">
                                          <p:val>
                                            <p:fltVal val="0.5"/>
                                          </p:val>
                                        </p:tav>
                                      </p:tavLst>
                                    </p:anim>
                                    <p:set>
                                      <p:cBhvr>
                                        <p:cTn id="104" dur="1" fill="hold">
                                          <p:stCondLst>
                                            <p:cond delay="1999"/>
                                          </p:stCondLst>
                                        </p:cTn>
                                        <p:tgtEl>
                                          <p:spTgt spid="7"/>
                                        </p:tgtEl>
                                        <p:attrNameLst>
                                          <p:attrName>style.visibility</p:attrName>
                                        </p:attrNameLst>
                                      </p:cBhvr>
                                      <p:to>
                                        <p:strVal val="hidden"/>
                                      </p:to>
                                    </p:set>
                                  </p:childTnLst>
                                </p:cTn>
                              </p:par>
                              <p:par>
                                <p:cTn id="105" presetID="23" presetClass="exit" presetSubtype="544" fill="hold" nodeType="withEffect">
                                  <p:stCondLst>
                                    <p:cond delay="0"/>
                                  </p:stCondLst>
                                  <p:childTnLst>
                                    <p:anim calcmode="lin" valueType="num">
                                      <p:cBhvr>
                                        <p:cTn id="106" dur="2000"/>
                                        <p:tgtEl>
                                          <p:spTgt spid="8"/>
                                        </p:tgtEl>
                                        <p:attrNameLst>
                                          <p:attrName>ppt_w</p:attrName>
                                        </p:attrNameLst>
                                      </p:cBhvr>
                                      <p:tavLst>
                                        <p:tav tm="0">
                                          <p:val>
                                            <p:strVal val="ppt_w"/>
                                          </p:val>
                                        </p:tav>
                                        <p:tav tm="100000">
                                          <p:val>
                                            <p:fltVal val="0"/>
                                          </p:val>
                                        </p:tav>
                                      </p:tavLst>
                                    </p:anim>
                                    <p:anim calcmode="lin" valueType="num">
                                      <p:cBhvr>
                                        <p:cTn id="107" dur="2000"/>
                                        <p:tgtEl>
                                          <p:spTgt spid="8"/>
                                        </p:tgtEl>
                                        <p:attrNameLst>
                                          <p:attrName>ppt_h</p:attrName>
                                        </p:attrNameLst>
                                      </p:cBhvr>
                                      <p:tavLst>
                                        <p:tav tm="0">
                                          <p:val>
                                            <p:strVal val="ppt_h"/>
                                          </p:val>
                                        </p:tav>
                                        <p:tav tm="100000">
                                          <p:val>
                                            <p:fltVal val="0"/>
                                          </p:val>
                                        </p:tav>
                                      </p:tavLst>
                                    </p:anim>
                                    <p:anim calcmode="lin" valueType="num">
                                      <p:cBhvr>
                                        <p:cTn id="108" dur="2000"/>
                                        <p:tgtEl>
                                          <p:spTgt spid="8"/>
                                        </p:tgtEl>
                                        <p:attrNameLst>
                                          <p:attrName>ppt_x</p:attrName>
                                        </p:attrNameLst>
                                      </p:cBhvr>
                                      <p:tavLst>
                                        <p:tav tm="0">
                                          <p:val>
                                            <p:strVal val="ppt_x"/>
                                          </p:val>
                                        </p:tav>
                                        <p:tav tm="100000">
                                          <p:val>
                                            <p:fltVal val="0.5"/>
                                          </p:val>
                                        </p:tav>
                                      </p:tavLst>
                                    </p:anim>
                                    <p:anim calcmode="lin" valueType="num">
                                      <p:cBhvr>
                                        <p:cTn id="109" dur="2000"/>
                                        <p:tgtEl>
                                          <p:spTgt spid="8"/>
                                        </p:tgtEl>
                                        <p:attrNameLst>
                                          <p:attrName>ppt_y</p:attrName>
                                        </p:attrNameLst>
                                      </p:cBhvr>
                                      <p:tavLst>
                                        <p:tav tm="0">
                                          <p:val>
                                            <p:strVal val="ppt_y"/>
                                          </p:val>
                                        </p:tav>
                                        <p:tav tm="100000">
                                          <p:val>
                                            <p:fltVal val="0.5"/>
                                          </p:val>
                                        </p:tav>
                                      </p:tavLst>
                                    </p:anim>
                                    <p:set>
                                      <p:cBhvr>
                                        <p:cTn id="110" dur="1" fill="hold">
                                          <p:stCondLst>
                                            <p:cond delay="1999"/>
                                          </p:stCondLst>
                                        </p:cTn>
                                        <p:tgtEl>
                                          <p:spTgt spid="8"/>
                                        </p:tgtEl>
                                        <p:attrNameLst>
                                          <p:attrName>style.visibility</p:attrName>
                                        </p:attrNameLst>
                                      </p:cBhvr>
                                      <p:to>
                                        <p:strVal val="hidden"/>
                                      </p:to>
                                    </p:set>
                                  </p:childTnLst>
                                </p:cTn>
                              </p:par>
                              <p:par>
                                <p:cTn id="111" presetID="23" presetClass="exit" presetSubtype="544" fill="hold" nodeType="withEffect">
                                  <p:stCondLst>
                                    <p:cond delay="0"/>
                                  </p:stCondLst>
                                  <p:childTnLst>
                                    <p:anim calcmode="lin" valueType="num">
                                      <p:cBhvr>
                                        <p:cTn id="112" dur="2000"/>
                                        <p:tgtEl>
                                          <p:spTgt spid="9"/>
                                        </p:tgtEl>
                                        <p:attrNameLst>
                                          <p:attrName>ppt_w</p:attrName>
                                        </p:attrNameLst>
                                      </p:cBhvr>
                                      <p:tavLst>
                                        <p:tav tm="0">
                                          <p:val>
                                            <p:strVal val="ppt_w"/>
                                          </p:val>
                                        </p:tav>
                                        <p:tav tm="100000">
                                          <p:val>
                                            <p:fltVal val="0"/>
                                          </p:val>
                                        </p:tav>
                                      </p:tavLst>
                                    </p:anim>
                                    <p:anim calcmode="lin" valueType="num">
                                      <p:cBhvr>
                                        <p:cTn id="113" dur="2000"/>
                                        <p:tgtEl>
                                          <p:spTgt spid="9"/>
                                        </p:tgtEl>
                                        <p:attrNameLst>
                                          <p:attrName>ppt_h</p:attrName>
                                        </p:attrNameLst>
                                      </p:cBhvr>
                                      <p:tavLst>
                                        <p:tav tm="0">
                                          <p:val>
                                            <p:strVal val="ppt_h"/>
                                          </p:val>
                                        </p:tav>
                                        <p:tav tm="100000">
                                          <p:val>
                                            <p:fltVal val="0"/>
                                          </p:val>
                                        </p:tav>
                                      </p:tavLst>
                                    </p:anim>
                                    <p:anim calcmode="lin" valueType="num">
                                      <p:cBhvr>
                                        <p:cTn id="114" dur="2000"/>
                                        <p:tgtEl>
                                          <p:spTgt spid="9"/>
                                        </p:tgtEl>
                                        <p:attrNameLst>
                                          <p:attrName>ppt_x</p:attrName>
                                        </p:attrNameLst>
                                      </p:cBhvr>
                                      <p:tavLst>
                                        <p:tav tm="0">
                                          <p:val>
                                            <p:strVal val="ppt_x"/>
                                          </p:val>
                                        </p:tav>
                                        <p:tav tm="100000">
                                          <p:val>
                                            <p:fltVal val="0.5"/>
                                          </p:val>
                                        </p:tav>
                                      </p:tavLst>
                                    </p:anim>
                                    <p:anim calcmode="lin" valueType="num">
                                      <p:cBhvr>
                                        <p:cTn id="115" dur="2000"/>
                                        <p:tgtEl>
                                          <p:spTgt spid="9"/>
                                        </p:tgtEl>
                                        <p:attrNameLst>
                                          <p:attrName>ppt_y</p:attrName>
                                        </p:attrNameLst>
                                      </p:cBhvr>
                                      <p:tavLst>
                                        <p:tav tm="0">
                                          <p:val>
                                            <p:strVal val="ppt_y"/>
                                          </p:val>
                                        </p:tav>
                                        <p:tav tm="100000">
                                          <p:val>
                                            <p:fltVal val="0.5"/>
                                          </p:val>
                                        </p:tav>
                                      </p:tavLst>
                                    </p:anim>
                                    <p:set>
                                      <p:cBhvr>
                                        <p:cTn id="116" dur="1" fill="hold">
                                          <p:stCondLst>
                                            <p:cond delay="1999"/>
                                          </p:stCondLst>
                                        </p:cTn>
                                        <p:tgtEl>
                                          <p:spTgt spid="9"/>
                                        </p:tgtEl>
                                        <p:attrNameLst>
                                          <p:attrName>style.visibility</p:attrName>
                                        </p:attrNameLst>
                                      </p:cBhvr>
                                      <p:to>
                                        <p:strVal val="hidden"/>
                                      </p:to>
                                    </p:set>
                                  </p:childTnLst>
                                </p:cTn>
                              </p:par>
                              <p:par>
                                <p:cTn id="117" presetID="23" presetClass="exit" presetSubtype="544" fill="hold" nodeType="withEffect">
                                  <p:stCondLst>
                                    <p:cond delay="0"/>
                                  </p:stCondLst>
                                  <p:childTnLst>
                                    <p:anim calcmode="lin" valueType="num">
                                      <p:cBhvr>
                                        <p:cTn id="118" dur="2000"/>
                                        <p:tgtEl>
                                          <p:spTgt spid="10"/>
                                        </p:tgtEl>
                                        <p:attrNameLst>
                                          <p:attrName>ppt_w</p:attrName>
                                        </p:attrNameLst>
                                      </p:cBhvr>
                                      <p:tavLst>
                                        <p:tav tm="0">
                                          <p:val>
                                            <p:strVal val="ppt_w"/>
                                          </p:val>
                                        </p:tav>
                                        <p:tav tm="100000">
                                          <p:val>
                                            <p:fltVal val="0"/>
                                          </p:val>
                                        </p:tav>
                                      </p:tavLst>
                                    </p:anim>
                                    <p:anim calcmode="lin" valueType="num">
                                      <p:cBhvr>
                                        <p:cTn id="119" dur="2000"/>
                                        <p:tgtEl>
                                          <p:spTgt spid="10"/>
                                        </p:tgtEl>
                                        <p:attrNameLst>
                                          <p:attrName>ppt_h</p:attrName>
                                        </p:attrNameLst>
                                      </p:cBhvr>
                                      <p:tavLst>
                                        <p:tav tm="0">
                                          <p:val>
                                            <p:strVal val="ppt_h"/>
                                          </p:val>
                                        </p:tav>
                                        <p:tav tm="100000">
                                          <p:val>
                                            <p:fltVal val="0"/>
                                          </p:val>
                                        </p:tav>
                                      </p:tavLst>
                                    </p:anim>
                                    <p:anim calcmode="lin" valueType="num">
                                      <p:cBhvr>
                                        <p:cTn id="120" dur="2000"/>
                                        <p:tgtEl>
                                          <p:spTgt spid="10"/>
                                        </p:tgtEl>
                                        <p:attrNameLst>
                                          <p:attrName>ppt_x</p:attrName>
                                        </p:attrNameLst>
                                      </p:cBhvr>
                                      <p:tavLst>
                                        <p:tav tm="0">
                                          <p:val>
                                            <p:strVal val="ppt_x"/>
                                          </p:val>
                                        </p:tav>
                                        <p:tav tm="100000">
                                          <p:val>
                                            <p:fltVal val="0.5"/>
                                          </p:val>
                                        </p:tav>
                                      </p:tavLst>
                                    </p:anim>
                                    <p:anim calcmode="lin" valueType="num">
                                      <p:cBhvr>
                                        <p:cTn id="121" dur="2000"/>
                                        <p:tgtEl>
                                          <p:spTgt spid="10"/>
                                        </p:tgtEl>
                                        <p:attrNameLst>
                                          <p:attrName>ppt_y</p:attrName>
                                        </p:attrNameLst>
                                      </p:cBhvr>
                                      <p:tavLst>
                                        <p:tav tm="0">
                                          <p:val>
                                            <p:strVal val="ppt_y"/>
                                          </p:val>
                                        </p:tav>
                                        <p:tav tm="100000">
                                          <p:val>
                                            <p:fltVal val="0.5"/>
                                          </p:val>
                                        </p:tav>
                                      </p:tavLst>
                                    </p:anim>
                                    <p:set>
                                      <p:cBhvr>
                                        <p:cTn id="122" dur="1" fill="hold">
                                          <p:stCondLst>
                                            <p:cond delay="1999"/>
                                          </p:stCondLst>
                                        </p:cTn>
                                        <p:tgtEl>
                                          <p:spTgt spid="10"/>
                                        </p:tgtEl>
                                        <p:attrNameLst>
                                          <p:attrName>style.visibility</p:attrName>
                                        </p:attrNameLst>
                                      </p:cBhvr>
                                      <p:to>
                                        <p:strVal val="hidden"/>
                                      </p:to>
                                    </p:set>
                                  </p:childTnLst>
                                </p:cTn>
                              </p:par>
                              <p:par>
                                <p:cTn id="123" presetID="23" presetClass="exit" presetSubtype="544" fill="hold" nodeType="withEffect">
                                  <p:stCondLst>
                                    <p:cond delay="0"/>
                                  </p:stCondLst>
                                  <p:childTnLst>
                                    <p:anim calcmode="lin" valueType="num">
                                      <p:cBhvr>
                                        <p:cTn id="124" dur="2000"/>
                                        <p:tgtEl>
                                          <p:spTgt spid="11"/>
                                        </p:tgtEl>
                                        <p:attrNameLst>
                                          <p:attrName>ppt_w</p:attrName>
                                        </p:attrNameLst>
                                      </p:cBhvr>
                                      <p:tavLst>
                                        <p:tav tm="0">
                                          <p:val>
                                            <p:strVal val="ppt_w"/>
                                          </p:val>
                                        </p:tav>
                                        <p:tav tm="100000">
                                          <p:val>
                                            <p:fltVal val="0"/>
                                          </p:val>
                                        </p:tav>
                                      </p:tavLst>
                                    </p:anim>
                                    <p:anim calcmode="lin" valueType="num">
                                      <p:cBhvr>
                                        <p:cTn id="125" dur="2000"/>
                                        <p:tgtEl>
                                          <p:spTgt spid="11"/>
                                        </p:tgtEl>
                                        <p:attrNameLst>
                                          <p:attrName>ppt_h</p:attrName>
                                        </p:attrNameLst>
                                      </p:cBhvr>
                                      <p:tavLst>
                                        <p:tav tm="0">
                                          <p:val>
                                            <p:strVal val="ppt_h"/>
                                          </p:val>
                                        </p:tav>
                                        <p:tav tm="100000">
                                          <p:val>
                                            <p:fltVal val="0"/>
                                          </p:val>
                                        </p:tav>
                                      </p:tavLst>
                                    </p:anim>
                                    <p:anim calcmode="lin" valueType="num">
                                      <p:cBhvr>
                                        <p:cTn id="126" dur="2000"/>
                                        <p:tgtEl>
                                          <p:spTgt spid="11"/>
                                        </p:tgtEl>
                                        <p:attrNameLst>
                                          <p:attrName>ppt_x</p:attrName>
                                        </p:attrNameLst>
                                      </p:cBhvr>
                                      <p:tavLst>
                                        <p:tav tm="0">
                                          <p:val>
                                            <p:strVal val="ppt_x"/>
                                          </p:val>
                                        </p:tav>
                                        <p:tav tm="100000">
                                          <p:val>
                                            <p:fltVal val="0.5"/>
                                          </p:val>
                                        </p:tav>
                                      </p:tavLst>
                                    </p:anim>
                                    <p:anim calcmode="lin" valueType="num">
                                      <p:cBhvr>
                                        <p:cTn id="127" dur="2000"/>
                                        <p:tgtEl>
                                          <p:spTgt spid="11"/>
                                        </p:tgtEl>
                                        <p:attrNameLst>
                                          <p:attrName>ppt_y</p:attrName>
                                        </p:attrNameLst>
                                      </p:cBhvr>
                                      <p:tavLst>
                                        <p:tav tm="0">
                                          <p:val>
                                            <p:strVal val="ppt_y"/>
                                          </p:val>
                                        </p:tav>
                                        <p:tav tm="100000">
                                          <p:val>
                                            <p:fltVal val="0.5"/>
                                          </p:val>
                                        </p:tav>
                                      </p:tavLst>
                                    </p:anim>
                                    <p:set>
                                      <p:cBhvr>
                                        <p:cTn id="128" dur="1" fill="hold">
                                          <p:stCondLst>
                                            <p:cond delay="1999"/>
                                          </p:stCondLst>
                                        </p:cTn>
                                        <p:tgtEl>
                                          <p:spTgt spid="11"/>
                                        </p:tgtEl>
                                        <p:attrNameLst>
                                          <p:attrName>style.visibility</p:attrName>
                                        </p:attrNameLst>
                                      </p:cBhvr>
                                      <p:to>
                                        <p:strVal val="hidden"/>
                                      </p:to>
                                    </p:set>
                                  </p:childTnLst>
                                </p:cTn>
                              </p:par>
                              <p:par>
                                <p:cTn id="129" presetID="23" presetClass="exit" presetSubtype="544" fill="hold" nodeType="withEffect">
                                  <p:stCondLst>
                                    <p:cond delay="0"/>
                                  </p:stCondLst>
                                  <p:childTnLst>
                                    <p:anim calcmode="lin" valueType="num">
                                      <p:cBhvr>
                                        <p:cTn id="130" dur="2000"/>
                                        <p:tgtEl>
                                          <p:spTgt spid="12"/>
                                        </p:tgtEl>
                                        <p:attrNameLst>
                                          <p:attrName>ppt_w</p:attrName>
                                        </p:attrNameLst>
                                      </p:cBhvr>
                                      <p:tavLst>
                                        <p:tav tm="0">
                                          <p:val>
                                            <p:strVal val="ppt_w"/>
                                          </p:val>
                                        </p:tav>
                                        <p:tav tm="100000">
                                          <p:val>
                                            <p:fltVal val="0"/>
                                          </p:val>
                                        </p:tav>
                                      </p:tavLst>
                                    </p:anim>
                                    <p:anim calcmode="lin" valueType="num">
                                      <p:cBhvr>
                                        <p:cTn id="131" dur="2000"/>
                                        <p:tgtEl>
                                          <p:spTgt spid="12"/>
                                        </p:tgtEl>
                                        <p:attrNameLst>
                                          <p:attrName>ppt_h</p:attrName>
                                        </p:attrNameLst>
                                      </p:cBhvr>
                                      <p:tavLst>
                                        <p:tav tm="0">
                                          <p:val>
                                            <p:strVal val="ppt_h"/>
                                          </p:val>
                                        </p:tav>
                                        <p:tav tm="100000">
                                          <p:val>
                                            <p:fltVal val="0"/>
                                          </p:val>
                                        </p:tav>
                                      </p:tavLst>
                                    </p:anim>
                                    <p:anim calcmode="lin" valueType="num">
                                      <p:cBhvr>
                                        <p:cTn id="132" dur="2000"/>
                                        <p:tgtEl>
                                          <p:spTgt spid="12"/>
                                        </p:tgtEl>
                                        <p:attrNameLst>
                                          <p:attrName>ppt_x</p:attrName>
                                        </p:attrNameLst>
                                      </p:cBhvr>
                                      <p:tavLst>
                                        <p:tav tm="0">
                                          <p:val>
                                            <p:strVal val="ppt_x"/>
                                          </p:val>
                                        </p:tav>
                                        <p:tav tm="100000">
                                          <p:val>
                                            <p:fltVal val="0.5"/>
                                          </p:val>
                                        </p:tav>
                                      </p:tavLst>
                                    </p:anim>
                                    <p:anim calcmode="lin" valueType="num">
                                      <p:cBhvr>
                                        <p:cTn id="133" dur="2000"/>
                                        <p:tgtEl>
                                          <p:spTgt spid="12"/>
                                        </p:tgtEl>
                                        <p:attrNameLst>
                                          <p:attrName>ppt_y</p:attrName>
                                        </p:attrNameLst>
                                      </p:cBhvr>
                                      <p:tavLst>
                                        <p:tav tm="0">
                                          <p:val>
                                            <p:strVal val="ppt_y"/>
                                          </p:val>
                                        </p:tav>
                                        <p:tav tm="100000">
                                          <p:val>
                                            <p:fltVal val="0.5"/>
                                          </p:val>
                                        </p:tav>
                                      </p:tavLst>
                                    </p:anim>
                                    <p:set>
                                      <p:cBhvr>
                                        <p:cTn id="134" dur="1" fill="hold">
                                          <p:stCondLst>
                                            <p:cond delay="1999"/>
                                          </p:stCondLst>
                                        </p:cTn>
                                        <p:tgtEl>
                                          <p:spTgt spid="12"/>
                                        </p:tgtEl>
                                        <p:attrNameLst>
                                          <p:attrName>style.visibility</p:attrName>
                                        </p:attrNameLst>
                                      </p:cBhvr>
                                      <p:to>
                                        <p:strVal val="hidden"/>
                                      </p:to>
                                    </p:set>
                                  </p:childTnLst>
                                </p:cTn>
                              </p:par>
                              <p:par>
                                <p:cTn id="135" presetID="8" presetClass="emph" presetSubtype="0" fill="hold" nodeType="withEffect">
                                  <p:stCondLst>
                                    <p:cond delay="0"/>
                                  </p:stCondLst>
                                  <p:childTnLst>
                                    <p:animRot by="-21600000">
                                      <p:cBhvr>
                                        <p:cTn id="136" dur="2000" fill="hold"/>
                                        <p:tgtEl>
                                          <p:spTgt spid="4"/>
                                        </p:tgtEl>
                                        <p:attrNameLst>
                                          <p:attrName>r</p:attrName>
                                        </p:attrNameLst>
                                      </p:cBhvr>
                                    </p:animRot>
                                  </p:childTnLst>
                                </p:cTn>
                              </p:par>
                              <p:par>
                                <p:cTn id="137" presetID="8" presetClass="emph" presetSubtype="0" fill="hold" nodeType="withEffect">
                                  <p:stCondLst>
                                    <p:cond delay="0"/>
                                  </p:stCondLst>
                                  <p:childTnLst>
                                    <p:animRot by="-21600000">
                                      <p:cBhvr>
                                        <p:cTn id="138" dur="2000" fill="hold"/>
                                        <p:tgtEl>
                                          <p:spTgt spid="5"/>
                                        </p:tgtEl>
                                        <p:attrNameLst>
                                          <p:attrName>r</p:attrName>
                                        </p:attrNameLst>
                                      </p:cBhvr>
                                    </p:animRot>
                                  </p:childTnLst>
                                </p:cTn>
                              </p:par>
                              <p:par>
                                <p:cTn id="139" presetID="8" presetClass="emph" presetSubtype="0" fill="hold" nodeType="withEffect">
                                  <p:stCondLst>
                                    <p:cond delay="0"/>
                                  </p:stCondLst>
                                  <p:childTnLst>
                                    <p:animRot by="-21600000">
                                      <p:cBhvr>
                                        <p:cTn id="140" dur="2000" fill="hold"/>
                                        <p:tgtEl>
                                          <p:spTgt spid="6"/>
                                        </p:tgtEl>
                                        <p:attrNameLst>
                                          <p:attrName>r</p:attrName>
                                        </p:attrNameLst>
                                      </p:cBhvr>
                                    </p:animRot>
                                  </p:childTnLst>
                                </p:cTn>
                              </p:par>
                              <p:par>
                                <p:cTn id="141" presetID="8" presetClass="emph" presetSubtype="0" fill="hold" nodeType="withEffect">
                                  <p:stCondLst>
                                    <p:cond delay="0"/>
                                  </p:stCondLst>
                                  <p:childTnLst>
                                    <p:animRot by="-21600000">
                                      <p:cBhvr>
                                        <p:cTn id="142" dur="2000" fill="hold"/>
                                        <p:tgtEl>
                                          <p:spTgt spid="7"/>
                                        </p:tgtEl>
                                        <p:attrNameLst>
                                          <p:attrName>r</p:attrName>
                                        </p:attrNameLst>
                                      </p:cBhvr>
                                    </p:animRot>
                                  </p:childTnLst>
                                </p:cTn>
                              </p:par>
                              <p:par>
                                <p:cTn id="143" presetID="8" presetClass="emph" presetSubtype="0" fill="hold" nodeType="withEffect">
                                  <p:stCondLst>
                                    <p:cond delay="0"/>
                                  </p:stCondLst>
                                  <p:childTnLst>
                                    <p:animRot by="-21600000">
                                      <p:cBhvr>
                                        <p:cTn id="144" dur="2000" fill="hold"/>
                                        <p:tgtEl>
                                          <p:spTgt spid="8"/>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9"/>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10"/>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11"/>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12"/>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 calcmode="lin" valueType="num">
                                      <p:cBhvr>
                                        <p:cTn id="155" dur="2000" fill="hold"/>
                                        <p:tgtEl>
                                          <p:spTgt spid="2"/>
                                        </p:tgtEl>
                                        <p:attrNameLst>
                                          <p:attrName>ppt_w</p:attrName>
                                        </p:attrNameLst>
                                      </p:cBhvr>
                                      <p:tavLst>
                                        <p:tav tm="0">
                                          <p:val>
                                            <p:strVal val="4/3*#ppt_w"/>
                                          </p:val>
                                        </p:tav>
                                        <p:tav tm="100000">
                                          <p:val>
                                            <p:strVal val="#ppt_w"/>
                                          </p:val>
                                        </p:tav>
                                      </p:tavLst>
                                    </p:anim>
                                    <p:anim calcmode="lin" valueType="num">
                                      <p:cBhvr>
                                        <p:cTn id="156" dur="2000" fill="hold"/>
                                        <p:tgtEl>
                                          <p:spTgt spid="2"/>
                                        </p:tgtEl>
                                        <p:attrNameLst>
                                          <p:attrName>ppt_h</p:attrName>
                                        </p:attrNameLst>
                                      </p:cBhvr>
                                      <p:tavLst>
                                        <p:tav tm="0">
                                          <p:val>
                                            <p:strVal val="4/3*#ppt_h"/>
                                          </p:val>
                                        </p:tav>
                                        <p:tav tm="100000">
                                          <p:val>
                                            <p:strVal val="#ppt_h"/>
                                          </p:val>
                                        </p:tav>
                                      </p:tavLst>
                                    </p:anim>
                                  </p:childTnLst>
                                </p:cTn>
                              </p:par>
                              <p:par>
                                <p:cTn id="157" presetID="21" presetClass="entr" presetSubtype="8" fill="hold" nodeType="withEffect">
                                  <p:stCondLst>
                                    <p:cond delay="0"/>
                                  </p:stCondLst>
                                  <p:childTnLst>
                                    <p:set>
                                      <p:cBhvr>
                                        <p:cTn id="158" dur="1" fill="hold">
                                          <p:stCondLst>
                                            <p:cond delay="0"/>
                                          </p:stCondLst>
                                        </p:cTn>
                                        <p:tgtEl>
                                          <p:spTgt spid="2"/>
                                        </p:tgtEl>
                                        <p:attrNameLst>
                                          <p:attrName>style.visibility</p:attrName>
                                        </p:attrNameLst>
                                      </p:cBhvr>
                                      <p:to>
                                        <p:strVal val="visible"/>
                                      </p:to>
                                    </p:set>
                                    <p:animEffect transition="in" filter="wheel(8)">
                                      <p:cBhvr>
                                        <p:cTn id="15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933F25"/>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artsfon.com-3945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H25.png"/>
          <p:cNvPicPr>
            <a:picLocks noChangeAspect="1"/>
          </p:cNvPicPr>
          <p:nvPr/>
        </p:nvPicPr>
        <p:blipFill>
          <a:blip r:embed="rId3"/>
          <a:stretch>
            <a:fillRect/>
          </a:stretch>
        </p:blipFill>
        <p:spPr>
          <a:xfrm>
            <a:off x="2000232" y="-255044"/>
            <a:ext cx="5691210" cy="5398544"/>
          </a:xfrm>
          <a:prstGeom prst="rect">
            <a:avLst/>
          </a:prstGeom>
        </p:spPr>
      </p:pic>
      <p:sp>
        <p:nvSpPr>
          <p:cNvPr id="4" name="3 Rectángulo"/>
          <p:cNvSpPr/>
          <p:nvPr/>
        </p:nvSpPr>
        <p:spPr>
          <a:xfrm>
            <a:off x="-571536" y="-214332"/>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fltVal val="0"/>
                                          </p:val>
                                        </p:tav>
                                        <p:tav tm="100000">
                                          <p:val>
                                            <p:strVal val="#ppt_w"/>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anim calcmode="lin" valueType="num">
                                      <p:cBhvr>
                                        <p:cTn id="12" dur="2000" fill="hold"/>
                                        <p:tgtEl>
                                          <p:spTgt spid="3"/>
                                        </p:tgtEl>
                                        <p:attrNameLst>
                                          <p:attrName>ppt_x</p:attrName>
                                        </p:attrNameLst>
                                      </p:cBhvr>
                                      <p:tavLst>
                                        <p:tav tm="0">
                                          <p:val>
                                            <p:fltVal val="0.5"/>
                                          </p:val>
                                        </p:tav>
                                        <p:tav tm="100000">
                                          <p:val>
                                            <p:strVal val="#ppt_x"/>
                                          </p:val>
                                        </p:tav>
                                      </p:tavLst>
                                    </p:anim>
                                    <p:anim calcmode="lin" valueType="num">
                                      <p:cBhvr>
                                        <p:cTn id="13" dur="2000" fill="hold"/>
                                        <p:tgtEl>
                                          <p:spTgt spid="3"/>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2000" fill="hold"/>
                                        <p:tgtEl>
                                          <p:spTgt spid="3"/>
                                        </p:tgtEl>
                                        <p:attrNameLst>
                                          <p:attrName>r</p:attrName>
                                        </p:attrNameLst>
                                      </p:cBhvr>
                                    </p:animRot>
                                  </p:childTnLst>
                                </p:cTn>
                              </p:par>
                            </p:childTnLst>
                          </p:cTn>
                        </p:par>
                        <p:par>
                          <p:cTn id="16" fill="hold">
                            <p:stCondLst>
                              <p:cond delay="2000"/>
                            </p:stCondLst>
                            <p:childTnLst>
                              <p:par>
                                <p:cTn id="17" presetID="23" presetClass="exit" presetSubtype="544" fill="hold" nodeType="afterEffect">
                                  <p:stCondLst>
                                    <p:cond delay="0"/>
                                  </p:stCondLst>
                                  <p:childTnLst>
                                    <p:anim calcmode="lin" valueType="num">
                                      <p:cBhvr>
                                        <p:cTn id="18" dur="2000"/>
                                        <p:tgtEl>
                                          <p:spTgt spid="3"/>
                                        </p:tgtEl>
                                        <p:attrNameLst>
                                          <p:attrName>ppt_w</p:attrName>
                                        </p:attrNameLst>
                                      </p:cBhvr>
                                      <p:tavLst>
                                        <p:tav tm="0">
                                          <p:val>
                                            <p:strVal val="ppt_w"/>
                                          </p:val>
                                        </p:tav>
                                        <p:tav tm="100000">
                                          <p:val>
                                            <p:fltVal val="0"/>
                                          </p:val>
                                        </p:tav>
                                      </p:tavLst>
                                    </p:anim>
                                    <p:anim calcmode="lin" valueType="num">
                                      <p:cBhvr>
                                        <p:cTn id="19" dur="2000"/>
                                        <p:tgtEl>
                                          <p:spTgt spid="3"/>
                                        </p:tgtEl>
                                        <p:attrNameLst>
                                          <p:attrName>ppt_h</p:attrName>
                                        </p:attrNameLst>
                                      </p:cBhvr>
                                      <p:tavLst>
                                        <p:tav tm="0">
                                          <p:val>
                                            <p:strVal val="ppt_h"/>
                                          </p:val>
                                        </p:tav>
                                        <p:tav tm="100000">
                                          <p:val>
                                            <p:fltVal val="0"/>
                                          </p:val>
                                        </p:tav>
                                      </p:tavLst>
                                    </p:anim>
                                    <p:anim calcmode="lin" valueType="num">
                                      <p:cBhvr>
                                        <p:cTn id="20" dur="2000"/>
                                        <p:tgtEl>
                                          <p:spTgt spid="3"/>
                                        </p:tgtEl>
                                        <p:attrNameLst>
                                          <p:attrName>ppt_x</p:attrName>
                                        </p:attrNameLst>
                                      </p:cBhvr>
                                      <p:tavLst>
                                        <p:tav tm="0">
                                          <p:val>
                                            <p:strVal val="ppt_x"/>
                                          </p:val>
                                        </p:tav>
                                        <p:tav tm="100000">
                                          <p:val>
                                            <p:fltVal val="0.5"/>
                                          </p:val>
                                        </p:tav>
                                      </p:tavLst>
                                    </p:anim>
                                    <p:anim calcmode="lin" valueType="num">
                                      <p:cBhvr>
                                        <p:cTn id="21" dur="2000"/>
                                        <p:tgtEl>
                                          <p:spTgt spid="3"/>
                                        </p:tgtEl>
                                        <p:attrNameLst>
                                          <p:attrName>ppt_y</p:attrName>
                                        </p:attrNameLst>
                                      </p:cBhvr>
                                      <p:tavLst>
                                        <p:tav tm="0">
                                          <p:val>
                                            <p:strVal val="ppt_y"/>
                                          </p:val>
                                        </p:tav>
                                        <p:tav tm="100000">
                                          <p:val>
                                            <p:fltVal val="0.5"/>
                                          </p:val>
                                        </p:tav>
                                      </p:tavLst>
                                    </p:anim>
                                    <p:set>
                                      <p:cBhvr>
                                        <p:cTn id="22" dur="1" fill="hold">
                                          <p:stCondLst>
                                            <p:cond delay="1999"/>
                                          </p:stCondLst>
                                        </p:cTn>
                                        <p:tgtEl>
                                          <p:spTgt spid="3"/>
                                        </p:tgtEl>
                                        <p:attrNameLst>
                                          <p:attrName>style.visibility</p:attrName>
                                        </p:attrNameLst>
                                      </p:cBhvr>
                                      <p:to>
                                        <p:strVal val="hidden"/>
                                      </p:to>
                                    </p:set>
                                  </p:childTnLst>
                                </p:cTn>
                              </p:par>
                              <p:par>
                                <p:cTn id="23" presetID="8" presetClass="emph" presetSubtype="0" fill="hold" nodeType="withEffect">
                                  <p:stCondLst>
                                    <p:cond delay="0"/>
                                  </p:stCondLst>
                                  <p:childTnLst>
                                    <p:animRot by="-21600000">
                                      <p:cBhvr>
                                        <p:cTn id="24" dur="2000" fill="hold"/>
                                        <p:tgtEl>
                                          <p:spTgt spid="3"/>
                                        </p:tgtEl>
                                        <p:attrNameLst>
                                          <p:attrName>r</p:attrName>
                                        </p:attrNameLst>
                                      </p:cBhvr>
                                    </p:animRot>
                                  </p:childTnLst>
                                </p:cTn>
                              </p:par>
                              <p:par>
                                <p:cTn id="25" presetID="23" presetClass="entr" presetSubtype="288"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p:cTn id="27" dur="2000" fill="hold"/>
                                        <p:tgtEl>
                                          <p:spTgt spid="2"/>
                                        </p:tgtEl>
                                        <p:attrNameLst>
                                          <p:attrName>ppt_w</p:attrName>
                                        </p:attrNameLst>
                                      </p:cBhvr>
                                      <p:tavLst>
                                        <p:tav tm="0">
                                          <p:val>
                                            <p:strVal val="4/3*#ppt_w"/>
                                          </p:val>
                                        </p:tav>
                                        <p:tav tm="100000">
                                          <p:val>
                                            <p:strVal val="#ppt_w"/>
                                          </p:val>
                                        </p:tav>
                                      </p:tavLst>
                                    </p:anim>
                                    <p:anim calcmode="lin" valueType="num">
                                      <p:cBhvr>
                                        <p:cTn id="28" dur="2000" fill="hold"/>
                                        <p:tgtEl>
                                          <p:spTgt spid="2"/>
                                        </p:tgtEl>
                                        <p:attrNameLst>
                                          <p:attrName>ppt_h</p:attrName>
                                        </p:attrNameLst>
                                      </p:cBhvr>
                                      <p:tavLst>
                                        <p:tav tm="0">
                                          <p:val>
                                            <p:strVal val="4/3*#ppt_h"/>
                                          </p:val>
                                        </p:tav>
                                        <p:tav tm="100000">
                                          <p:val>
                                            <p:strVal val="#ppt_h"/>
                                          </p:val>
                                        </p:tav>
                                      </p:tavLst>
                                    </p:anim>
                                  </p:childTnLst>
                                </p:cTn>
                              </p:par>
                              <p:par>
                                <p:cTn id="29" presetID="21" presetClass="entr" presetSubtype="8" fill="hold" nodeType="with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wheel(8)">
                                      <p:cBhvr>
                                        <p:cTn id="3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chemeClr val="bg2">
                <a:lumMod val="25000"/>
              </a:schemeClr>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pic>
        <p:nvPicPr>
          <p:cNvPr id="2" name="1 Imagen" descr="david-garrett-keman-f23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13" name="Picture 2" descr="http://www.hekademos.com/hekademos/images/stories/revista/12/11.png"/>
          <p:cNvPicPr>
            <a:picLocks noChangeAspect="1" noChangeArrowheads="1"/>
          </p:cNvPicPr>
          <p:nvPr/>
        </p:nvPicPr>
        <p:blipFill>
          <a:blip r:embed="rId3">
            <a:duotone>
              <a:prstClr val="black"/>
              <a:srgbClr val="D9C3A5">
                <a:tint val="50000"/>
                <a:satMod val="180000"/>
              </a:srgbClr>
            </a:duotone>
            <a:lum contrast="20000"/>
          </a:blip>
          <a:srcRect/>
          <a:stretch>
            <a:fillRect/>
          </a:stretch>
        </p:blipFill>
        <p:spPr bwMode="auto">
          <a:xfrm>
            <a:off x="0" y="785800"/>
            <a:ext cx="2786050" cy="1635555"/>
          </a:xfrm>
          <a:prstGeom prst="rect">
            <a:avLst/>
          </a:prstGeom>
          <a:noFill/>
        </p:spPr>
      </p:pic>
      <p:pic>
        <p:nvPicPr>
          <p:cNvPr id="14" name="Picture 2" descr="http://www.hekademos.com/hekademos/images/stories/revista/12/11.png"/>
          <p:cNvPicPr>
            <a:picLocks noChangeAspect="1" noChangeArrowheads="1"/>
          </p:cNvPicPr>
          <p:nvPr/>
        </p:nvPicPr>
        <p:blipFill>
          <a:blip r:embed="rId3">
            <a:duotone>
              <a:prstClr val="black"/>
              <a:srgbClr val="D9C3A5">
                <a:tint val="50000"/>
                <a:satMod val="180000"/>
              </a:srgbClr>
            </a:duotone>
            <a:lum contrast="20000"/>
          </a:blip>
          <a:srcRect/>
          <a:stretch>
            <a:fillRect/>
          </a:stretch>
        </p:blipFill>
        <p:spPr bwMode="auto">
          <a:xfrm flipV="1">
            <a:off x="0" y="2554721"/>
            <a:ext cx="2786050" cy="1766916"/>
          </a:xfrm>
          <a:prstGeom prst="rect">
            <a:avLst/>
          </a:prstGeom>
          <a:noFill/>
        </p:spPr>
      </p:pic>
      <p:pic>
        <p:nvPicPr>
          <p:cNvPr id="15" name="Picture 2" descr="http://www.hekademos.com/hekademos/images/stories/revista/12/11.png"/>
          <p:cNvPicPr>
            <a:picLocks noChangeAspect="1" noChangeArrowheads="1"/>
          </p:cNvPicPr>
          <p:nvPr/>
        </p:nvPicPr>
        <p:blipFill>
          <a:blip r:embed="rId3">
            <a:duotone>
              <a:prstClr val="black"/>
              <a:srgbClr val="D9C3A5">
                <a:tint val="50000"/>
                <a:satMod val="180000"/>
              </a:srgbClr>
            </a:duotone>
            <a:lum contrast="20000"/>
          </a:blip>
          <a:srcRect/>
          <a:stretch>
            <a:fillRect/>
          </a:stretch>
        </p:blipFill>
        <p:spPr bwMode="auto">
          <a:xfrm>
            <a:off x="1714480" y="785800"/>
            <a:ext cx="2786050" cy="1635555"/>
          </a:xfrm>
          <a:prstGeom prst="rect">
            <a:avLst/>
          </a:prstGeom>
          <a:noFill/>
        </p:spPr>
      </p:pic>
      <p:pic>
        <p:nvPicPr>
          <p:cNvPr id="16" name="Picture 2" descr="http://www.hekademos.com/hekademos/images/stories/revista/12/11.png"/>
          <p:cNvPicPr>
            <a:picLocks noChangeAspect="1" noChangeArrowheads="1"/>
          </p:cNvPicPr>
          <p:nvPr/>
        </p:nvPicPr>
        <p:blipFill>
          <a:blip r:embed="rId3">
            <a:duotone>
              <a:prstClr val="black"/>
              <a:srgbClr val="D9C3A5">
                <a:tint val="50000"/>
                <a:satMod val="180000"/>
              </a:srgbClr>
            </a:duotone>
            <a:lum contrast="20000"/>
          </a:blip>
          <a:srcRect/>
          <a:stretch>
            <a:fillRect/>
          </a:stretch>
        </p:blipFill>
        <p:spPr bwMode="auto">
          <a:xfrm flipV="1">
            <a:off x="1714480" y="2554721"/>
            <a:ext cx="2786050" cy="1766916"/>
          </a:xfrm>
          <a:prstGeom prst="rect">
            <a:avLst/>
          </a:prstGeom>
          <a:noFill/>
        </p:spPr>
      </p:pic>
      <p:pic>
        <p:nvPicPr>
          <p:cNvPr id="17" name="Picture 2" descr="http://www.hekademos.com/hekademos/images/stories/revista/12/11.png"/>
          <p:cNvPicPr>
            <a:picLocks noChangeAspect="1" noChangeArrowheads="1"/>
          </p:cNvPicPr>
          <p:nvPr/>
        </p:nvPicPr>
        <p:blipFill>
          <a:blip r:embed="rId3">
            <a:duotone>
              <a:prstClr val="black"/>
              <a:srgbClr val="D9C3A5">
                <a:tint val="50000"/>
                <a:satMod val="180000"/>
              </a:srgbClr>
            </a:duotone>
            <a:lum contrast="20000"/>
          </a:blip>
          <a:srcRect/>
          <a:stretch>
            <a:fillRect/>
          </a:stretch>
        </p:blipFill>
        <p:spPr bwMode="auto">
          <a:xfrm>
            <a:off x="3286148" y="857237"/>
            <a:ext cx="2786050" cy="1635555"/>
          </a:xfrm>
          <a:prstGeom prst="rect">
            <a:avLst/>
          </a:prstGeom>
          <a:noFill/>
        </p:spPr>
      </p:pic>
      <p:pic>
        <p:nvPicPr>
          <p:cNvPr id="18" name="Picture 2" descr="http://www.hekademos.com/hekademos/images/stories/revista/12/11.png"/>
          <p:cNvPicPr>
            <a:picLocks noChangeAspect="1" noChangeArrowheads="1"/>
          </p:cNvPicPr>
          <p:nvPr/>
        </p:nvPicPr>
        <p:blipFill>
          <a:blip r:embed="rId3">
            <a:duotone>
              <a:prstClr val="black"/>
              <a:srgbClr val="D9C3A5">
                <a:tint val="50000"/>
                <a:satMod val="180000"/>
              </a:srgbClr>
            </a:duotone>
            <a:lum contrast="20000"/>
          </a:blip>
          <a:srcRect/>
          <a:stretch>
            <a:fillRect/>
          </a:stretch>
        </p:blipFill>
        <p:spPr bwMode="auto">
          <a:xfrm flipV="1">
            <a:off x="3286148" y="2626159"/>
            <a:ext cx="2786050" cy="1766916"/>
          </a:xfrm>
          <a:prstGeom prst="rect">
            <a:avLst/>
          </a:prstGeom>
          <a:noFill/>
        </p:spPr>
      </p:pic>
      <p:pic>
        <p:nvPicPr>
          <p:cNvPr id="19" name="Picture 2" descr="http://www.hekademos.com/hekademos/images/stories/revista/12/11.png"/>
          <p:cNvPicPr>
            <a:picLocks noChangeAspect="1" noChangeArrowheads="1"/>
          </p:cNvPicPr>
          <p:nvPr/>
        </p:nvPicPr>
        <p:blipFill>
          <a:blip r:embed="rId3">
            <a:duotone>
              <a:prstClr val="black"/>
              <a:srgbClr val="D9C3A5">
                <a:tint val="50000"/>
                <a:satMod val="180000"/>
              </a:srgbClr>
            </a:duotone>
            <a:lum contrast="20000"/>
          </a:blip>
          <a:srcRect/>
          <a:stretch>
            <a:fillRect/>
          </a:stretch>
        </p:blipFill>
        <p:spPr bwMode="auto">
          <a:xfrm>
            <a:off x="5000628" y="857237"/>
            <a:ext cx="2786050" cy="1635555"/>
          </a:xfrm>
          <a:prstGeom prst="rect">
            <a:avLst/>
          </a:prstGeom>
          <a:noFill/>
        </p:spPr>
      </p:pic>
      <p:pic>
        <p:nvPicPr>
          <p:cNvPr id="20" name="Picture 2" descr="http://www.hekademos.com/hekademos/images/stories/revista/12/11.png"/>
          <p:cNvPicPr>
            <a:picLocks noChangeAspect="1" noChangeArrowheads="1"/>
          </p:cNvPicPr>
          <p:nvPr/>
        </p:nvPicPr>
        <p:blipFill>
          <a:blip r:embed="rId3">
            <a:duotone>
              <a:prstClr val="black"/>
              <a:srgbClr val="D9C3A5">
                <a:tint val="50000"/>
                <a:satMod val="180000"/>
              </a:srgbClr>
            </a:duotone>
            <a:lum contrast="20000"/>
          </a:blip>
          <a:srcRect/>
          <a:stretch>
            <a:fillRect/>
          </a:stretch>
        </p:blipFill>
        <p:spPr bwMode="auto">
          <a:xfrm flipV="1">
            <a:off x="5000628" y="2626159"/>
            <a:ext cx="2786050" cy="1766916"/>
          </a:xfrm>
          <a:prstGeom prst="rect">
            <a:avLst/>
          </a:prstGeom>
          <a:noFill/>
        </p:spPr>
      </p:pic>
      <p:pic>
        <p:nvPicPr>
          <p:cNvPr id="21" name="Picture 2" descr="http://www.hekademos.com/hekademos/images/stories/revista/12/11.png"/>
          <p:cNvPicPr>
            <a:picLocks noChangeAspect="1" noChangeArrowheads="1"/>
          </p:cNvPicPr>
          <p:nvPr/>
        </p:nvPicPr>
        <p:blipFill>
          <a:blip r:embed="rId3">
            <a:duotone>
              <a:prstClr val="black"/>
              <a:srgbClr val="D9C3A5">
                <a:tint val="50000"/>
                <a:satMod val="180000"/>
              </a:srgbClr>
            </a:duotone>
            <a:lum contrast="20000"/>
          </a:blip>
          <a:srcRect/>
          <a:stretch>
            <a:fillRect/>
          </a:stretch>
        </p:blipFill>
        <p:spPr bwMode="auto">
          <a:xfrm>
            <a:off x="6357950" y="928676"/>
            <a:ext cx="2786050" cy="1635555"/>
          </a:xfrm>
          <a:prstGeom prst="rect">
            <a:avLst/>
          </a:prstGeom>
          <a:noFill/>
        </p:spPr>
      </p:pic>
      <p:pic>
        <p:nvPicPr>
          <p:cNvPr id="22" name="Picture 2" descr="http://www.hekademos.com/hekademos/images/stories/revista/12/11.png"/>
          <p:cNvPicPr>
            <a:picLocks noChangeAspect="1" noChangeArrowheads="1"/>
          </p:cNvPicPr>
          <p:nvPr/>
        </p:nvPicPr>
        <p:blipFill>
          <a:blip r:embed="rId3">
            <a:duotone>
              <a:prstClr val="black"/>
              <a:srgbClr val="D9C3A5">
                <a:tint val="50000"/>
                <a:satMod val="180000"/>
              </a:srgbClr>
            </a:duotone>
            <a:lum contrast="20000"/>
          </a:blip>
          <a:srcRect/>
          <a:stretch>
            <a:fillRect/>
          </a:stretch>
        </p:blipFill>
        <p:spPr bwMode="auto">
          <a:xfrm flipV="1">
            <a:off x="6357950" y="2697597"/>
            <a:ext cx="2786050" cy="1766916"/>
          </a:xfrm>
          <a:prstGeom prst="rect">
            <a:avLst/>
          </a:prstGeom>
          <a:noFill/>
        </p:spPr>
      </p:pic>
      <p:sp>
        <p:nvSpPr>
          <p:cNvPr id="23" name="22 Rectángulo"/>
          <p:cNvSpPr/>
          <p:nvPr/>
        </p:nvSpPr>
        <p:spPr>
          <a:xfrm>
            <a:off x="-571536" y="-214332"/>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2"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additive="base">
                                        <p:cTn id="10" dur="3000" fill="hold"/>
                                        <p:tgtEl>
                                          <p:spTgt spid="13"/>
                                        </p:tgtEl>
                                        <p:attrNameLst>
                                          <p:attrName>ppt_x</p:attrName>
                                        </p:attrNameLst>
                                      </p:cBhvr>
                                      <p:tavLst>
                                        <p:tav tm="0">
                                          <p:val>
                                            <p:strVal val="1+#ppt_w/2"/>
                                          </p:val>
                                        </p:tav>
                                        <p:tav tm="100000">
                                          <p:val>
                                            <p:strVal val="#ppt_x"/>
                                          </p:val>
                                        </p:tav>
                                      </p:tavLst>
                                    </p:anim>
                                    <p:anim calcmode="lin" valueType="num">
                                      <p:cBhvr additive="base">
                                        <p:cTn id="11" dur="3000" fill="hold"/>
                                        <p:tgtEl>
                                          <p:spTgt spid="13"/>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3000" fill="hold"/>
                                        <p:tgtEl>
                                          <p:spTgt spid="14"/>
                                        </p:tgtEl>
                                        <p:attrNameLst>
                                          <p:attrName>ppt_x</p:attrName>
                                        </p:attrNameLst>
                                      </p:cBhvr>
                                      <p:tavLst>
                                        <p:tav tm="0">
                                          <p:val>
                                            <p:strVal val="1+#ppt_w/2"/>
                                          </p:val>
                                        </p:tav>
                                        <p:tav tm="100000">
                                          <p:val>
                                            <p:strVal val="#ppt_x"/>
                                          </p:val>
                                        </p:tav>
                                      </p:tavLst>
                                    </p:anim>
                                    <p:anim calcmode="lin" valueType="num">
                                      <p:cBhvr additive="base">
                                        <p:cTn id="15" dur="3000" fill="hold"/>
                                        <p:tgtEl>
                                          <p:spTgt spid="14"/>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3000" fill="hold"/>
                                        <p:tgtEl>
                                          <p:spTgt spid="15"/>
                                        </p:tgtEl>
                                        <p:attrNameLst>
                                          <p:attrName>ppt_x</p:attrName>
                                        </p:attrNameLst>
                                      </p:cBhvr>
                                      <p:tavLst>
                                        <p:tav tm="0">
                                          <p:val>
                                            <p:strVal val="1+#ppt_w/2"/>
                                          </p:val>
                                        </p:tav>
                                        <p:tav tm="100000">
                                          <p:val>
                                            <p:strVal val="#ppt_x"/>
                                          </p:val>
                                        </p:tav>
                                      </p:tavLst>
                                    </p:anim>
                                    <p:anim calcmode="lin" valueType="num">
                                      <p:cBhvr additive="base">
                                        <p:cTn id="19" dur="3000" fill="hold"/>
                                        <p:tgtEl>
                                          <p:spTgt spid="15"/>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3000" fill="hold"/>
                                        <p:tgtEl>
                                          <p:spTgt spid="16"/>
                                        </p:tgtEl>
                                        <p:attrNameLst>
                                          <p:attrName>ppt_x</p:attrName>
                                        </p:attrNameLst>
                                      </p:cBhvr>
                                      <p:tavLst>
                                        <p:tav tm="0">
                                          <p:val>
                                            <p:strVal val="1+#ppt_w/2"/>
                                          </p:val>
                                        </p:tav>
                                        <p:tav tm="100000">
                                          <p:val>
                                            <p:strVal val="#ppt_x"/>
                                          </p:val>
                                        </p:tav>
                                      </p:tavLst>
                                    </p:anim>
                                    <p:anim calcmode="lin" valueType="num">
                                      <p:cBhvr additive="base">
                                        <p:cTn id="23" dur="3000" fill="hold"/>
                                        <p:tgtEl>
                                          <p:spTgt spid="16"/>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3000" fill="hold"/>
                                        <p:tgtEl>
                                          <p:spTgt spid="17"/>
                                        </p:tgtEl>
                                        <p:attrNameLst>
                                          <p:attrName>ppt_x</p:attrName>
                                        </p:attrNameLst>
                                      </p:cBhvr>
                                      <p:tavLst>
                                        <p:tav tm="0">
                                          <p:val>
                                            <p:strVal val="1+#ppt_w/2"/>
                                          </p:val>
                                        </p:tav>
                                        <p:tav tm="100000">
                                          <p:val>
                                            <p:strVal val="#ppt_x"/>
                                          </p:val>
                                        </p:tav>
                                      </p:tavLst>
                                    </p:anim>
                                    <p:anim calcmode="lin" valueType="num">
                                      <p:cBhvr additive="base">
                                        <p:cTn id="27" dur="3000" fill="hold"/>
                                        <p:tgtEl>
                                          <p:spTgt spid="17"/>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3000" fill="hold"/>
                                        <p:tgtEl>
                                          <p:spTgt spid="18"/>
                                        </p:tgtEl>
                                        <p:attrNameLst>
                                          <p:attrName>ppt_x</p:attrName>
                                        </p:attrNameLst>
                                      </p:cBhvr>
                                      <p:tavLst>
                                        <p:tav tm="0">
                                          <p:val>
                                            <p:strVal val="1+#ppt_w/2"/>
                                          </p:val>
                                        </p:tav>
                                        <p:tav tm="100000">
                                          <p:val>
                                            <p:strVal val="#ppt_x"/>
                                          </p:val>
                                        </p:tav>
                                      </p:tavLst>
                                    </p:anim>
                                    <p:anim calcmode="lin" valueType="num">
                                      <p:cBhvr additive="base">
                                        <p:cTn id="31" dur="3000" fill="hold"/>
                                        <p:tgtEl>
                                          <p:spTgt spid="18"/>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3000" fill="hold"/>
                                        <p:tgtEl>
                                          <p:spTgt spid="19"/>
                                        </p:tgtEl>
                                        <p:attrNameLst>
                                          <p:attrName>ppt_x</p:attrName>
                                        </p:attrNameLst>
                                      </p:cBhvr>
                                      <p:tavLst>
                                        <p:tav tm="0">
                                          <p:val>
                                            <p:strVal val="1+#ppt_w/2"/>
                                          </p:val>
                                        </p:tav>
                                        <p:tav tm="100000">
                                          <p:val>
                                            <p:strVal val="#ppt_x"/>
                                          </p:val>
                                        </p:tav>
                                      </p:tavLst>
                                    </p:anim>
                                    <p:anim calcmode="lin" valueType="num">
                                      <p:cBhvr additive="base">
                                        <p:cTn id="35" dur="3000" fill="hold"/>
                                        <p:tgtEl>
                                          <p:spTgt spid="19"/>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1+#ppt_w/2"/>
                                          </p:val>
                                        </p:tav>
                                        <p:tav tm="100000">
                                          <p:val>
                                            <p:strVal val="#ppt_x"/>
                                          </p:val>
                                        </p:tav>
                                      </p:tavLst>
                                    </p:anim>
                                    <p:anim calcmode="lin" valueType="num">
                                      <p:cBhvr additive="base">
                                        <p:cTn id="39" dur="3000" fill="hold"/>
                                        <p:tgtEl>
                                          <p:spTgt spid="20"/>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3000" fill="hold"/>
                                        <p:tgtEl>
                                          <p:spTgt spid="21"/>
                                        </p:tgtEl>
                                        <p:attrNameLst>
                                          <p:attrName>ppt_x</p:attrName>
                                        </p:attrNameLst>
                                      </p:cBhvr>
                                      <p:tavLst>
                                        <p:tav tm="0">
                                          <p:val>
                                            <p:strVal val="1+#ppt_w/2"/>
                                          </p:val>
                                        </p:tav>
                                        <p:tav tm="100000">
                                          <p:val>
                                            <p:strVal val="#ppt_x"/>
                                          </p:val>
                                        </p:tav>
                                      </p:tavLst>
                                    </p:anim>
                                    <p:anim calcmode="lin" valueType="num">
                                      <p:cBhvr additive="base">
                                        <p:cTn id="43" dur="3000" fill="hold"/>
                                        <p:tgtEl>
                                          <p:spTgt spid="21"/>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3000" fill="hold"/>
                                        <p:tgtEl>
                                          <p:spTgt spid="22"/>
                                        </p:tgtEl>
                                        <p:attrNameLst>
                                          <p:attrName>ppt_x</p:attrName>
                                        </p:attrNameLst>
                                      </p:cBhvr>
                                      <p:tavLst>
                                        <p:tav tm="0">
                                          <p:val>
                                            <p:strVal val="1+#ppt_w/2"/>
                                          </p:val>
                                        </p:tav>
                                        <p:tav tm="100000">
                                          <p:val>
                                            <p:strVal val="#ppt_x"/>
                                          </p:val>
                                        </p:tav>
                                      </p:tavLst>
                                    </p:anim>
                                    <p:anim calcmode="lin" valueType="num">
                                      <p:cBhvr additive="base">
                                        <p:cTn id="47" dur="3000" fill="hold"/>
                                        <p:tgtEl>
                                          <p:spTgt spid="22"/>
                                        </p:tgtEl>
                                        <p:attrNameLst>
                                          <p:attrName>ppt_y</p:attrName>
                                        </p:attrNameLst>
                                      </p:cBhvr>
                                      <p:tavLst>
                                        <p:tav tm="0">
                                          <p:val>
                                            <p:strVal val="#ppt_y"/>
                                          </p:val>
                                        </p:tav>
                                        <p:tav tm="100000">
                                          <p:val>
                                            <p:strVal val="#ppt_y"/>
                                          </p:val>
                                        </p:tav>
                                      </p:tavLst>
                                    </p:anim>
                                  </p:childTnLst>
                                </p:cTn>
                              </p:par>
                              <p:par>
                                <p:cTn id="48" presetID="19" presetClass="entr" presetSubtype="5" fill="hold"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p:cTn id="50" dur="3000" fill="hold"/>
                                        <p:tgtEl>
                                          <p:spTgt spid="13"/>
                                        </p:tgtEl>
                                        <p:attrNameLst>
                                          <p:attrName>ppt_w</p:attrName>
                                        </p:attrNameLst>
                                      </p:cBhvr>
                                      <p:tavLst>
                                        <p:tav tm="0">
                                          <p:val>
                                            <p:strVal val="#ppt_w"/>
                                          </p:val>
                                        </p:tav>
                                        <p:tav tm="100000">
                                          <p:val>
                                            <p:strVal val="#ppt_w"/>
                                          </p:val>
                                        </p:tav>
                                      </p:tavLst>
                                    </p:anim>
                                    <p:anim calcmode="lin" valueType="num">
                                      <p:cBhvr>
                                        <p:cTn id="51" dur="3000" fill="hold"/>
                                        <p:tgtEl>
                                          <p:spTgt spid="13"/>
                                        </p:tgtEl>
                                        <p:attrNameLst>
                                          <p:attrName>ppt_h</p:attrName>
                                        </p:attrNameLst>
                                      </p:cBhvr>
                                      <p:tavLst>
                                        <p:tav tm="0" fmla="#ppt_h*sin(2.5*pi*$)">
                                          <p:val>
                                            <p:fltVal val="0"/>
                                          </p:val>
                                        </p:tav>
                                        <p:tav tm="100000">
                                          <p:val>
                                            <p:fltVal val="1"/>
                                          </p:val>
                                        </p:tav>
                                      </p:tavLst>
                                    </p:anim>
                                  </p:childTnLst>
                                </p:cTn>
                              </p:par>
                              <p:par>
                                <p:cTn id="52" presetID="19" presetClass="entr" presetSubtype="5"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p:cTn id="54" dur="3000" fill="hold"/>
                                        <p:tgtEl>
                                          <p:spTgt spid="14"/>
                                        </p:tgtEl>
                                        <p:attrNameLst>
                                          <p:attrName>ppt_w</p:attrName>
                                        </p:attrNameLst>
                                      </p:cBhvr>
                                      <p:tavLst>
                                        <p:tav tm="0">
                                          <p:val>
                                            <p:strVal val="#ppt_w"/>
                                          </p:val>
                                        </p:tav>
                                        <p:tav tm="100000">
                                          <p:val>
                                            <p:strVal val="#ppt_w"/>
                                          </p:val>
                                        </p:tav>
                                      </p:tavLst>
                                    </p:anim>
                                    <p:anim calcmode="lin" valueType="num">
                                      <p:cBhvr>
                                        <p:cTn id="55" dur="3000" fill="hold"/>
                                        <p:tgtEl>
                                          <p:spTgt spid="14"/>
                                        </p:tgtEl>
                                        <p:attrNameLst>
                                          <p:attrName>ppt_h</p:attrName>
                                        </p:attrNameLst>
                                      </p:cBhvr>
                                      <p:tavLst>
                                        <p:tav tm="0" fmla="#ppt_h*sin(2.5*pi*$)">
                                          <p:val>
                                            <p:fltVal val="0"/>
                                          </p:val>
                                        </p:tav>
                                        <p:tav tm="100000">
                                          <p:val>
                                            <p:fltVal val="1"/>
                                          </p:val>
                                        </p:tav>
                                      </p:tavLst>
                                    </p:anim>
                                  </p:childTnLst>
                                </p:cTn>
                              </p:par>
                              <p:par>
                                <p:cTn id="56" presetID="19" presetClass="entr" presetSubtype="5" fill="hold"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p:cTn id="58" dur="3000" fill="hold"/>
                                        <p:tgtEl>
                                          <p:spTgt spid="15"/>
                                        </p:tgtEl>
                                        <p:attrNameLst>
                                          <p:attrName>ppt_w</p:attrName>
                                        </p:attrNameLst>
                                      </p:cBhvr>
                                      <p:tavLst>
                                        <p:tav tm="0">
                                          <p:val>
                                            <p:strVal val="#ppt_w"/>
                                          </p:val>
                                        </p:tav>
                                        <p:tav tm="100000">
                                          <p:val>
                                            <p:strVal val="#ppt_w"/>
                                          </p:val>
                                        </p:tav>
                                      </p:tavLst>
                                    </p:anim>
                                    <p:anim calcmode="lin" valueType="num">
                                      <p:cBhvr>
                                        <p:cTn id="59" dur="3000" fill="hold"/>
                                        <p:tgtEl>
                                          <p:spTgt spid="15"/>
                                        </p:tgtEl>
                                        <p:attrNameLst>
                                          <p:attrName>ppt_h</p:attrName>
                                        </p:attrNameLst>
                                      </p:cBhvr>
                                      <p:tavLst>
                                        <p:tav tm="0" fmla="#ppt_h*sin(2.5*pi*$)">
                                          <p:val>
                                            <p:fltVal val="0"/>
                                          </p:val>
                                        </p:tav>
                                        <p:tav tm="100000">
                                          <p:val>
                                            <p:fltVal val="1"/>
                                          </p:val>
                                        </p:tav>
                                      </p:tavLst>
                                    </p:anim>
                                  </p:childTnLst>
                                </p:cTn>
                              </p:par>
                              <p:par>
                                <p:cTn id="60" presetID="19" presetClass="entr" presetSubtype="5"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p:cTn id="62" dur="3000" fill="hold"/>
                                        <p:tgtEl>
                                          <p:spTgt spid="16"/>
                                        </p:tgtEl>
                                        <p:attrNameLst>
                                          <p:attrName>ppt_w</p:attrName>
                                        </p:attrNameLst>
                                      </p:cBhvr>
                                      <p:tavLst>
                                        <p:tav tm="0">
                                          <p:val>
                                            <p:strVal val="#ppt_w"/>
                                          </p:val>
                                        </p:tav>
                                        <p:tav tm="100000">
                                          <p:val>
                                            <p:strVal val="#ppt_w"/>
                                          </p:val>
                                        </p:tav>
                                      </p:tavLst>
                                    </p:anim>
                                    <p:anim calcmode="lin" valueType="num">
                                      <p:cBhvr>
                                        <p:cTn id="63" dur="3000" fill="hold"/>
                                        <p:tgtEl>
                                          <p:spTgt spid="16"/>
                                        </p:tgtEl>
                                        <p:attrNameLst>
                                          <p:attrName>ppt_h</p:attrName>
                                        </p:attrNameLst>
                                      </p:cBhvr>
                                      <p:tavLst>
                                        <p:tav tm="0" fmla="#ppt_h*sin(2.5*pi*$)">
                                          <p:val>
                                            <p:fltVal val="0"/>
                                          </p:val>
                                        </p:tav>
                                        <p:tav tm="100000">
                                          <p:val>
                                            <p:fltVal val="1"/>
                                          </p:val>
                                        </p:tav>
                                      </p:tavLst>
                                    </p:anim>
                                  </p:childTnLst>
                                </p:cTn>
                              </p:par>
                              <p:par>
                                <p:cTn id="64" presetID="19" presetClass="entr" presetSubtype="5" fill="hold"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p:cTn id="66" dur="3000" fill="hold"/>
                                        <p:tgtEl>
                                          <p:spTgt spid="17"/>
                                        </p:tgtEl>
                                        <p:attrNameLst>
                                          <p:attrName>ppt_w</p:attrName>
                                        </p:attrNameLst>
                                      </p:cBhvr>
                                      <p:tavLst>
                                        <p:tav tm="0">
                                          <p:val>
                                            <p:strVal val="#ppt_w"/>
                                          </p:val>
                                        </p:tav>
                                        <p:tav tm="100000">
                                          <p:val>
                                            <p:strVal val="#ppt_w"/>
                                          </p:val>
                                        </p:tav>
                                      </p:tavLst>
                                    </p:anim>
                                    <p:anim calcmode="lin" valueType="num">
                                      <p:cBhvr>
                                        <p:cTn id="67" dur="3000" fill="hold"/>
                                        <p:tgtEl>
                                          <p:spTgt spid="17"/>
                                        </p:tgtEl>
                                        <p:attrNameLst>
                                          <p:attrName>ppt_h</p:attrName>
                                        </p:attrNameLst>
                                      </p:cBhvr>
                                      <p:tavLst>
                                        <p:tav tm="0" fmla="#ppt_h*sin(2.5*pi*$)">
                                          <p:val>
                                            <p:fltVal val="0"/>
                                          </p:val>
                                        </p:tav>
                                        <p:tav tm="100000">
                                          <p:val>
                                            <p:fltVal val="1"/>
                                          </p:val>
                                        </p:tav>
                                      </p:tavLst>
                                    </p:anim>
                                  </p:childTnLst>
                                </p:cTn>
                              </p:par>
                              <p:par>
                                <p:cTn id="68" presetID="19" presetClass="entr" presetSubtype="5" fill="hold"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p:cTn id="70" dur="3000" fill="hold"/>
                                        <p:tgtEl>
                                          <p:spTgt spid="18"/>
                                        </p:tgtEl>
                                        <p:attrNameLst>
                                          <p:attrName>ppt_w</p:attrName>
                                        </p:attrNameLst>
                                      </p:cBhvr>
                                      <p:tavLst>
                                        <p:tav tm="0">
                                          <p:val>
                                            <p:strVal val="#ppt_w"/>
                                          </p:val>
                                        </p:tav>
                                        <p:tav tm="100000">
                                          <p:val>
                                            <p:strVal val="#ppt_w"/>
                                          </p:val>
                                        </p:tav>
                                      </p:tavLst>
                                    </p:anim>
                                    <p:anim calcmode="lin" valueType="num">
                                      <p:cBhvr>
                                        <p:cTn id="71" dur="3000" fill="hold"/>
                                        <p:tgtEl>
                                          <p:spTgt spid="18"/>
                                        </p:tgtEl>
                                        <p:attrNameLst>
                                          <p:attrName>ppt_h</p:attrName>
                                        </p:attrNameLst>
                                      </p:cBhvr>
                                      <p:tavLst>
                                        <p:tav tm="0" fmla="#ppt_h*sin(2.5*pi*$)">
                                          <p:val>
                                            <p:fltVal val="0"/>
                                          </p:val>
                                        </p:tav>
                                        <p:tav tm="100000">
                                          <p:val>
                                            <p:fltVal val="1"/>
                                          </p:val>
                                        </p:tav>
                                      </p:tavLst>
                                    </p:anim>
                                  </p:childTnLst>
                                </p:cTn>
                              </p:par>
                              <p:par>
                                <p:cTn id="72" presetID="19" presetClass="entr" presetSubtype="5" fill="hold"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p:cTn id="74" dur="3000" fill="hold"/>
                                        <p:tgtEl>
                                          <p:spTgt spid="19"/>
                                        </p:tgtEl>
                                        <p:attrNameLst>
                                          <p:attrName>ppt_w</p:attrName>
                                        </p:attrNameLst>
                                      </p:cBhvr>
                                      <p:tavLst>
                                        <p:tav tm="0">
                                          <p:val>
                                            <p:strVal val="#ppt_w"/>
                                          </p:val>
                                        </p:tav>
                                        <p:tav tm="100000">
                                          <p:val>
                                            <p:strVal val="#ppt_w"/>
                                          </p:val>
                                        </p:tav>
                                      </p:tavLst>
                                    </p:anim>
                                    <p:anim calcmode="lin" valueType="num">
                                      <p:cBhvr>
                                        <p:cTn id="75" dur="3000" fill="hold"/>
                                        <p:tgtEl>
                                          <p:spTgt spid="19"/>
                                        </p:tgtEl>
                                        <p:attrNameLst>
                                          <p:attrName>ppt_h</p:attrName>
                                        </p:attrNameLst>
                                      </p:cBhvr>
                                      <p:tavLst>
                                        <p:tav tm="0" fmla="#ppt_h*sin(2.5*pi*$)">
                                          <p:val>
                                            <p:fltVal val="0"/>
                                          </p:val>
                                        </p:tav>
                                        <p:tav tm="100000">
                                          <p:val>
                                            <p:fltVal val="1"/>
                                          </p:val>
                                        </p:tav>
                                      </p:tavLst>
                                    </p:anim>
                                  </p:childTnLst>
                                </p:cTn>
                              </p:par>
                              <p:par>
                                <p:cTn id="76" presetID="19" presetClass="entr" presetSubtype="5" fill="hold"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p:cTn id="78" dur="3000" fill="hold"/>
                                        <p:tgtEl>
                                          <p:spTgt spid="20"/>
                                        </p:tgtEl>
                                        <p:attrNameLst>
                                          <p:attrName>ppt_w</p:attrName>
                                        </p:attrNameLst>
                                      </p:cBhvr>
                                      <p:tavLst>
                                        <p:tav tm="0">
                                          <p:val>
                                            <p:strVal val="#ppt_w"/>
                                          </p:val>
                                        </p:tav>
                                        <p:tav tm="100000">
                                          <p:val>
                                            <p:strVal val="#ppt_w"/>
                                          </p:val>
                                        </p:tav>
                                      </p:tavLst>
                                    </p:anim>
                                    <p:anim calcmode="lin" valueType="num">
                                      <p:cBhvr>
                                        <p:cTn id="79" dur="3000" fill="hold"/>
                                        <p:tgtEl>
                                          <p:spTgt spid="20"/>
                                        </p:tgtEl>
                                        <p:attrNameLst>
                                          <p:attrName>ppt_h</p:attrName>
                                        </p:attrNameLst>
                                      </p:cBhvr>
                                      <p:tavLst>
                                        <p:tav tm="0" fmla="#ppt_h*sin(2.5*pi*$)">
                                          <p:val>
                                            <p:fltVal val="0"/>
                                          </p:val>
                                        </p:tav>
                                        <p:tav tm="100000">
                                          <p:val>
                                            <p:fltVal val="1"/>
                                          </p:val>
                                        </p:tav>
                                      </p:tavLst>
                                    </p:anim>
                                  </p:childTnLst>
                                </p:cTn>
                              </p:par>
                              <p:par>
                                <p:cTn id="80" presetID="19" presetClass="entr" presetSubtype="5" fill="hold"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p:cTn id="82" dur="3000" fill="hold"/>
                                        <p:tgtEl>
                                          <p:spTgt spid="21"/>
                                        </p:tgtEl>
                                        <p:attrNameLst>
                                          <p:attrName>ppt_w</p:attrName>
                                        </p:attrNameLst>
                                      </p:cBhvr>
                                      <p:tavLst>
                                        <p:tav tm="0">
                                          <p:val>
                                            <p:strVal val="#ppt_w"/>
                                          </p:val>
                                        </p:tav>
                                        <p:tav tm="100000">
                                          <p:val>
                                            <p:strVal val="#ppt_w"/>
                                          </p:val>
                                        </p:tav>
                                      </p:tavLst>
                                    </p:anim>
                                    <p:anim calcmode="lin" valueType="num">
                                      <p:cBhvr>
                                        <p:cTn id="83" dur="3000" fill="hold"/>
                                        <p:tgtEl>
                                          <p:spTgt spid="21"/>
                                        </p:tgtEl>
                                        <p:attrNameLst>
                                          <p:attrName>ppt_h</p:attrName>
                                        </p:attrNameLst>
                                      </p:cBhvr>
                                      <p:tavLst>
                                        <p:tav tm="0" fmla="#ppt_h*sin(2.5*pi*$)">
                                          <p:val>
                                            <p:fltVal val="0"/>
                                          </p:val>
                                        </p:tav>
                                        <p:tav tm="100000">
                                          <p:val>
                                            <p:fltVal val="1"/>
                                          </p:val>
                                        </p:tav>
                                      </p:tavLst>
                                    </p:anim>
                                  </p:childTnLst>
                                </p:cTn>
                              </p:par>
                              <p:par>
                                <p:cTn id="84" presetID="19" presetClass="entr" presetSubtype="5" fill="hold"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p:cTn id="86" dur="3000" fill="hold"/>
                                        <p:tgtEl>
                                          <p:spTgt spid="22"/>
                                        </p:tgtEl>
                                        <p:attrNameLst>
                                          <p:attrName>ppt_w</p:attrName>
                                        </p:attrNameLst>
                                      </p:cBhvr>
                                      <p:tavLst>
                                        <p:tav tm="0">
                                          <p:val>
                                            <p:strVal val="#ppt_w"/>
                                          </p:val>
                                        </p:tav>
                                        <p:tav tm="100000">
                                          <p:val>
                                            <p:strVal val="#ppt_w"/>
                                          </p:val>
                                        </p:tav>
                                      </p:tavLst>
                                    </p:anim>
                                    <p:anim calcmode="lin" valueType="num">
                                      <p:cBhvr>
                                        <p:cTn id="87" dur="3000" fill="hold"/>
                                        <p:tgtEl>
                                          <p:spTgt spid="22"/>
                                        </p:tgtEl>
                                        <p:attrNameLst>
                                          <p:attrName>ppt_h</p:attrName>
                                        </p:attrNameLst>
                                      </p:cBhvr>
                                      <p:tavLst>
                                        <p:tav tm="0" fmla="#ppt_h*sin(2.5*pi*$)">
                                          <p:val>
                                            <p:fltVal val="0"/>
                                          </p:val>
                                        </p:tav>
                                        <p:tav tm="100000">
                                          <p:val>
                                            <p:fltVal val="1"/>
                                          </p:val>
                                        </p:tav>
                                      </p:tavLst>
                                    </p:anim>
                                  </p:childTnLst>
                                </p:cTn>
                              </p:par>
                            </p:childTnLst>
                          </p:cTn>
                        </p:par>
                        <p:par>
                          <p:cTn id="88" fill="hold">
                            <p:stCondLst>
                              <p:cond delay="3000"/>
                            </p:stCondLst>
                            <p:childTnLst>
                              <p:par>
                                <p:cTn id="89" presetID="2" presetClass="exit" presetSubtype="2" fill="hold" nodeType="afterEffect">
                                  <p:stCondLst>
                                    <p:cond delay="0"/>
                                  </p:stCondLst>
                                  <p:childTnLst>
                                    <p:anim calcmode="lin" valueType="num">
                                      <p:cBhvr additive="base">
                                        <p:cTn id="90" dur="3000"/>
                                        <p:tgtEl>
                                          <p:spTgt spid="13"/>
                                        </p:tgtEl>
                                        <p:attrNameLst>
                                          <p:attrName>ppt_x</p:attrName>
                                        </p:attrNameLst>
                                      </p:cBhvr>
                                      <p:tavLst>
                                        <p:tav tm="0">
                                          <p:val>
                                            <p:strVal val="ppt_x"/>
                                          </p:val>
                                        </p:tav>
                                        <p:tav tm="100000">
                                          <p:val>
                                            <p:strVal val="1+ppt_w/2"/>
                                          </p:val>
                                        </p:tav>
                                      </p:tavLst>
                                    </p:anim>
                                    <p:anim calcmode="lin" valueType="num">
                                      <p:cBhvr additive="base">
                                        <p:cTn id="91" dur="3000"/>
                                        <p:tgtEl>
                                          <p:spTgt spid="13"/>
                                        </p:tgtEl>
                                        <p:attrNameLst>
                                          <p:attrName>ppt_y</p:attrName>
                                        </p:attrNameLst>
                                      </p:cBhvr>
                                      <p:tavLst>
                                        <p:tav tm="0">
                                          <p:val>
                                            <p:strVal val="ppt_y"/>
                                          </p:val>
                                        </p:tav>
                                        <p:tav tm="100000">
                                          <p:val>
                                            <p:strVal val="ppt_y"/>
                                          </p:val>
                                        </p:tav>
                                      </p:tavLst>
                                    </p:anim>
                                    <p:set>
                                      <p:cBhvr>
                                        <p:cTn id="92" dur="1" fill="hold">
                                          <p:stCondLst>
                                            <p:cond delay="2999"/>
                                          </p:stCondLst>
                                        </p:cTn>
                                        <p:tgtEl>
                                          <p:spTgt spid="13"/>
                                        </p:tgtEl>
                                        <p:attrNameLst>
                                          <p:attrName>style.visibility</p:attrName>
                                        </p:attrNameLst>
                                      </p:cBhvr>
                                      <p:to>
                                        <p:strVal val="hidden"/>
                                      </p:to>
                                    </p:set>
                                  </p:childTnLst>
                                </p:cTn>
                              </p:par>
                              <p:par>
                                <p:cTn id="93" presetID="2" presetClass="exit" presetSubtype="2" fill="hold" nodeType="withEffect">
                                  <p:stCondLst>
                                    <p:cond delay="0"/>
                                  </p:stCondLst>
                                  <p:childTnLst>
                                    <p:anim calcmode="lin" valueType="num">
                                      <p:cBhvr additive="base">
                                        <p:cTn id="94" dur="3000"/>
                                        <p:tgtEl>
                                          <p:spTgt spid="14"/>
                                        </p:tgtEl>
                                        <p:attrNameLst>
                                          <p:attrName>ppt_x</p:attrName>
                                        </p:attrNameLst>
                                      </p:cBhvr>
                                      <p:tavLst>
                                        <p:tav tm="0">
                                          <p:val>
                                            <p:strVal val="ppt_x"/>
                                          </p:val>
                                        </p:tav>
                                        <p:tav tm="100000">
                                          <p:val>
                                            <p:strVal val="1+ppt_w/2"/>
                                          </p:val>
                                        </p:tav>
                                      </p:tavLst>
                                    </p:anim>
                                    <p:anim calcmode="lin" valueType="num">
                                      <p:cBhvr additive="base">
                                        <p:cTn id="95" dur="3000"/>
                                        <p:tgtEl>
                                          <p:spTgt spid="14"/>
                                        </p:tgtEl>
                                        <p:attrNameLst>
                                          <p:attrName>ppt_y</p:attrName>
                                        </p:attrNameLst>
                                      </p:cBhvr>
                                      <p:tavLst>
                                        <p:tav tm="0">
                                          <p:val>
                                            <p:strVal val="ppt_y"/>
                                          </p:val>
                                        </p:tav>
                                        <p:tav tm="100000">
                                          <p:val>
                                            <p:strVal val="ppt_y"/>
                                          </p:val>
                                        </p:tav>
                                      </p:tavLst>
                                    </p:anim>
                                    <p:set>
                                      <p:cBhvr>
                                        <p:cTn id="96" dur="1" fill="hold">
                                          <p:stCondLst>
                                            <p:cond delay="2999"/>
                                          </p:stCondLst>
                                        </p:cTn>
                                        <p:tgtEl>
                                          <p:spTgt spid="14"/>
                                        </p:tgtEl>
                                        <p:attrNameLst>
                                          <p:attrName>style.visibility</p:attrName>
                                        </p:attrNameLst>
                                      </p:cBhvr>
                                      <p:to>
                                        <p:strVal val="hidden"/>
                                      </p:to>
                                    </p:set>
                                  </p:childTnLst>
                                </p:cTn>
                              </p:par>
                              <p:par>
                                <p:cTn id="97" presetID="2" presetClass="exit" presetSubtype="2" fill="hold" nodeType="withEffect">
                                  <p:stCondLst>
                                    <p:cond delay="0"/>
                                  </p:stCondLst>
                                  <p:childTnLst>
                                    <p:anim calcmode="lin" valueType="num">
                                      <p:cBhvr additive="base">
                                        <p:cTn id="98" dur="3000"/>
                                        <p:tgtEl>
                                          <p:spTgt spid="15"/>
                                        </p:tgtEl>
                                        <p:attrNameLst>
                                          <p:attrName>ppt_x</p:attrName>
                                        </p:attrNameLst>
                                      </p:cBhvr>
                                      <p:tavLst>
                                        <p:tav tm="0">
                                          <p:val>
                                            <p:strVal val="ppt_x"/>
                                          </p:val>
                                        </p:tav>
                                        <p:tav tm="100000">
                                          <p:val>
                                            <p:strVal val="1+ppt_w/2"/>
                                          </p:val>
                                        </p:tav>
                                      </p:tavLst>
                                    </p:anim>
                                    <p:anim calcmode="lin" valueType="num">
                                      <p:cBhvr additive="base">
                                        <p:cTn id="99" dur="3000"/>
                                        <p:tgtEl>
                                          <p:spTgt spid="15"/>
                                        </p:tgtEl>
                                        <p:attrNameLst>
                                          <p:attrName>ppt_y</p:attrName>
                                        </p:attrNameLst>
                                      </p:cBhvr>
                                      <p:tavLst>
                                        <p:tav tm="0">
                                          <p:val>
                                            <p:strVal val="ppt_y"/>
                                          </p:val>
                                        </p:tav>
                                        <p:tav tm="100000">
                                          <p:val>
                                            <p:strVal val="ppt_y"/>
                                          </p:val>
                                        </p:tav>
                                      </p:tavLst>
                                    </p:anim>
                                    <p:set>
                                      <p:cBhvr>
                                        <p:cTn id="100" dur="1" fill="hold">
                                          <p:stCondLst>
                                            <p:cond delay="2999"/>
                                          </p:stCondLst>
                                        </p:cTn>
                                        <p:tgtEl>
                                          <p:spTgt spid="15"/>
                                        </p:tgtEl>
                                        <p:attrNameLst>
                                          <p:attrName>style.visibility</p:attrName>
                                        </p:attrNameLst>
                                      </p:cBhvr>
                                      <p:to>
                                        <p:strVal val="hidden"/>
                                      </p:to>
                                    </p:set>
                                  </p:childTnLst>
                                </p:cTn>
                              </p:par>
                              <p:par>
                                <p:cTn id="101" presetID="2" presetClass="exit" presetSubtype="2" fill="hold" nodeType="withEffect">
                                  <p:stCondLst>
                                    <p:cond delay="0"/>
                                  </p:stCondLst>
                                  <p:childTnLst>
                                    <p:anim calcmode="lin" valueType="num">
                                      <p:cBhvr additive="base">
                                        <p:cTn id="102" dur="3000"/>
                                        <p:tgtEl>
                                          <p:spTgt spid="16"/>
                                        </p:tgtEl>
                                        <p:attrNameLst>
                                          <p:attrName>ppt_x</p:attrName>
                                        </p:attrNameLst>
                                      </p:cBhvr>
                                      <p:tavLst>
                                        <p:tav tm="0">
                                          <p:val>
                                            <p:strVal val="ppt_x"/>
                                          </p:val>
                                        </p:tav>
                                        <p:tav tm="100000">
                                          <p:val>
                                            <p:strVal val="1+ppt_w/2"/>
                                          </p:val>
                                        </p:tav>
                                      </p:tavLst>
                                    </p:anim>
                                    <p:anim calcmode="lin" valueType="num">
                                      <p:cBhvr additive="base">
                                        <p:cTn id="103" dur="3000"/>
                                        <p:tgtEl>
                                          <p:spTgt spid="16"/>
                                        </p:tgtEl>
                                        <p:attrNameLst>
                                          <p:attrName>ppt_y</p:attrName>
                                        </p:attrNameLst>
                                      </p:cBhvr>
                                      <p:tavLst>
                                        <p:tav tm="0">
                                          <p:val>
                                            <p:strVal val="ppt_y"/>
                                          </p:val>
                                        </p:tav>
                                        <p:tav tm="100000">
                                          <p:val>
                                            <p:strVal val="ppt_y"/>
                                          </p:val>
                                        </p:tav>
                                      </p:tavLst>
                                    </p:anim>
                                    <p:set>
                                      <p:cBhvr>
                                        <p:cTn id="104" dur="1" fill="hold">
                                          <p:stCondLst>
                                            <p:cond delay="2999"/>
                                          </p:stCondLst>
                                        </p:cTn>
                                        <p:tgtEl>
                                          <p:spTgt spid="16"/>
                                        </p:tgtEl>
                                        <p:attrNameLst>
                                          <p:attrName>style.visibility</p:attrName>
                                        </p:attrNameLst>
                                      </p:cBhvr>
                                      <p:to>
                                        <p:strVal val="hidden"/>
                                      </p:to>
                                    </p:set>
                                  </p:childTnLst>
                                </p:cTn>
                              </p:par>
                              <p:par>
                                <p:cTn id="105" presetID="2" presetClass="exit" presetSubtype="2" fill="hold" nodeType="withEffect">
                                  <p:stCondLst>
                                    <p:cond delay="0"/>
                                  </p:stCondLst>
                                  <p:childTnLst>
                                    <p:anim calcmode="lin" valueType="num">
                                      <p:cBhvr additive="base">
                                        <p:cTn id="106" dur="3000"/>
                                        <p:tgtEl>
                                          <p:spTgt spid="17"/>
                                        </p:tgtEl>
                                        <p:attrNameLst>
                                          <p:attrName>ppt_x</p:attrName>
                                        </p:attrNameLst>
                                      </p:cBhvr>
                                      <p:tavLst>
                                        <p:tav tm="0">
                                          <p:val>
                                            <p:strVal val="ppt_x"/>
                                          </p:val>
                                        </p:tav>
                                        <p:tav tm="100000">
                                          <p:val>
                                            <p:strVal val="1+ppt_w/2"/>
                                          </p:val>
                                        </p:tav>
                                      </p:tavLst>
                                    </p:anim>
                                    <p:anim calcmode="lin" valueType="num">
                                      <p:cBhvr additive="base">
                                        <p:cTn id="107" dur="3000"/>
                                        <p:tgtEl>
                                          <p:spTgt spid="17"/>
                                        </p:tgtEl>
                                        <p:attrNameLst>
                                          <p:attrName>ppt_y</p:attrName>
                                        </p:attrNameLst>
                                      </p:cBhvr>
                                      <p:tavLst>
                                        <p:tav tm="0">
                                          <p:val>
                                            <p:strVal val="ppt_y"/>
                                          </p:val>
                                        </p:tav>
                                        <p:tav tm="100000">
                                          <p:val>
                                            <p:strVal val="ppt_y"/>
                                          </p:val>
                                        </p:tav>
                                      </p:tavLst>
                                    </p:anim>
                                    <p:set>
                                      <p:cBhvr>
                                        <p:cTn id="108" dur="1" fill="hold">
                                          <p:stCondLst>
                                            <p:cond delay="2999"/>
                                          </p:stCondLst>
                                        </p:cTn>
                                        <p:tgtEl>
                                          <p:spTgt spid="17"/>
                                        </p:tgtEl>
                                        <p:attrNameLst>
                                          <p:attrName>style.visibility</p:attrName>
                                        </p:attrNameLst>
                                      </p:cBhvr>
                                      <p:to>
                                        <p:strVal val="hidden"/>
                                      </p:to>
                                    </p:set>
                                  </p:childTnLst>
                                </p:cTn>
                              </p:par>
                              <p:par>
                                <p:cTn id="109" presetID="2" presetClass="exit" presetSubtype="2" fill="hold" nodeType="withEffect">
                                  <p:stCondLst>
                                    <p:cond delay="0"/>
                                  </p:stCondLst>
                                  <p:childTnLst>
                                    <p:anim calcmode="lin" valueType="num">
                                      <p:cBhvr additive="base">
                                        <p:cTn id="110" dur="3000"/>
                                        <p:tgtEl>
                                          <p:spTgt spid="18"/>
                                        </p:tgtEl>
                                        <p:attrNameLst>
                                          <p:attrName>ppt_x</p:attrName>
                                        </p:attrNameLst>
                                      </p:cBhvr>
                                      <p:tavLst>
                                        <p:tav tm="0">
                                          <p:val>
                                            <p:strVal val="ppt_x"/>
                                          </p:val>
                                        </p:tav>
                                        <p:tav tm="100000">
                                          <p:val>
                                            <p:strVal val="1+ppt_w/2"/>
                                          </p:val>
                                        </p:tav>
                                      </p:tavLst>
                                    </p:anim>
                                    <p:anim calcmode="lin" valueType="num">
                                      <p:cBhvr additive="base">
                                        <p:cTn id="111" dur="3000"/>
                                        <p:tgtEl>
                                          <p:spTgt spid="18"/>
                                        </p:tgtEl>
                                        <p:attrNameLst>
                                          <p:attrName>ppt_y</p:attrName>
                                        </p:attrNameLst>
                                      </p:cBhvr>
                                      <p:tavLst>
                                        <p:tav tm="0">
                                          <p:val>
                                            <p:strVal val="ppt_y"/>
                                          </p:val>
                                        </p:tav>
                                        <p:tav tm="100000">
                                          <p:val>
                                            <p:strVal val="ppt_y"/>
                                          </p:val>
                                        </p:tav>
                                      </p:tavLst>
                                    </p:anim>
                                    <p:set>
                                      <p:cBhvr>
                                        <p:cTn id="112" dur="1" fill="hold">
                                          <p:stCondLst>
                                            <p:cond delay="2999"/>
                                          </p:stCondLst>
                                        </p:cTn>
                                        <p:tgtEl>
                                          <p:spTgt spid="18"/>
                                        </p:tgtEl>
                                        <p:attrNameLst>
                                          <p:attrName>style.visibility</p:attrName>
                                        </p:attrNameLst>
                                      </p:cBhvr>
                                      <p:to>
                                        <p:strVal val="hidden"/>
                                      </p:to>
                                    </p:set>
                                  </p:childTnLst>
                                </p:cTn>
                              </p:par>
                              <p:par>
                                <p:cTn id="113" presetID="2" presetClass="exit" presetSubtype="2" fill="hold" nodeType="withEffect">
                                  <p:stCondLst>
                                    <p:cond delay="0"/>
                                  </p:stCondLst>
                                  <p:childTnLst>
                                    <p:anim calcmode="lin" valueType="num">
                                      <p:cBhvr additive="base">
                                        <p:cTn id="114" dur="3000"/>
                                        <p:tgtEl>
                                          <p:spTgt spid="19"/>
                                        </p:tgtEl>
                                        <p:attrNameLst>
                                          <p:attrName>ppt_x</p:attrName>
                                        </p:attrNameLst>
                                      </p:cBhvr>
                                      <p:tavLst>
                                        <p:tav tm="0">
                                          <p:val>
                                            <p:strVal val="ppt_x"/>
                                          </p:val>
                                        </p:tav>
                                        <p:tav tm="100000">
                                          <p:val>
                                            <p:strVal val="1+ppt_w/2"/>
                                          </p:val>
                                        </p:tav>
                                      </p:tavLst>
                                    </p:anim>
                                    <p:anim calcmode="lin" valueType="num">
                                      <p:cBhvr additive="base">
                                        <p:cTn id="115" dur="3000"/>
                                        <p:tgtEl>
                                          <p:spTgt spid="19"/>
                                        </p:tgtEl>
                                        <p:attrNameLst>
                                          <p:attrName>ppt_y</p:attrName>
                                        </p:attrNameLst>
                                      </p:cBhvr>
                                      <p:tavLst>
                                        <p:tav tm="0">
                                          <p:val>
                                            <p:strVal val="ppt_y"/>
                                          </p:val>
                                        </p:tav>
                                        <p:tav tm="100000">
                                          <p:val>
                                            <p:strVal val="ppt_y"/>
                                          </p:val>
                                        </p:tav>
                                      </p:tavLst>
                                    </p:anim>
                                    <p:set>
                                      <p:cBhvr>
                                        <p:cTn id="116" dur="1" fill="hold">
                                          <p:stCondLst>
                                            <p:cond delay="2999"/>
                                          </p:stCondLst>
                                        </p:cTn>
                                        <p:tgtEl>
                                          <p:spTgt spid="19"/>
                                        </p:tgtEl>
                                        <p:attrNameLst>
                                          <p:attrName>style.visibility</p:attrName>
                                        </p:attrNameLst>
                                      </p:cBhvr>
                                      <p:to>
                                        <p:strVal val="hidden"/>
                                      </p:to>
                                    </p:set>
                                  </p:childTnLst>
                                </p:cTn>
                              </p:par>
                              <p:par>
                                <p:cTn id="117" presetID="2" presetClass="exit" presetSubtype="2" fill="hold" nodeType="withEffect">
                                  <p:stCondLst>
                                    <p:cond delay="0"/>
                                  </p:stCondLst>
                                  <p:childTnLst>
                                    <p:anim calcmode="lin" valueType="num">
                                      <p:cBhvr additive="base">
                                        <p:cTn id="118" dur="3000"/>
                                        <p:tgtEl>
                                          <p:spTgt spid="20"/>
                                        </p:tgtEl>
                                        <p:attrNameLst>
                                          <p:attrName>ppt_x</p:attrName>
                                        </p:attrNameLst>
                                      </p:cBhvr>
                                      <p:tavLst>
                                        <p:tav tm="0">
                                          <p:val>
                                            <p:strVal val="ppt_x"/>
                                          </p:val>
                                        </p:tav>
                                        <p:tav tm="100000">
                                          <p:val>
                                            <p:strVal val="1+ppt_w/2"/>
                                          </p:val>
                                        </p:tav>
                                      </p:tavLst>
                                    </p:anim>
                                    <p:anim calcmode="lin" valueType="num">
                                      <p:cBhvr additive="base">
                                        <p:cTn id="119" dur="3000"/>
                                        <p:tgtEl>
                                          <p:spTgt spid="20"/>
                                        </p:tgtEl>
                                        <p:attrNameLst>
                                          <p:attrName>ppt_y</p:attrName>
                                        </p:attrNameLst>
                                      </p:cBhvr>
                                      <p:tavLst>
                                        <p:tav tm="0">
                                          <p:val>
                                            <p:strVal val="ppt_y"/>
                                          </p:val>
                                        </p:tav>
                                        <p:tav tm="100000">
                                          <p:val>
                                            <p:strVal val="ppt_y"/>
                                          </p:val>
                                        </p:tav>
                                      </p:tavLst>
                                    </p:anim>
                                    <p:set>
                                      <p:cBhvr>
                                        <p:cTn id="120" dur="1" fill="hold">
                                          <p:stCondLst>
                                            <p:cond delay="2999"/>
                                          </p:stCondLst>
                                        </p:cTn>
                                        <p:tgtEl>
                                          <p:spTgt spid="20"/>
                                        </p:tgtEl>
                                        <p:attrNameLst>
                                          <p:attrName>style.visibility</p:attrName>
                                        </p:attrNameLst>
                                      </p:cBhvr>
                                      <p:to>
                                        <p:strVal val="hidden"/>
                                      </p:to>
                                    </p:set>
                                  </p:childTnLst>
                                </p:cTn>
                              </p:par>
                              <p:par>
                                <p:cTn id="121" presetID="2" presetClass="exit" presetSubtype="2" fill="hold" nodeType="withEffect">
                                  <p:stCondLst>
                                    <p:cond delay="0"/>
                                  </p:stCondLst>
                                  <p:childTnLst>
                                    <p:anim calcmode="lin" valueType="num">
                                      <p:cBhvr additive="base">
                                        <p:cTn id="122" dur="3000"/>
                                        <p:tgtEl>
                                          <p:spTgt spid="21"/>
                                        </p:tgtEl>
                                        <p:attrNameLst>
                                          <p:attrName>ppt_x</p:attrName>
                                        </p:attrNameLst>
                                      </p:cBhvr>
                                      <p:tavLst>
                                        <p:tav tm="0">
                                          <p:val>
                                            <p:strVal val="ppt_x"/>
                                          </p:val>
                                        </p:tav>
                                        <p:tav tm="100000">
                                          <p:val>
                                            <p:strVal val="1+ppt_w/2"/>
                                          </p:val>
                                        </p:tav>
                                      </p:tavLst>
                                    </p:anim>
                                    <p:anim calcmode="lin" valueType="num">
                                      <p:cBhvr additive="base">
                                        <p:cTn id="123" dur="3000"/>
                                        <p:tgtEl>
                                          <p:spTgt spid="21"/>
                                        </p:tgtEl>
                                        <p:attrNameLst>
                                          <p:attrName>ppt_y</p:attrName>
                                        </p:attrNameLst>
                                      </p:cBhvr>
                                      <p:tavLst>
                                        <p:tav tm="0">
                                          <p:val>
                                            <p:strVal val="ppt_y"/>
                                          </p:val>
                                        </p:tav>
                                        <p:tav tm="100000">
                                          <p:val>
                                            <p:strVal val="ppt_y"/>
                                          </p:val>
                                        </p:tav>
                                      </p:tavLst>
                                    </p:anim>
                                    <p:set>
                                      <p:cBhvr>
                                        <p:cTn id="124" dur="1" fill="hold">
                                          <p:stCondLst>
                                            <p:cond delay="2999"/>
                                          </p:stCondLst>
                                        </p:cTn>
                                        <p:tgtEl>
                                          <p:spTgt spid="21"/>
                                        </p:tgtEl>
                                        <p:attrNameLst>
                                          <p:attrName>style.visibility</p:attrName>
                                        </p:attrNameLst>
                                      </p:cBhvr>
                                      <p:to>
                                        <p:strVal val="hidden"/>
                                      </p:to>
                                    </p:set>
                                  </p:childTnLst>
                                </p:cTn>
                              </p:par>
                              <p:par>
                                <p:cTn id="125" presetID="2" presetClass="exit" presetSubtype="2" fill="hold" nodeType="withEffect">
                                  <p:stCondLst>
                                    <p:cond delay="0"/>
                                  </p:stCondLst>
                                  <p:childTnLst>
                                    <p:anim calcmode="lin" valueType="num">
                                      <p:cBhvr additive="base">
                                        <p:cTn id="126" dur="3000"/>
                                        <p:tgtEl>
                                          <p:spTgt spid="22"/>
                                        </p:tgtEl>
                                        <p:attrNameLst>
                                          <p:attrName>ppt_x</p:attrName>
                                        </p:attrNameLst>
                                      </p:cBhvr>
                                      <p:tavLst>
                                        <p:tav tm="0">
                                          <p:val>
                                            <p:strVal val="ppt_x"/>
                                          </p:val>
                                        </p:tav>
                                        <p:tav tm="100000">
                                          <p:val>
                                            <p:strVal val="1+ppt_w/2"/>
                                          </p:val>
                                        </p:tav>
                                      </p:tavLst>
                                    </p:anim>
                                    <p:anim calcmode="lin" valueType="num">
                                      <p:cBhvr additive="base">
                                        <p:cTn id="127" dur="3000"/>
                                        <p:tgtEl>
                                          <p:spTgt spid="22"/>
                                        </p:tgtEl>
                                        <p:attrNameLst>
                                          <p:attrName>ppt_y</p:attrName>
                                        </p:attrNameLst>
                                      </p:cBhvr>
                                      <p:tavLst>
                                        <p:tav tm="0">
                                          <p:val>
                                            <p:strVal val="ppt_y"/>
                                          </p:val>
                                        </p:tav>
                                        <p:tav tm="100000">
                                          <p:val>
                                            <p:strVal val="ppt_y"/>
                                          </p:val>
                                        </p:tav>
                                      </p:tavLst>
                                    </p:anim>
                                    <p:set>
                                      <p:cBhvr>
                                        <p:cTn id="128" dur="1" fill="hold">
                                          <p:stCondLst>
                                            <p:cond delay="2999"/>
                                          </p:stCondLst>
                                        </p:cTn>
                                        <p:tgtEl>
                                          <p:spTgt spid="22"/>
                                        </p:tgtEl>
                                        <p:attrNameLst>
                                          <p:attrName>style.visibility</p:attrName>
                                        </p:attrNameLst>
                                      </p:cBhvr>
                                      <p:to>
                                        <p:strVal val="hidden"/>
                                      </p:to>
                                    </p:set>
                                  </p:childTnLst>
                                </p:cTn>
                              </p:par>
                              <p:par>
                                <p:cTn id="129" presetID="8" presetClass="emph" presetSubtype="0" fill="hold" nodeType="withEffect">
                                  <p:stCondLst>
                                    <p:cond delay="0"/>
                                  </p:stCondLst>
                                  <p:childTnLst>
                                    <p:animRot by="21600000">
                                      <p:cBhvr>
                                        <p:cTn id="130" dur="3000" fill="hold"/>
                                        <p:tgtEl>
                                          <p:spTgt spid="13"/>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15"/>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17"/>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9"/>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21"/>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14"/>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16"/>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18"/>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20"/>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22"/>
                                        </p:tgtEl>
                                        <p:attrNameLst>
                                          <p:attrName>r</p:attrName>
                                        </p:attrNameLst>
                                      </p:cBhvr>
                                    </p:animRot>
                                  </p:childTnLst>
                                </p:cTn>
                              </p:par>
                              <p:par>
                                <p:cTn id="149" presetID="17" presetClass="entr" presetSubtype="8" fill="hold" nodeType="withEffect">
                                  <p:stCondLst>
                                    <p:cond delay="0"/>
                                  </p:stCondLst>
                                  <p:childTnLst>
                                    <p:set>
                                      <p:cBhvr>
                                        <p:cTn id="150" dur="1" fill="hold">
                                          <p:stCondLst>
                                            <p:cond delay="0"/>
                                          </p:stCondLst>
                                        </p:cTn>
                                        <p:tgtEl>
                                          <p:spTgt spid="2"/>
                                        </p:tgtEl>
                                        <p:attrNameLst>
                                          <p:attrName>style.visibility</p:attrName>
                                        </p:attrNameLst>
                                      </p:cBhvr>
                                      <p:to>
                                        <p:strVal val="visible"/>
                                      </p:to>
                                    </p:set>
                                    <p:anim calcmode="lin" valueType="num">
                                      <p:cBhvr>
                                        <p:cTn id="151" dur="3000" fill="hold"/>
                                        <p:tgtEl>
                                          <p:spTgt spid="2"/>
                                        </p:tgtEl>
                                        <p:attrNameLst>
                                          <p:attrName>ppt_x</p:attrName>
                                        </p:attrNameLst>
                                      </p:cBhvr>
                                      <p:tavLst>
                                        <p:tav tm="0">
                                          <p:val>
                                            <p:strVal val="#ppt_x-#ppt_w/2"/>
                                          </p:val>
                                        </p:tav>
                                        <p:tav tm="100000">
                                          <p:val>
                                            <p:strVal val="#ppt_x"/>
                                          </p:val>
                                        </p:tav>
                                      </p:tavLst>
                                    </p:anim>
                                    <p:anim calcmode="lin" valueType="num">
                                      <p:cBhvr>
                                        <p:cTn id="152" dur="3000" fill="hold"/>
                                        <p:tgtEl>
                                          <p:spTgt spid="2"/>
                                        </p:tgtEl>
                                        <p:attrNameLst>
                                          <p:attrName>ppt_y</p:attrName>
                                        </p:attrNameLst>
                                      </p:cBhvr>
                                      <p:tavLst>
                                        <p:tav tm="0">
                                          <p:val>
                                            <p:strVal val="#ppt_y"/>
                                          </p:val>
                                        </p:tav>
                                        <p:tav tm="100000">
                                          <p:val>
                                            <p:strVal val="#ppt_y"/>
                                          </p:val>
                                        </p:tav>
                                      </p:tavLst>
                                    </p:anim>
                                    <p:anim calcmode="lin" valueType="num">
                                      <p:cBhvr>
                                        <p:cTn id="153" dur="3000" fill="hold"/>
                                        <p:tgtEl>
                                          <p:spTgt spid="2"/>
                                        </p:tgtEl>
                                        <p:attrNameLst>
                                          <p:attrName>ppt_w</p:attrName>
                                        </p:attrNameLst>
                                      </p:cBhvr>
                                      <p:tavLst>
                                        <p:tav tm="0">
                                          <p:val>
                                            <p:fltVal val="0"/>
                                          </p:val>
                                        </p:tav>
                                        <p:tav tm="100000">
                                          <p:val>
                                            <p:strVal val="#ppt_w"/>
                                          </p:val>
                                        </p:tav>
                                      </p:tavLst>
                                    </p:anim>
                                    <p:anim calcmode="lin" valueType="num">
                                      <p:cBhvr>
                                        <p:cTn id="154"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154715"/>
        </a:solidFill>
        <a:effectLst/>
      </p:bgPr>
    </p:bg>
    <p:spTree>
      <p:nvGrpSpPr>
        <p:cNvPr id="1" name=""/>
        <p:cNvGrpSpPr/>
        <p:nvPr/>
      </p:nvGrpSpPr>
      <p:grpSpPr>
        <a:xfrm>
          <a:off x="0" y="0"/>
          <a:ext cx="0" cy="0"/>
          <a:chOff x="0" y="0"/>
          <a:chExt cx="0" cy="0"/>
        </a:xfrm>
      </p:grpSpPr>
      <p:pic>
        <p:nvPicPr>
          <p:cNvPr id="2" name="1 Imagen" descr="Asian-girl-white-dress-violin_2560x160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ImagePreview.aspx.png"/>
          <p:cNvPicPr>
            <a:picLocks noChangeAspect="1"/>
          </p:cNvPicPr>
          <p:nvPr/>
        </p:nvPicPr>
        <p:blipFill>
          <a:blip r:embed="rId3">
            <a:duotone>
              <a:prstClr val="black"/>
              <a:schemeClr val="accent3">
                <a:tint val="45000"/>
                <a:satMod val="400000"/>
              </a:schemeClr>
            </a:duotone>
            <a:lum contrast="40000"/>
          </a:blip>
          <a:stretch>
            <a:fillRect/>
          </a:stretch>
        </p:blipFill>
        <p:spPr>
          <a:xfrm rot="20625897">
            <a:off x="4023851" y="154340"/>
            <a:ext cx="3635721" cy="2524151"/>
          </a:xfrm>
          <a:prstGeom prst="rect">
            <a:avLst/>
          </a:prstGeom>
        </p:spPr>
      </p:pic>
      <p:pic>
        <p:nvPicPr>
          <p:cNvPr id="4" name="3 Imagen" descr="ImagePreview.aspx.png"/>
          <p:cNvPicPr>
            <a:picLocks noChangeAspect="1"/>
          </p:cNvPicPr>
          <p:nvPr/>
        </p:nvPicPr>
        <p:blipFill>
          <a:blip r:embed="rId3">
            <a:duotone>
              <a:prstClr val="black"/>
              <a:schemeClr val="accent3">
                <a:tint val="45000"/>
                <a:satMod val="400000"/>
              </a:schemeClr>
            </a:duotone>
            <a:lum contrast="40000"/>
          </a:blip>
          <a:stretch>
            <a:fillRect/>
          </a:stretch>
        </p:blipFill>
        <p:spPr>
          <a:xfrm rot="1315129" flipV="1">
            <a:off x="3992147" y="2059570"/>
            <a:ext cx="3495593" cy="3062907"/>
          </a:xfrm>
          <a:prstGeom prst="rect">
            <a:avLst/>
          </a:prstGeom>
        </p:spPr>
      </p:pic>
      <p:pic>
        <p:nvPicPr>
          <p:cNvPr id="5" name="4 Imagen" descr="ImagePreview.aspx.png"/>
          <p:cNvPicPr>
            <a:picLocks noChangeAspect="1"/>
          </p:cNvPicPr>
          <p:nvPr/>
        </p:nvPicPr>
        <p:blipFill>
          <a:blip r:embed="rId3">
            <a:duotone>
              <a:prstClr val="black"/>
              <a:schemeClr val="accent3">
                <a:tint val="45000"/>
                <a:satMod val="400000"/>
              </a:schemeClr>
            </a:duotone>
            <a:lum contrast="40000"/>
          </a:blip>
          <a:stretch>
            <a:fillRect/>
          </a:stretch>
        </p:blipFill>
        <p:spPr>
          <a:xfrm rot="937102" flipH="1">
            <a:off x="1551247" y="214663"/>
            <a:ext cx="3506973" cy="2513852"/>
          </a:xfrm>
          <a:prstGeom prst="rect">
            <a:avLst/>
          </a:prstGeom>
        </p:spPr>
      </p:pic>
      <p:pic>
        <p:nvPicPr>
          <p:cNvPr id="6" name="5 Imagen" descr="ImagePreview.aspx.png"/>
          <p:cNvPicPr>
            <a:picLocks noChangeAspect="1"/>
          </p:cNvPicPr>
          <p:nvPr/>
        </p:nvPicPr>
        <p:blipFill>
          <a:blip r:embed="rId3">
            <a:duotone>
              <a:prstClr val="black"/>
              <a:schemeClr val="accent3">
                <a:tint val="45000"/>
                <a:satMod val="400000"/>
              </a:schemeClr>
            </a:duotone>
            <a:lum contrast="40000"/>
          </a:blip>
          <a:stretch>
            <a:fillRect/>
          </a:stretch>
        </p:blipFill>
        <p:spPr>
          <a:xfrm rot="20275170" flipH="1" flipV="1">
            <a:off x="1528825" y="2226598"/>
            <a:ext cx="3643948" cy="2763857"/>
          </a:xfrm>
          <a:prstGeom prst="rect">
            <a:avLst/>
          </a:prstGeom>
        </p:spPr>
      </p:pic>
      <p:sp>
        <p:nvSpPr>
          <p:cNvPr id="7" name="6 Rectángulo"/>
          <p:cNvSpPr/>
          <p:nvPr/>
        </p:nvSpPr>
        <p:spPr>
          <a:xfrm>
            <a:off x="-571536" y="-214332"/>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fltVal val="0"/>
                                          </p:val>
                                        </p:tav>
                                        <p:tav tm="100000">
                                          <p:val>
                                            <p:strVal val="#ppt_w"/>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000" fill="hold"/>
                                        <p:tgtEl>
                                          <p:spTgt spid="4"/>
                                        </p:tgtEl>
                                        <p:attrNameLst>
                                          <p:attrName>ppt_w</p:attrName>
                                        </p:attrNameLst>
                                      </p:cBhvr>
                                      <p:tavLst>
                                        <p:tav tm="0">
                                          <p:val>
                                            <p:fltVal val="0"/>
                                          </p:val>
                                        </p:tav>
                                        <p:tav tm="100000">
                                          <p:val>
                                            <p:strVal val="#ppt_w"/>
                                          </p:val>
                                        </p:tav>
                                      </p:tavLst>
                                    </p:anim>
                                    <p:anim calcmode="lin" valueType="num">
                                      <p:cBhvr>
                                        <p:cTn id="15" dur="2000" fill="hold"/>
                                        <p:tgtEl>
                                          <p:spTgt spid="4"/>
                                        </p:tgtEl>
                                        <p:attrNameLst>
                                          <p:attrName>ppt_h</p:attrName>
                                        </p:attrNameLst>
                                      </p:cBhvr>
                                      <p:tavLst>
                                        <p:tav tm="0">
                                          <p:val>
                                            <p:fltVal val="0"/>
                                          </p:val>
                                        </p:tav>
                                        <p:tav tm="100000">
                                          <p:val>
                                            <p:strVal val="#ppt_h"/>
                                          </p:val>
                                        </p:tav>
                                      </p:tavLst>
                                    </p:anim>
                                  </p:childTnLst>
                                </p:cTn>
                              </p:par>
                              <p:par>
                                <p:cTn id="16" presetID="2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2000" fill="hold"/>
                                        <p:tgtEl>
                                          <p:spTgt spid="5"/>
                                        </p:tgtEl>
                                        <p:attrNameLst>
                                          <p:attrName>ppt_w</p:attrName>
                                        </p:attrNameLst>
                                      </p:cBhvr>
                                      <p:tavLst>
                                        <p:tav tm="0">
                                          <p:val>
                                            <p:fltVal val="0"/>
                                          </p:val>
                                        </p:tav>
                                        <p:tav tm="100000">
                                          <p:val>
                                            <p:strVal val="#ppt_w"/>
                                          </p:val>
                                        </p:tav>
                                      </p:tavLst>
                                    </p:anim>
                                    <p:anim calcmode="lin" valueType="num">
                                      <p:cBhvr>
                                        <p:cTn id="19" dur="2000" fill="hold"/>
                                        <p:tgtEl>
                                          <p:spTgt spid="5"/>
                                        </p:tgtEl>
                                        <p:attrNameLst>
                                          <p:attrName>ppt_h</p:attrName>
                                        </p:attrNameLst>
                                      </p:cBhvr>
                                      <p:tavLst>
                                        <p:tav tm="0">
                                          <p:val>
                                            <p:fltVal val="0"/>
                                          </p:val>
                                        </p:tav>
                                        <p:tav tm="100000">
                                          <p:val>
                                            <p:strVal val="#ppt_h"/>
                                          </p:val>
                                        </p:tav>
                                      </p:tavLst>
                                    </p:anim>
                                  </p:childTnLst>
                                </p:cTn>
                              </p:par>
                              <p:par>
                                <p:cTn id="20" presetID="23" presetClass="entr" presetSubtype="16"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fltVal val="0"/>
                                          </p:val>
                                        </p:tav>
                                        <p:tav tm="100000">
                                          <p:val>
                                            <p:strVal val="#ppt_h"/>
                                          </p:val>
                                        </p:tav>
                                      </p:tavLst>
                                    </p:anim>
                                  </p:childTnLst>
                                </p:cTn>
                              </p:par>
                              <p:par>
                                <p:cTn id="24" presetID="2" presetClass="entr" presetSubtype="9" fill="hold"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2000" fill="hold"/>
                                        <p:tgtEl>
                                          <p:spTgt spid="5"/>
                                        </p:tgtEl>
                                        <p:attrNameLst>
                                          <p:attrName>ppt_x</p:attrName>
                                        </p:attrNameLst>
                                      </p:cBhvr>
                                      <p:tavLst>
                                        <p:tav tm="0">
                                          <p:val>
                                            <p:strVal val="0-#ppt_w/2"/>
                                          </p:val>
                                        </p:tav>
                                        <p:tav tm="100000">
                                          <p:val>
                                            <p:strVal val="#ppt_x"/>
                                          </p:val>
                                        </p:tav>
                                      </p:tavLst>
                                    </p:anim>
                                    <p:anim calcmode="lin" valueType="num">
                                      <p:cBhvr additive="base">
                                        <p:cTn id="27" dur="2000" fill="hold"/>
                                        <p:tgtEl>
                                          <p:spTgt spid="5"/>
                                        </p:tgtEl>
                                        <p:attrNameLst>
                                          <p:attrName>ppt_y</p:attrName>
                                        </p:attrNameLst>
                                      </p:cBhvr>
                                      <p:tavLst>
                                        <p:tav tm="0">
                                          <p:val>
                                            <p:strVal val="0-#ppt_h/2"/>
                                          </p:val>
                                        </p:tav>
                                        <p:tav tm="100000">
                                          <p:val>
                                            <p:strVal val="#ppt_y"/>
                                          </p:val>
                                        </p:tav>
                                      </p:tavLst>
                                    </p:anim>
                                  </p:childTnLst>
                                </p:cTn>
                              </p:par>
                              <p:par>
                                <p:cTn id="28" presetID="2" presetClass="entr" presetSubtype="3"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additive="base">
                                        <p:cTn id="30" dur="2000" fill="hold"/>
                                        <p:tgtEl>
                                          <p:spTgt spid="3"/>
                                        </p:tgtEl>
                                        <p:attrNameLst>
                                          <p:attrName>ppt_x</p:attrName>
                                        </p:attrNameLst>
                                      </p:cBhvr>
                                      <p:tavLst>
                                        <p:tav tm="0">
                                          <p:val>
                                            <p:strVal val="1+#ppt_w/2"/>
                                          </p:val>
                                        </p:tav>
                                        <p:tav tm="100000">
                                          <p:val>
                                            <p:strVal val="#ppt_x"/>
                                          </p:val>
                                        </p:tav>
                                      </p:tavLst>
                                    </p:anim>
                                    <p:anim calcmode="lin" valueType="num">
                                      <p:cBhvr additive="base">
                                        <p:cTn id="31" dur="2000" fill="hold"/>
                                        <p:tgtEl>
                                          <p:spTgt spid="3"/>
                                        </p:tgtEl>
                                        <p:attrNameLst>
                                          <p:attrName>ppt_y</p:attrName>
                                        </p:attrNameLst>
                                      </p:cBhvr>
                                      <p:tavLst>
                                        <p:tav tm="0">
                                          <p:val>
                                            <p:strVal val="0-#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2000" fill="hold"/>
                                        <p:tgtEl>
                                          <p:spTgt spid="4"/>
                                        </p:tgtEl>
                                        <p:attrNameLst>
                                          <p:attrName>ppt_x</p:attrName>
                                        </p:attrNameLst>
                                      </p:cBhvr>
                                      <p:tavLst>
                                        <p:tav tm="0">
                                          <p:val>
                                            <p:strVal val="1+#ppt_w/2"/>
                                          </p:val>
                                        </p:tav>
                                        <p:tav tm="100000">
                                          <p:val>
                                            <p:strVal val="#ppt_x"/>
                                          </p:val>
                                        </p:tav>
                                      </p:tavLst>
                                    </p:anim>
                                    <p:anim calcmode="lin" valueType="num">
                                      <p:cBhvr additive="base">
                                        <p:cTn id="35" dur="2000" fill="hold"/>
                                        <p:tgtEl>
                                          <p:spTgt spid="4"/>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2000" fill="hold"/>
                                        <p:tgtEl>
                                          <p:spTgt spid="6"/>
                                        </p:tgtEl>
                                        <p:attrNameLst>
                                          <p:attrName>ppt_x</p:attrName>
                                        </p:attrNameLst>
                                      </p:cBhvr>
                                      <p:tavLst>
                                        <p:tav tm="0">
                                          <p:val>
                                            <p:strVal val="0-#ppt_w/2"/>
                                          </p:val>
                                        </p:tav>
                                        <p:tav tm="100000">
                                          <p:val>
                                            <p:strVal val="#ppt_x"/>
                                          </p:val>
                                        </p:tav>
                                      </p:tavLst>
                                    </p:anim>
                                    <p:anim calcmode="lin" valueType="num">
                                      <p:cBhvr additive="base">
                                        <p:cTn id="39" dur="2000" fill="hold"/>
                                        <p:tgtEl>
                                          <p:spTgt spid="6"/>
                                        </p:tgtEl>
                                        <p:attrNameLst>
                                          <p:attrName>ppt_y</p:attrName>
                                        </p:attrNameLst>
                                      </p:cBhvr>
                                      <p:tavLst>
                                        <p:tav tm="0">
                                          <p:val>
                                            <p:strVal val="1+#ppt_h/2"/>
                                          </p:val>
                                        </p:tav>
                                        <p:tav tm="100000">
                                          <p:val>
                                            <p:strVal val="#ppt_y"/>
                                          </p:val>
                                        </p:tav>
                                      </p:tavLst>
                                    </p:anim>
                                  </p:childTnLst>
                                </p:cTn>
                              </p:par>
                            </p:childTnLst>
                          </p:cTn>
                        </p:par>
                        <p:par>
                          <p:cTn id="40" fill="hold">
                            <p:stCondLst>
                              <p:cond delay="2000"/>
                            </p:stCondLst>
                            <p:childTnLst>
                              <p:par>
                                <p:cTn id="41" presetID="2" presetClass="exit" presetSubtype="3" fill="hold" nodeType="afterEffect">
                                  <p:stCondLst>
                                    <p:cond delay="0"/>
                                  </p:stCondLst>
                                  <p:childTnLst>
                                    <p:anim calcmode="lin" valueType="num">
                                      <p:cBhvr additive="base">
                                        <p:cTn id="42" dur="2000"/>
                                        <p:tgtEl>
                                          <p:spTgt spid="6"/>
                                        </p:tgtEl>
                                        <p:attrNameLst>
                                          <p:attrName>ppt_x</p:attrName>
                                        </p:attrNameLst>
                                      </p:cBhvr>
                                      <p:tavLst>
                                        <p:tav tm="0">
                                          <p:val>
                                            <p:strVal val="ppt_x"/>
                                          </p:val>
                                        </p:tav>
                                        <p:tav tm="100000">
                                          <p:val>
                                            <p:strVal val="1+ppt_w/2"/>
                                          </p:val>
                                        </p:tav>
                                      </p:tavLst>
                                    </p:anim>
                                    <p:anim calcmode="lin" valueType="num">
                                      <p:cBhvr additive="base">
                                        <p:cTn id="43" dur="2000"/>
                                        <p:tgtEl>
                                          <p:spTgt spid="6"/>
                                        </p:tgtEl>
                                        <p:attrNameLst>
                                          <p:attrName>ppt_y</p:attrName>
                                        </p:attrNameLst>
                                      </p:cBhvr>
                                      <p:tavLst>
                                        <p:tav tm="0">
                                          <p:val>
                                            <p:strVal val="ppt_y"/>
                                          </p:val>
                                        </p:tav>
                                        <p:tav tm="100000">
                                          <p:val>
                                            <p:strVal val="0-ppt_h/2"/>
                                          </p:val>
                                        </p:tav>
                                      </p:tavLst>
                                    </p:anim>
                                    <p:set>
                                      <p:cBhvr>
                                        <p:cTn id="44" dur="1" fill="hold">
                                          <p:stCondLst>
                                            <p:cond delay="1999"/>
                                          </p:stCondLst>
                                        </p:cTn>
                                        <p:tgtEl>
                                          <p:spTgt spid="6"/>
                                        </p:tgtEl>
                                        <p:attrNameLst>
                                          <p:attrName>style.visibility</p:attrName>
                                        </p:attrNameLst>
                                      </p:cBhvr>
                                      <p:to>
                                        <p:strVal val="hidden"/>
                                      </p:to>
                                    </p:set>
                                  </p:childTnLst>
                                </p:cTn>
                              </p:par>
                              <p:par>
                                <p:cTn id="45" presetID="8" presetClass="emph" presetSubtype="0" fill="hold" nodeType="withEffect">
                                  <p:stCondLst>
                                    <p:cond delay="0"/>
                                  </p:stCondLst>
                                  <p:childTnLst>
                                    <p:animRot by="-21600000">
                                      <p:cBhvr>
                                        <p:cTn id="46" dur="2000" fill="hold"/>
                                        <p:tgtEl>
                                          <p:spTgt spid="6"/>
                                        </p:tgtEl>
                                        <p:attrNameLst>
                                          <p:attrName>r</p:attrName>
                                        </p:attrNameLst>
                                      </p:cBhvr>
                                    </p:animRot>
                                  </p:childTnLst>
                                </p:cTn>
                              </p:par>
                              <p:par>
                                <p:cTn id="47" presetID="2" presetClass="exit" presetSubtype="6" fill="hold" nodeType="withEffect">
                                  <p:stCondLst>
                                    <p:cond delay="0"/>
                                  </p:stCondLst>
                                  <p:childTnLst>
                                    <p:anim calcmode="lin" valueType="num">
                                      <p:cBhvr additive="base">
                                        <p:cTn id="48" dur="2000"/>
                                        <p:tgtEl>
                                          <p:spTgt spid="5"/>
                                        </p:tgtEl>
                                        <p:attrNameLst>
                                          <p:attrName>ppt_x</p:attrName>
                                        </p:attrNameLst>
                                      </p:cBhvr>
                                      <p:tavLst>
                                        <p:tav tm="0">
                                          <p:val>
                                            <p:strVal val="ppt_x"/>
                                          </p:val>
                                        </p:tav>
                                        <p:tav tm="100000">
                                          <p:val>
                                            <p:strVal val="1+ppt_w/2"/>
                                          </p:val>
                                        </p:tav>
                                      </p:tavLst>
                                    </p:anim>
                                    <p:anim calcmode="lin" valueType="num">
                                      <p:cBhvr additive="base">
                                        <p:cTn id="49" dur="2000"/>
                                        <p:tgtEl>
                                          <p:spTgt spid="5"/>
                                        </p:tgtEl>
                                        <p:attrNameLst>
                                          <p:attrName>ppt_y</p:attrName>
                                        </p:attrNameLst>
                                      </p:cBhvr>
                                      <p:tavLst>
                                        <p:tav tm="0">
                                          <p:val>
                                            <p:strVal val="ppt_y"/>
                                          </p:val>
                                        </p:tav>
                                        <p:tav tm="100000">
                                          <p:val>
                                            <p:strVal val="1+ppt_h/2"/>
                                          </p:val>
                                        </p:tav>
                                      </p:tavLst>
                                    </p:anim>
                                    <p:set>
                                      <p:cBhvr>
                                        <p:cTn id="50" dur="1" fill="hold">
                                          <p:stCondLst>
                                            <p:cond delay="1999"/>
                                          </p:stCondLst>
                                        </p:cTn>
                                        <p:tgtEl>
                                          <p:spTgt spid="5"/>
                                        </p:tgtEl>
                                        <p:attrNameLst>
                                          <p:attrName>style.visibility</p:attrName>
                                        </p:attrNameLst>
                                      </p:cBhvr>
                                      <p:to>
                                        <p:strVal val="hidden"/>
                                      </p:to>
                                    </p:set>
                                  </p:childTnLst>
                                </p:cTn>
                              </p:par>
                              <p:par>
                                <p:cTn id="51" presetID="8" presetClass="emph" presetSubtype="0" fill="hold" nodeType="withEffect">
                                  <p:stCondLst>
                                    <p:cond delay="0"/>
                                  </p:stCondLst>
                                  <p:childTnLst>
                                    <p:animRot by="21600000">
                                      <p:cBhvr>
                                        <p:cTn id="52" dur="2000" fill="hold"/>
                                        <p:tgtEl>
                                          <p:spTgt spid="5"/>
                                        </p:tgtEl>
                                        <p:attrNameLst>
                                          <p:attrName>r</p:attrName>
                                        </p:attrNameLst>
                                      </p:cBhvr>
                                    </p:animRot>
                                  </p:childTnLst>
                                </p:cTn>
                              </p:par>
                              <p:par>
                                <p:cTn id="53" presetID="2" presetClass="exit" presetSubtype="12" fill="hold" nodeType="withEffect">
                                  <p:stCondLst>
                                    <p:cond delay="0"/>
                                  </p:stCondLst>
                                  <p:childTnLst>
                                    <p:anim calcmode="lin" valueType="num">
                                      <p:cBhvr additive="base">
                                        <p:cTn id="54" dur="2000"/>
                                        <p:tgtEl>
                                          <p:spTgt spid="3"/>
                                        </p:tgtEl>
                                        <p:attrNameLst>
                                          <p:attrName>ppt_x</p:attrName>
                                        </p:attrNameLst>
                                      </p:cBhvr>
                                      <p:tavLst>
                                        <p:tav tm="0">
                                          <p:val>
                                            <p:strVal val="ppt_x"/>
                                          </p:val>
                                        </p:tav>
                                        <p:tav tm="100000">
                                          <p:val>
                                            <p:strVal val="0-ppt_w/2"/>
                                          </p:val>
                                        </p:tav>
                                      </p:tavLst>
                                    </p:anim>
                                    <p:anim calcmode="lin" valueType="num">
                                      <p:cBhvr additive="base">
                                        <p:cTn id="55" dur="2000"/>
                                        <p:tgtEl>
                                          <p:spTgt spid="3"/>
                                        </p:tgtEl>
                                        <p:attrNameLst>
                                          <p:attrName>ppt_y</p:attrName>
                                        </p:attrNameLst>
                                      </p:cBhvr>
                                      <p:tavLst>
                                        <p:tav tm="0">
                                          <p:val>
                                            <p:strVal val="ppt_y"/>
                                          </p:val>
                                        </p:tav>
                                        <p:tav tm="100000">
                                          <p:val>
                                            <p:strVal val="1+ppt_h/2"/>
                                          </p:val>
                                        </p:tav>
                                      </p:tavLst>
                                    </p:anim>
                                    <p:set>
                                      <p:cBhvr>
                                        <p:cTn id="56" dur="1" fill="hold">
                                          <p:stCondLst>
                                            <p:cond delay="1999"/>
                                          </p:stCondLst>
                                        </p:cTn>
                                        <p:tgtEl>
                                          <p:spTgt spid="3"/>
                                        </p:tgtEl>
                                        <p:attrNameLst>
                                          <p:attrName>style.visibility</p:attrName>
                                        </p:attrNameLst>
                                      </p:cBhvr>
                                      <p:to>
                                        <p:strVal val="hidden"/>
                                      </p:to>
                                    </p:set>
                                  </p:childTnLst>
                                </p:cTn>
                              </p:par>
                              <p:par>
                                <p:cTn id="57" presetID="8" presetClass="emph" presetSubtype="0" fill="hold" nodeType="withEffect">
                                  <p:stCondLst>
                                    <p:cond delay="0"/>
                                  </p:stCondLst>
                                  <p:childTnLst>
                                    <p:animRot by="-21600000">
                                      <p:cBhvr>
                                        <p:cTn id="58" dur="2000" fill="hold"/>
                                        <p:tgtEl>
                                          <p:spTgt spid="3"/>
                                        </p:tgtEl>
                                        <p:attrNameLst>
                                          <p:attrName>r</p:attrName>
                                        </p:attrNameLst>
                                      </p:cBhvr>
                                    </p:animRot>
                                  </p:childTnLst>
                                </p:cTn>
                              </p:par>
                              <p:par>
                                <p:cTn id="59" presetID="2" presetClass="exit" presetSubtype="9" fill="hold" nodeType="withEffect">
                                  <p:stCondLst>
                                    <p:cond delay="0"/>
                                  </p:stCondLst>
                                  <p:childTnLst>
                                    <p:anim calcmode="lin" valueType="num">
                                      <p:cBhvr additive="base">
                                        <p:cTn id="60" dur="2000"/>
                                        <p:tgtEl>
                                          <p:spTgt spid="4"/>
                                        </p:tgtEl>
                                        <p:attrNameLst>
                                          <p:attrName>ppt_x</p:attrName>
                                        </p:attrNameLst>
                                      </p:cBhvr>
                                      <p:tavLst>
                                        <p:tav tm="0">
                                          <p:val>
                                            <p:strVal val="ppt_x"/>
                                          </p:val>
                                        </p:tav>
                                        <p:tav tm="100000">
                                          <p:val>
                                            <p:strVal val="0-ppt_w/2"/>
                                          </p:val>
                                        </p:tav>
                                      </p:tavLst>
                                    </p:anim>
                                    <p:anim calcmode="lin" valueType="num">
                                      <p:cBhvr additive="base">
                                        <p:cTn id="61" dur="2000"/>
                                        <p:tgtEl>
                                          <p:spTgt spid="4"/>
                                        </p:tgtEl>
                                        <p:attrNameLst>
                                          <p:attrName>ppt_y</p:attrName>
                                        </p:attrNameLst>
                                      </p:cBhvr>
                                      <p:tavLst>
                                        <p:tav tm="0">
                                          <p:val>
                                            <p:strVal val="ppt_y"/>
                                          </p:val>
                                        </p:tav>
                                        <p:tav tm="100000">
                                          <p:val>
                                            <p:strVal val="0-ppt_h/2"/>
                                          </p:val>
                                        </p:tav>
                                      </p:tavLst>
                                    </p:anim>
                                    <p:set>
                                      <p:cBhvr>
                                        <p:cTn id="62" dur="1" fill="hold">
                                          <p:stCondLst>
                                            <p:cond delay="1999"/>
                                          </p:stCondLst>
                                        </p:cTn>
                                        <p:tgtEl>
                                          <p:spTgt spid="4"/>
                                        </p:tgtEl>
                                        <p:attrNameLst>
                                          <p:attrName>style.visibility</p:attrName>
                                        </p:attrNameLst>
                                      </p:cBhvr>
                                      <p:to>
                                        <p:strVal val="hidden"/>
                                      </p:to>
                                    </p:set>
                                  </p:childTnLst>
                                </p:cTn>
                              </p:par>
                              <p:par>
                                <p:cTn id="63" presetID="8" presetClass="emph" presetSubtype="0" fill="hold" nodeType="withEffect">
                                  <p:stCondLst>
                                    <p:cond delay="0"/>
                                  </p:stCondLst>
                                  <p:childTnLst>
                                    <p:animRot by="21600000">
                                      <p:cBhvr>
                                        <p:cTn id="64" dur="2000" fill="hold"/>
                                        <p:tgtEl>
                                          <p:spTgt spid="4"/>
                                        </p:tgtEl>
                                        <p:attrNameLst>
                                          <p:attrName>r</p:attrName>
                                        </p:attrNameLst>
                                      </p:cBhvr>
                                    </p:animRot>
                                  </p:childTnLst>
                                </p:cTn>
                              </p:par>
                              <p:par>
                                <p:cTn id="65" presetID="23" presetClass="entr" presetSubtype="288" fill="hold" nodeType="withEffect">
                                  <p:stCondLst>
                                    <p:cond delay="0"/>
                                  </p:stCondLst>
                                  <p:childTnLst>
                                    <p:set>
                                      <p:cBhvr>
                                        <p:cTn id="66" dur="1" fill="hold">
                                          <p:stCondLst>
                                            <p:cond delay="0"/>
                                          </p:stCondLst>
                                        </p:cTn>
                                        <p:tgtEl>
                                          <p:spTgt spid="2"/>
                                        </p:tgtEl>
                                        <p:attrNameLst>
                                          <p:attrName>style.visibility</p:attrName>
                                        </p:attrNameLst>
                                      </p:cBhvr>
                                      <p:to>
                                        <p:strVal val="visible"/>
                                      </p:to>
                                    </p:set>
                                    <p:anim calcmode="lin" valueType="num">
                                      <p:cBhvr>
                                        <p:cTn id="67" dur="2000" fill="hold"/>
                                        <p:tgtEl>
                                          <p:spTgt spid="2"/>
                                        </p:tgtEl>
                                        <p:attrNameLst>
                                          <p:attrName>ppt_w</p:attrName>
                                        </p:attrNameLst>
                                      </p:cBhvr>
                                      <p:tavLst>
                                        <p:tav tm="0">
                                          <p:val>
                                            <p:strVal val="4/3*#ppt_w"/>
                                          </p:val>
                                        </p:tav>
                                        <p:tav tm="100000">
                                          <p:val>
                                            <p:strVal val="#ppt_w"/>
                                          </p:val>
                                        </p:tav>
                                      </p:tavLst>
                                    </p:anim>
                                    <p:anim calcmode="lin" valueType="num">
                                      <p:cBhvr>
                                        <p:cTn id="68" dur="2000" fill="hold"/>
                                        <p:tgtEl>
                                          <p:spTgt spid="2"/>
                                        </p:tgtEl>
                                        <p:attrNameLst>
                                          <p:attrName>ppt_h</p:attrName>
                                        </p:attrNameLst>
                                      </p:cBhvr>
                                      <p:tavLst>
                                        <p:tav tm="0">
                                          <p:val>
                                            <p:strVal val="4/3*#ppt_h"/>
                                          </p:val>
                                        </p:tav>
                                        <p:tav tm="100000">
                                          <p:val>
                                            <p:strVal val="#ppt_h"/>
                                          </p:val>
                                        </p:tav>
                                      </p:tavLst>
                                    </p:anim>
                                  </p:childTnLst>
                                </p:cTn>
                              </p:par>
                              <p:par>
                                <p:cTn id="69" presetID="16" presetClass="entr" presetSubtype="37" fill="hold" nodeType="withEffect">
                                  <p:stCondLst>
                                    <p:cond delay="0"/>
                                  </p:stCondLst>
                                  <p:childTnLst>
                                    <p:set>
                                      <p:cBhvr>
                                        <p:cTn id="70" dur="1" fill="hold">
                                          <p:stCondLst>
                                            <p:cond delay="0"/>
                                          </p:stCondLst>
                                        </p:cTn>
                                        <p:tgtEl>
                                          <p:spTgt spid="2"/>
                                        </p:tgtEl>
                                        <p:attrNameLst>
                                          <p:attrName>style.visibility</p:attrName>
                                        </p:attrNameLst>
                                      </p:cBhvr>
                                      <p:to>
                                        <p:strVal val="visible"/>
                                      </p:to>
                                    </p:set>
                                    <p:animEffect transition="in" filter="barn(outVertical)">
                                      <p:cBhvr>
                                        <p:cTn id="7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32015"/>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d66d6ce35d6d034f5af4d64de73c2ba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Picture 8" descr="http://www.nocturnar.com/imagenes/notas-musicales-notas2.png"/>
          <p:cNvPicPr>
            <a:picLocks noChangeAspect="1" noChangeArrowheads="1"/>
          </p:cNvPicPr>
          <p:nvPr/>
        </p:nvPicPr>
        <p:blipFill>
          <a:blip r:embed="rId3"/>
          <a:srcRect/>
          <a:stretch>
            <a:fillRect/>
          </a:stretch>
        </p:blipFill>
        <p:spPr bwMode="auto">
          <a:xfrm>
            <a:off x="4572000" y="-171461"/>
            <a:ext cx="3743325" cy="3743325"/>
          </a:xfrm>
          <a:prstGeom prst="rect">
            <a:avLst/>
          </a:prstGeom>
          <a:noFill/>
        </p:spPr>
      </p:pic>
      <p:pic>
        <p:nvPicPr>
          <p:cNvPr id="4" name="Picture 8" descr="http://www.nocturnar.com/imagenes/notas-musicales-notas2.png"/>
          <p:cNvPicPr>
            <a:picLocks noChangeAspect="1" noChangeArrowheads="1"/>
          </p:cNvPicPr>
          <p:nvPr/>
        </p:nvPicPr>
        <p:blipFill>
          <a:blip r:embed="rId3"/>
          <a:srcRect/>
          <a:stretch>
            <a:fillRect/>
          </a:stretch>
        </p:blipFill>
        <p:spPr bwMode="auto">
          <a:xfrm flipH="1">
            <a:off x="1071536" y="-171461"/>
            <a:ext cx="3795770" cy="3743325"/>
          </a:xfrm>
          <a:prstGeom prst="rect">
            <a:avLst/>
          </a:prstGeom>
          <a:noFill/>
        </p:spPr>
      </p:pic>
      <p:pic>
        <p:nvPicPr>
          <p:cNvPr id="5" name="Picture 8" descr="http://www.nocturnar.com/imagenes/notas-musicales-notas2.png"/>
          <p:cNvPicPr>
            <a:picLocks noChangeAspect="1" noChangeArrowheads="1"/>
          </p:cNvPicPr>
          <p:nvPr/>
        </p:nvPicPr>
        <p:blipFill>
          <a:blip r:embed="rId3"/>
          <a:srcRect/>
          <a:stretch>
            <a:fillRect/>
          </a:stretch>
        </p:blipFill>
        <p:spPr bwMode="auto">
          <a:xfrm>
            <a:off x="4500562" y="1400175"/>
            <a:ext cx="3743325" cy="3743325"/>
          </a:xfrm>
          <a:prstGeom prst="rect">
            <a:avLst/>
          </a:prstGeom>
          <a:noFill/>
        </p:spPr>
      </p:pic>
      <p:pic>
        <p:nvPicPr>
          <p:cNvPr id="6" name="Picture 8" descr="http://www.nocturnar.com/imagenes/notas-musicales-notas2.png"/>
          <p:cNvPicPr>
            <a:picLocks noChangeAspect="1" noChangeArrowheads="1"/>
          </p:cNvPicPr>
          <p:nvPr/>
        </p:nvPicPr>
        <p:blipFill>
          <a:blip r:embed="rId3"/>
          <a:srcRect/>
          <a:stretch>
            <a:fillRect/>
          </a:stretch>
        </p:blipFill>
        <p:spPr bwMode="auto">
          <a:xfrm flipH="1">
            <a:off x="1071536" y="1400175"/>
            <a:ext cx="3795770" cy="3743325"/>
          </a:xfrm>
          <a:prstGeom prst="rect">
            <a:avLst/>
          </a:prstGeom>
          <a:noFill/>
        </p:spPr>
      </p:pic>
      <p:sp>
        <p:nvSpPr>
          <p:cNvPr id="7" name="6 Rectángulo"/>
          <p:cNvSpPr/>
          <p:nvPr/>
        </p:nvSpPr>
        <p:spPr>
          <a:xfrm>
            <a:off x="-571536" y="-214332"/>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2000" fill="hold"/>
                                        <p:tgtEl>
                                          <p:spTgt spid="4"/>
                                        </p:tgtEl>
                                        <p:attrNameLst>
                                          <p:attrName>ppt_x</p:attrName>
                                        </p:attrNameLst>
                                      </p:cBhvr>
                                      <p:tavLst>
                                        <p:tav tm="0">
                                          <p:val>
                                            <p:strVal val="#ppt_x-#ppt_w/2"/>
                                          </p:val>
                                        </p:tav>
                                        <p:tav tm="100000">
                                          <p:val>
                                            <p:strVal val="#ppt_x"/>
                                          </p:val>
                                        </p:tav>
                                      </p:tavLst>
                                    </p:anim>
                                    <p:anim calcmode="lin" valueType="num">
                                      <p:cBhvr>
                                        <p:cTn id="11" dur="2000" fill="hold"/>
                                        <p:tgtEl>
                                          <p:spTgt spid="4"/>
                                        </p:tgtEl>
                                        <p:attrNameLst>
                                          <p:attrName>ppt_y</p:attrName>
                                        </p:attrNameLst>
                                      </p:cBhvr>
                                      <p:tavLst>
                                        <p:tav tm="0">
                                          <p:val>
                                            <p:strVal val="#ppt_y"/>
                                          </p:val>
                                        </p:tav>
                                        <p:tav tm="100000">
                                          <p:val>
                                            <p:strVal val="#ppt_y"/>
                                          </p:val>
                                        </p:tav>
                                      </p:tavLst>
                                    </p:anim>
                                    <p:anim calcmode="lin" valueType="num">
                                      <p:cBhvr>
                                        <p:cTn id="12" dur="2000" fill="hold"/>
                                        <p:tgtEl>
                                          <p:spTgt spid="4"/>
                                        </p:tgtEl>
                                        <p:attrNameLst>
                                          <p:attrName>ppt_w</p:attrName>
                                        </p:attrNameLst>
                                      </p:cBhvr>
                                      <p:tavLst>
                                        <p:tav tm="0">
                                          <p:val>
                                            <p:fltVal val="0"/>
                                          </p:val>
                                        </p:tav>
                                        <p:tav tm="100000">
                                          <p:val>
                                            <p:strVal val="#ppt_w"/>
                                          </p:val>
                                        </p:tav>
                                      </p:tavLst>
                                    </p:anim>
                                    <p:anim calcmode="lin" valueType="num">
                                      <p:cBhvr>
                                        <p:cTn id="13" dur="2000" fill="hold"/>
                                        <p:tgtEl>
                                          <p:spTgt spid="4"/>
                                        </p:tgtEl>
                                        <p:attrNameLst>
                                          <p:attrName>ppt_h</p:attrName>
                                        </p:attrNameLst>
                                      </p:cBhvr>
                                      <p:tavLst>
                                        <p:tav tm="0">
                                          <p:val>
                                            <p:strVal val="#ppt_h"/>
                                          </p:val>
                                        </p:tav>
                                        <p:tav tm="100000">
                                          <p:val>
                                            <p:strVal val="#ppt_h"/>
                                          </p:val>
                                        </p:tav>
                                      </p:tavLst>
                                    </p:anim>
                                  </p:childTnLst>
                                </p:cTn>
                              </p:par>
                              <p:par>
                                <p:cTn id="14" presetID="17" presetClass="entr" presetSubtype="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ppt_x</p:attrName>
                                        </p:attrNameLst>
                                      </p:cBhvr>
                                      <p:tavLst>
                                        <p:tav tm="0">
                                          <p:val>
                                            <p:strVal val="#ppt_x-#ppt_w/2"/>
                                          </p:val>
                                        </p:tav>
                                        <p:tav tm="100000">
                                          <p:val>
                                            <p:strVal val="#ppt_x"/>
                                          </p:val>
                                        </p:tav>
                                      </p:tavLst>
                                    </p:anim>
                                    <p:anim calcmode="lin" valueType="num">
                                      <p:cBhvr>
                                        <p:cTn id="17" dur="2000" fill="hold"/>
                                        <p:tgtEl>
                                          <p:spTgt spid="6"/>
                                        </p:tgtEl>
                                        <p:attrNameLst>
                                          <p:attrName>ppt_y</p:attrName>
                                        </p:attrNameLst>
                                      </p:cBhvr>
                                      <p:tavLst>
                                        <p:tav tm="0">
                                          <p:val>
                                            <p:strVal val="#ppt_y"/>
                                          </p:val>
                                        </p:tav>
                                        <p:tav tm="100000">
                                          <p:val>
                                            <p:strVal val="#ppt_y"/>
                                          </p:val>
                                        </p:tav>
                                      </p:tavLst>
                                    </p:anim>
                                    <p:anim calcmode="lin" valueType="num">
                                      <p:cBhvr>
                                        <p:cTn id="18" dur="2000" fill="hold"/>
                                        <p:tgtEl>
                                          <p:spTgt spid="6"/>
                                        </p:tgtEl>
                                        <p:attrNameLst>
                                          <p:attrName>ppt_w</p:attrName>
                                        </p:attrNameLst>
                                      </p:cBhvr>
                                      <p:tavLst>
                                        <p:tav tm="0">
                                          <p:val>
                                            <p:fltVal val="0"/>
                                          </p:val>
                                        </p:tav>
                                        <p:tav tm="100000">
                                          <p:val>
                                            <p:strVal val="#ppt_w"/>
                                          </p:val>
                                        </p:tav>
                                      </p:tavLst>
                                    </p:anim>
                                    <p:anim calcmode="lin" valueType="num">
                                      <p:cBhvr>
                                        <p:cTn id="19" dur="2000" fill="hold"/>
                                        <p:tgtEl>
                                          <p:spTgt spid="6"/>
                                        </p:tgtEl>
                                        <p:attrNameLst>
                                          <p:attrName>ppt_h</p:attrName>
                                        </p:attrNameLst>
                                      </p:cBhvr>
                                      <p:tavLst>
                                        <p:tav tm="0">
                                          <p:val>
                                            <p:strVal val="#ppt_h"/>
                                          </p:val>
                                        </p:tav>
                                        <p:tav tm="100000">
                                          <p:val>
                                            <p:strVal val="#ppt_h"/>
                                          </p:val>
                                        </p:tav>
                                      </p:tavLst>
                                    </p:anim>
                                  </p:childTnLst>
                                </p:cTn>
                              </p:par>
                              <p:par>
                                <p:cTn id="20" presetID="17" presetClass="entr" presetSubtype="2"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2000" fill="hold"/>
                                        <p:tgtEl>
                                          <p:spTgt spid="3"/>
                                        </p:tgtEl>
                                        <p:attrNameLst>
                                          <p:attrName>ppt_x</p:attrName>
                                        </p:attrNameLst>
                                      </p:cBhvr>
                                      <p:tavLst>
                                        <p:tav tm="0">
                                          <p:val>
                                            <p:strVal val="#ppt_x+#ppt_w/2"/>
                                          </p:val>
                                        </p:tav>
                                        <p:tav tm="100000">
                                          <p:val>
                                            <p:strVal val="#ppt_x"/>
                                          </p:val>
                                        </p:tav>
                                      </p:tavLst>
                                    </p:anim>
                                    <p:anim calcmode="lin" valueType="num">
                                      <p:cBhvr>
                                        <p:cTn id="23" dur="2000" fill="hold"/>
                                        <p:tgtEl>
                                          <p:spTgt spid="3"/>
                                        </p:tgtEl>
                                        <p:attrNameLst>
                                          <p:attrName>ppt_y</p:attrName>
                                        </p:attrNameLst>
                                      </p:cBhvr>
                                      <p:tavLst>
                                        <p:tav tm="0">
                                          <p:val>
                                            <p:strVal val="#ppt_y"/>
                                          </p:val>
                                        </p:tav>
                                        <p:tav tm="100000">
                                          <p:val>
                                            <p:strVal val="#ppt_y"/>
                                          </p:val>
                                        </p:tav>
                                      </p:tavLst>
                                    </p:anim>
                                    <p:anim calcmode="lin" valueType="num">
                                      <p:cBhvr>
                                        <p:cTn id="24" dur="2000" fill="hold"/>
                                        <p:tgtEl>
                                          <p:spTgt spid="3"/>
                                        </p:tgtEl>
                                        <p:attrNameLst>
                                          <p:attrName>ppt_w</p:attrName>
                                        </p:attrNameLst>
                                      </p:cBhvr>
                                      <p:tavLst>
                                        <p:tav tm="0">
                                          <p:val>
                                            <p:fltVal val="0"/>
                                          </p:val>
                                        </p:tav>
                                        <p:tav tm="100000">
                                          <p:val>
                                            <p:strVal val="#ppt_w"/>
                                          </p:val>
                                        </p:tav>
                                      </p:tavLst>
                                    </p:anim>
                                    <p:anim calcmode="lin" valueType="num">
                                      <p:cBhvr>
                                        <p:cTn id="25" dur="2000" fill="hold"/>
                                        <p:tgtEl>
                                          <p:spTgt spid="3"/>
                                        </p:tgtEl>
                                        <p:attrNameLst>
                                          <p:attrName>ppt_h</p:attrName>
                                        </p:attrNameLst>
                                      </p:cBhvr>
                                      <p:tavLst>
                                        <p:tav tm="0">
                                          <p:val>
                                            <p:strVal val="#ppt_h"/>
                                          </p:val>
                                        </p:tav>
                                        <p:tav tm="100000">
                                          <p:val>
                                            <p:strVal val="#ppt_h"/>
                                          </p:val>
                                        </p:tav>
                                      </p:tavLst>
                                    </p:anim>
                                  </p:childTnLst>
                                </p:cTn>
                              </p:par>
                              <p:par>
                                <p:cTn id="26" presetID="17" presetClass="entr" presetSubtype="2"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2000" fill="hold"/>
                                        <p:tgtEl>
                                          <p:spTgt spid="5"/>
                                        </p:tgtEl>
                                        <p:attrNameLst>
                                          <p:attrName>ppt_x</p:attrName>
                                        </p:attrNameLst>
                                      </p:cBhvr>
                                      <p:tavLst>
                                        <p:tav tm="0">
                                          <p:val>
                                            <p:strVal val="#ppt_x+#ppt_w/2"/>
                                          </p:val>
                                        </p:tav>
                                        <p:tav tm="100000">
                                          <p:val>
                                            <p:strVal val="#ppt_x"/>
                                          </p:val>
                                        </p:tav>
                                      </p:tavLst>
                                    </p:anim>
                                    <p:anim calcmode="lin" valueType="num">
                                      <p:cBhvr>
                                        <p:cTn id="29" dur="2000" fill="hold"/>
                                        <p:tgtEl>
                                          <p:spTgt spid="5"/>
                                        </p:tgtEl>
                                        <p:attrNameLst>
                                          <p:attrName>ppt_y</p:attrName>
                                        </p:attrNameLst>
                                      </p:cBhvr>
                                      <p:tavLst>
                                        <p:tav tm="0">
                                          <p:val>
                                            <p:strVal val="#ppt_y"/>
                                          </p:val>
                                        </p:tav>
                                        <p:tav tm="100000">
                                          <p:val>
                                            <p:strVal val="#ppt_y"/>
                                          </p:val>
                                        </p:tav>
                                      </p:tavLst>
                                    </p:anim>
                                    <p:anim calcmode="lin" valueType="num">
                                      <p:cBhvr>
                                        <p:cTn id="30" dur="2000" fill="hold"/>
                                        <p:tgtEl>
                                          <p:spTgt spid="5"/>
                                        </p:tgtEl>
                                        <p:attrNameLst>
                                          <p:attrName>ppt_w</p:attrName>
                                        </p:attrNameLst>
                                      </p:cBhvr>
                                      <p:tavLst>
                                        <p:tav tm="0">
                                          <p:val>
                                            <p:fltVal val="0"/>
                                          </p:val>
                                        </p:tav>
                                        <p:tav tm="100000">
                                          <p:val>
                                            <p:strVal val="#ppt_w"/>
                                          </p:val>
                                        </p:tav>
                                      </p:tavLst>
                                    </p:anim>
                                    <p:anim calcmode="lin" valueType="num">
                                      <p:cBhvr>
                                        <p:cTn id="31" dur="2000" fill="hold"/>
                                        <p:tgtEl>
                                          <p:spTgt spid="5"/>
                                        </p:tgtEl>
                                        <p:attrNameLst>
                                          <p:attrName>ppt_h</p:attrName>
                                        </p:attrNameLst>
                                      </p:cBhvr>
                                      <p:tavLst>
                                        <p:tav tm="0">
                                          <p:val>
                                            <p:strVal val="#ppt_h"/>
                                          </p:val>
                                        </p:tav>
                                        <p:tav tm="100000">
                                          <p:val>
                                            <p:strVal val="#ppt_h"/>
                                          </p:val>
                                        </p:tav>
                                      </p:tavLst>
                                    </p:anim>
                                  </p:childTnLst>
                                </p:cTn>
                              </p:par>
                              <p:par>
                                <p:cTn id="32" presetID="19" presetClass="entr" presetSubtype="10"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2000" fill="hold"/>
                                        <p:tgtEl>
                                          <p:spTgt spid="4"/>
                                        </p:tgtEl>
                                        <p:attrNameLst>
                                          <p:attrName>ppt_w</p:attrName>
                                        </p:attrNameLst>
                                      </p:cBhvr>
                                      <p:tavLst>
                                        <p:tav tm="0" fmla="#ppt_w*sin(2.5*pi*$)">
                                          <p:val>
                                            <p:fltVal val="0"/>
                                          </p:val>
                                        </p:tav>
                                        <p:tav tm="100000">
                                          <p:val>
                                            <p:fltVal val="1"/>
                                          </p:val>
                                        </p:tav>
                                      </p:tavLst>
                                    </p:anim>
                                    <p:anim calcmode="lin" valueType="num">
                                      <p:cBhvr>
                                        <p:cTn id="35" dur="2000" fill="hold"/>
                                        <p:tgtEl>
                                          <p:spTgt spid="4"/>
                                        </p:tgtEl>
                                        <p:attrNameLst>
                                          <p:attrName>ppt_h</p:attrName>
                                        </p:attrNameLst>
                                      </p:cBhvr>
                                      <p:tavLst>
                                        <p:tav tm="0">
                                          <p:val>
                                            <p:strVal val="#ppt_h"/>
                                          </p:val>
                                        </p:tav>
                                        <p:tav tm="100000">
                                          <p:val>
                                            <p:strVal val="#ppt_h"/>
                                          </p:val>
                                        </p:tav>
                                      </p:tavLst>
                                    </p:anim>
                                  </p:childTnLst>
                                </p:cTn>
                              </p:par>
                              <p:par>
                                <p:cTn id="36" presetID="19" presetClass="entr" presetSubtype="10"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2000" fill="hold"/>
                                        <p:tgtEl>
                                          <p:spTgt spid="6"/>
                                        </p:tgtEl>
                                        <p:attrNameLst>
                                          <p:attrName>ppt_w</p:attrName>
                                        </p:attrNameLst>
                                      </p:cBhvr>
                                      <p:tavLst>
                                        <p:tav tm="0" fmla="#ppt_w*sin(2.5*pi*$)">
                                          <p:val>
                                            <p:fltVal val="0"/>
                                          </p:val>
                                        </p:tav>
                                        <p:tav tm="100000">
                                          <p:val>
                                            <p:fltVal val="1"/>
                                          </p:val>
                                        </p:tav>
                                      </p:tavLst>
                                    </p:anim>
                                    <p:anim calcmode="lin" valueType="num">
                                      <p:cBhvr>
                                        <p:cTn id="39" dur="2000" fill="hold"/>
                                        <p:tgtEl>
                                          <p:spTgt spid="6"/>
                                        </p:tgtEl>
                                        <p:attrNameLst>
                                          <p:attrName>ppt_h</p:attrName>
                                        </p:attrNameLst>
                                      </p:cBhvr>
                                      <p:tavLst>
                                        <p:tav tm="0">
                                          <p:val>
                                            <p:strVal val="#ppt_h"/>
                                          </p:val>
                                        </p:tav>
                                        <p:tav tm="100000">
                                          <p:val>
                                            <p:strVal val="#ppt_h"/>
                                          </p:val>
                                        </p:tav>
                                      </p:tavLst>
                                    </p:anim>
                                  </p:childTnLst>
                                </p:cTn>
                              </p:par>
                              <p:par>
                                <p:cTn id="40" presetID="19" presetClass="entr" presetSubtype="10" fill="hold" nodeType="with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p:cTn id="42" dur="2000" fill="hold"/>
                                        <p:tgtEl>
                                          <p:spTgt spid="3"/>
                                        </p:tgtEl>
                                        <p:attrNameLst>
                                          <p:attrName>ppt_w</p:attrName>
                                        </p:attrNameLst>
                                      </p:cBhvr>
                                      <p:tavLst>
                                        <p:tav tm="0" fmla="#ppt_w*sin(2.5*pi*$)">
                                          <p:val>
                                            <p:fltVal val="0"/>
                                          </p:val>
                                        </p:tav>
                                        <p:tav tm="100000">
                                          <p:val>
                                            <p:fltVal val="1"/>
                                          </p:val>
                                        </p:tav>
                                      </p:tavLst>
                                    </p:anim>
                                    <p:anim calcmode="lin" valueType="num">
                                      <p:cBhvr>
                                        <p:cTn id="43" dur="2000" fill="hold"/>
                                        <p:tgtEl>
                                          <p:spTgt spid="3"/>
                                        </p:tgtEl>
                                        <p:attrNameLst>
                                          <p:attrName>ppt_h</p:attrName>
                                        </p:attrNameLst>
                                      </p:cBhvr>
                                      <p:tavLst>
                                        <p:tav tm="0">
                                          <p:val>
                                            <p:strVal val="#ppt_h"/>
                                          </p:val>
                                        </p:tav>
                                        <p:tav tm="100000">
                                          <p:val>
                                            <p:strVal val="#ppt_h"/>
                                          </p:val>
                                        </p:tav>
                                      </p:tavLst>
                                    </p:anim>
                                  </p:childTnLst>
                                </p:cTn>
                              </p:par>
                              <p:par>
                                <p:cTn id="44" presetID="19" presetClass="entr" presetSubtype="10" fill="hold"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p:cTn id="46" dur="2000" fill="hold"/>
                                        <p:tgtEl>
                                          <p:spTgt spid="5"/>
                                        </p:tgtEl>
                                        <p:attrNameLst>
                                          <p:attrName>ppt_w</p:attrName>
                                        </p:attrNameLst>
                                      </p:cBhvr>
                                      <p:tavLst>
                                        <p:tav tm="0" fmla="#ppt_w*sin(2.5*pi*$)">
                                          <p:val>
                                            <p:fltVal val="0"/>
                                          </p:val>
                                        </p:tav>
                                        <p:tav tm="100000">
                                          <p:val>
                                            <p:fltVal val="1"/>
                                          </p:val>
                                        </p:tav>
                                      </p:tavLst>
                                    </p:anim>
                                    <p:anim calcmode="lin" valueType="num">
                                      <p:cBhvr>
                                        <p:cTn id="47" dur="2000" fill="hold"/>
                                        <p:tgtEl>
                                          <p:spTgt spid="5"/>
                                        </p:tgtEl>
                                        <p:attrNameLst>
                                          <p:attrName>ppt_h</p:attrName>
                                        </p:attrNameLst>
                                      </p:cBhvr>
                                      <p:tavLst>
                                        <p:tav tm="0">
                                          <p:val>
                                            <p:strVal val="#ppt_h"/>
                                          </p:val>
                                        </p:tav>
                                        <p:tav tm="100000">
                                          <p:val>
                                            <p:strVal val="#ppt_h"/>
                                          </p:val>
                                        </p:tav>
                                      </p:tavLst>
                                    </p:anim>
                                  </p:childTnLst>
                                </p:cTn>
                              </p:par>
                            </p:childTnLst>
                          </p:cTn>
                        </p:par>
                        <p:par>
                          <p:cTn id="48" fill="hold">
                            <p:stCondLst>
                              <p:cond delay="2000"/>
                            </p:stCondLst>
                            <p:childTnLst>
                              <p:par>
                                <p:cTn id="49" presetID="17" presetClass="exit" presetSubtype="8" fill="hold" nodeType="afterEffect">
                                  <p:stCondLst>
                                    <p:cond delay="0"/>
                                  </p:stCondLst>
                                  <p:childTnLst>
                                    <p:anim calcmode="lin" valueType="num">
                                      <p:cBhvr>
                                        <p:cTn id="50" dur="2000"/>
                                        <p:tgtEl>
                                          <p:spTgt spid="4"/>
                                        </p:tgtEl>
                                        <p:attrNameLst>
                                          <p:attrName>ppt_x</p:attrName>
                                        </p:attrNameLst>
                                      </p:cBhvr>
                                      <p:tavLst>
                                        <p:tav tm="0">
                                          <p:val>
                                            <p:strVal val="ppt_x"/>
                                          </p:val>
                                        </p:tav>
                                        <p:tav tm="100000">
                                          <p:val>
                                            <p:strVal val="ppt_x-ppt_w/2"/>
                                          </p:val>
                                        </p:tav>
                                      </p:tavLst>
                                    </p:anim>
                                    <p:anim calcmode="lin" valueType="num">
                                      <p:cBhvr>
                                        <p:cTn id="51" dur="2000"/>
                                        <p:tgtEl>
                                          <p:spTgt spid="4"/>
                                        </p:tgtEl>
                                        <p:attrNameLst>
                                          <p:attrName>ppt_y</p:attrName>
                                        </p:attrNameLst>
                                      </p:cBhvr>
                                      <p:tavLst>
                                        <p:tav tm="0">
                                          <p:val>
                                            <p:strVal val="ppt_y"/>
                                          </p:val>
                                        </p:tav>
                                        <p:tav tm="100000">
                                          <p:val>
                                            <p:strVal val="ppt_y"/>
                                          </p:val>
                                        </p:tav>
                                      </p:tavLst>
                                    </p:anim>
                                    <p:anim calcmode="lin" valueType="num">
                                      <p:cBhvr>
                                        <p:cTn id="52" dur="2000"/>
                                        <p:tgtEl>
                                          <p:spTgt spid="4"/>
                                        </p:tgtEl>
                                        <p:attrNameLst>
                                          <p:attrName>ppt_w</p:attrName>
                                        </p:attrNameLst>
                                      </p:cBhvr>
                                      <p:tavLst>
                                        <p:tav tm="0">
                                          <p:val>
                                            <p:strVal val="ppt_w"/>
                                          </p:val>
                                        </p:tav>
                                        <p:tav tm="100000">
                                          <p:val>
                                            <p:fltVal val="0"/>
                                          </p:val>
                                        </p:tav>
                                      </p:tavLst>
                                    </p:anim>
                                    <p:anim calcmode="lin" valueType="num">
                                      <p:cBhvr>
                                        <p:cTn id="53" dur="2000"/>
                                        <p:tgtEl>
                                          <p:spTgt spid="4"/>
                                        </p:tgtEl>
                                        <p:attrNameLst>
                                          <p:attrName>ppt_h</p:attrName>
                                        </p:attrNameLst>
                                      </p:cBhvr>
                                      <p:tavLst>
                                        <p:tav tm="0">
                                          <p:val>
                                            <p:strVal val="ppt_h"/>
                                          </p:val>
                                        </p:tav>
                                        <p:tav tm="100000">
                                          <p:val>
                                            <p:strVal val="ppt_h"/>
                                          </p:val>
                                        </p:tav>
                                      </p:tavLst>
                                    </p:anim>
                                    <p:set>
                                      <p:cBhvr>
                                        <p:cTn id="54" dur="1" fill="hold">
                                          <p:stCondLst>
                                            <p:cond delay="1999"/>
                                          </p:stCondLst>
                                        </p:cTn>
                                        <p:tgtEl>
                                          <p:spTgt spid="4"/>
                                        </p:tgtEl>
                                        <p:attrNameLst>
                                          <p:attrName>style.visibility</p:attrName>
                                        </p:attrNameLst>
                                      </p:cBhvr>
                                      <p:to>
                                        <p:strVal val="hidden"/>
                                      </p:to>
                                    </p:set>
                                  </p:childTnLst>
                                </p:cTn>
                              </p:par>
                              <p:par>
                                <p:cTn id="55" presetID="17" presetClass="exit" presetSubtype="8" fill="hold" nodeType="withEffect">
                                  <p:stCondLst>
                                    <p:cond delay="0"/>
                                  </p:stCondLst>
                                  <p:childTnLst>
                                    <p:anim calcmode="lin" valueType="num">
                                      <p:cBhvr>
                                        <p:cTn id="56" dur="2000"/>
                                        <p:tgtEl>
                                          <p:spTgt spid="6"/>
                                        </p:tgtEl>
                                        <p:attrNameLst>
                                          <p:attrName>ppt_x</p:attrName>
                                        </p:attrNameLst>
                                      </p:cBhvr>
                                      <p:tavLst>
                                        <p:tav tm="0">
                                          <p:val>
                                            <p:strVal val="ppt_x"/>
                                          </p:val>
                                        </p:tav>
                                        <p:tav tm="100000">
                                          <p:val>
                                            <p:strVal val="ppt_x-ppt_w/2"/>
                                          </p:val>
                                        </p:tav>
                                      </p:tavLst>
                                    </p:anim>
                                    <p:anim calcmode="lin" valueType="num">
                                      <p:cBhvr>
                                        <p:cTn id="57" dur="2000"/>
                                        <p:tgtEl>
                                          <p:spTgt spid="6"/>
                                        </p:tgtEl>
                                        <p:attrNameLst>
                                          <p:attrName>ppt_y</p:attrName>
                                        </p:attrNameLst>
                                      </p:cBhvr>
                                      <p:tavLst>
                                        <p:tav tm="0">
                                          <p:val>
                                            <p:strVal val="ppt_y"/>
                                          </p:val>
                                        </p:tav>
                                        <p:tav tm="100000">
                                          <p:val>
                                            <p:strVal val="ppt_y"/>
                                          </p:val>
                                        </p:tav>
                                      </p:tavLst>
                                    </p:anim>
                                    <p:anim calcmode="lin" valueType="num">
                                      <p:cBhvr>
                                        <p:cTn id="58" dur="2000"/>
                                        <p:tgtEl>
                                          <p:spTgt spid="6"/>
                                        </p:tgtEl>
                                        <p:attrNameLst>
                                          <p:attrName>ppt_w</p:attrName>
                                        </p:attrNameLst>
                                      </p:cBhvr>
                                      <p:tavLst>
                                        <p:tav tm="0">
                                          <p:val>
                                            <p:strVal val="ppt_w"/>
                                          </p:val>
                                        </p:tav>
                                        <p:tav tm="100000">
                                          <p:val>
                                            <p:fltVal val="0"/>
                                          </p:val>
                                        </p:tav>
                                      </p:tavLst>
                                    </p:anim>
                                    <p:anim calcmode="lin" valueType="num">
                                      <p:cBhvr>
                                        <p:cTn id="59" dur="2000"/>
                                        <p:tgtEl>
                                          <p:spTgt spid="6"/>
                                        </p:tgtEl>
                                        <p:attrNameLst>
                                          <p:attrName>ppt_h</p:attrName>
                                        </p:attrNameLst>
                                      </p:cBhvr>
                                      <p:tavLst>
                                        <p:tav tm="0">
                                          <p:val>
                                            <p:strVal val="ppt_h"/>
                                          </p:val>
                                        </p:tav>
                                        <p:tav tm="100000">
                                          <p:val>
                                            <p:strVal val="ppt_h"/>
                                          </p:val>
                                        </p:tav>
                                      </p:tavLst>
                                    </p:anim>
                                    <p:set>
                                      <p:cBhvr>
                                        <p:cTn id="60" dur="1" fill="hold">
                                          <p:stCondLst>
                                            <p:cond delay="1999"/>
                                          </p:stCondLst>
                                        </p:cTn>
                                        <p:tgtEl>
                                          <p:spTgt spid="6"/>
                                        </p:tgtEl>
                                        <p:attrNameLst>
                                          <p:attrName>style.visibility</p:attrName>
                                        </p:attrNameLst>
                                      </p:cBhvr>
                                      <p:to>
                                        <p:strVal val="hidden"/>
                                      </p:to>
                                    </p:set>
                                  </p:childTnLst>
                                </p:cTn>
                              </p:par>
                              <p:par>
                                <p:cTn id="61" presetID="17" presetClass="exit" presetSubtype="2" fill="hold" nodeType="withEffect">
                                  <p:stCondLst>
                                    <p:cond delay="0"/>
                                  </p:stCondLst>
                                  <p:childTnLst>
                                    <p:anim calcmode="lin" valueType="num">
                                      <p:cBhvr>
                                        <p:cTn id="62" dur="2000"/>
                                        <p:tgtEl>
                                          <p:spTgt spid="3"/>
                                        </p:tgtEl>
                                        <p:attrNameLst>
                                          <p:attrName>ppt_x</p:attrName>
                                        </p:attrNameLst>
                                      </p:cBhvr>
                                      <p:tavLst>
                                        <p:tav tm="0">
                                          <p:val>
                                            <p:strVal val="ppt_x"/>
                                          </p:val>
                                        </p:tav>
                                        <p:tav tm="100000">
                                          <p:val>
                                            <p:strVal val="ppt_x+ppt_w/2"/>
                                          </p:val>
                                        </p:tav>
                                      </p:tavLst>
                                    </p:anim>
                                    <p:anim calcmode="lin" valueType="num">
                                      <p:cBhvr>
                                        <p:cTn id="63" dur="2000"/>
                                        <p:tgtEl>
                                          <p:spTgt spid="3"/>
                                        </p:tgtEl>
                                        <p:attrNameLst>
                                          <p:attrName>ppt_y</p:attrName>
                                        </p:attrNameLst>
                                      </p:cBhvr>
                                      <p:tavLst>
                                        <p:tav tm="0">
                                          <p:val>
                                            <p:strVal val="ppt_y"/>
                                          </p:val>
                                        </p:tav>
                                        <p:tav tm="100000">
                                          <p:val>
                                            <p:strVal val="ppt_y"/>
                                          </p:val>
                                        </p:tav>
                                      </p:tavLst>
                                    </p:anim>
                                    <p:anim calcmode="lin" valueType="num">
                                      <p:cBhvr>
                                        <p:cTn id="64" dur="2000"/>
                                        <p:tgtEl>
                                          <p:spTgt spid="3"/>
                                        </p:tgtEl>
                                        <p:attrNameLst>
                                          <p:attrName>ppt_w</p:attrName>
                                        </p:attrNameLst>
                                      </p:cBhvr>
                                      <p:tavLst>
                                        <p:tav tm="0">
                                          <p:val>
                                            <p:strVal val="ppt_w"/>
                                          </p:val>
                                        </p:tav>
                                        <p:tav tm="100000">
                                          <p:val>
                                            <p:fltVal val="0"/>
                                          </p:val>
                                        </p:tav>
                                      </p:tavLst>
                                    </p:anim>
                                    <p:anim calcmode="lin" valueType="num">
                                      <p:cBhvr>
                                        <p:cTn id="65" dur="2000"/>
                                        <p:tgtEl>
                                          <p:spTgt spid="3"/>
                                        </p:tgtEl>
                                        <p:attrNameLst>
                                          <p:attrName>ppt_h</p:attrName>
                                        </p:attrNameLst>
                                      </p:cBhvr>
                                      <p:tavLst>
                                        <p:tav tm="0">
                                          <p:val>
                                            <p:strVal val="ppt_h"/>
                                          </p:val>
                                        </p:tav>
                                        <p:tav tm="100000">
                                          <p:val>
                                            <p:strVal val="ppt_h"/>
                                          </p:val>
                                        </p:tav>
                                      </p:tavLst>
                                    </p:anim>
                                    <p:set>
                                      <p:cBhvr>
                                        <p:cTn id="66" dur="1" fill="hold">
                                          <p:stCondLst>
                                            <p:cond delay="1999"/>
                                          </p:stCondLst>
                                        </p:cTn>
                                        <p:tgtEl>
                                          <p:spTgt spid="3"/>
                                        </p:tgtEl>
                                        <p:attrNameLst>
                                          <p:attrName>style.visibility</p:attrName>
                                        </p:attrNameLst>
                                      </p:cBhvr>
                                      <p:to>
                                        <p:strVal val="hidden"/>
                                      </p:to>
                                    </p:set>
                                  </p:childTnLst>
                                </p:cTn>
                              </p:par>
                              <p:par>
                                <p:cTn id="67" presetID="17" presetClass="exit" presetSubtype="2" fill="hold" nodeType="withEffect">
                                  <p:stCondLst>
                                    <p:cond delay="0"/>
                                  </p:stCondLst>
                                  <p:childTnLst>
                                    <p:anim calcmode="lin" valueType="num">
                                      <p:cBhvr>
                                        <p:cTn id="68" dur="2000"/>
                                        <p:tgtEl>
                                          <p:spTgt spid="5"/>
                                        </p:tgtEl>
                                        <p:attrNameLst>
                                          <p:attrName>ppt_x</p:attrName>
                                        </p:attrNameLst>
                                      </p:cBhvr>
                                      <p:tavLst>
                                        <p:tav tm="0">
                                          <p:val>
                                            <p:strVal val="ppt_x"/>
                                          </p:val>
                                        </p:tav>
                                        <p:tav tm="100000">
                                          <p:val>
                                            <p:strVal val="ppt_x+ppt_w/2"/>
                                          </p:val>
                                        </p:tav>
                                      </p:tavLst>
                                    </p:anim>
                                    <p:anim calcmode="lin" valueType="num">
                                      <p:cBhvr>
                                        <p:cTn id="69" dur="2000"/>
                                        <p:tgtEl>
                                          <p:spTgt spid="5"/>
                                        </p:tgtEl>
                                        <p:attrNameLst>
                                          <p:attrName>ppt_y</p:attrName>
                                        </p:attrNameLst>
                                      </p:cBhvr>
                                      <p:tavLst>
                                        <p:tav tm="0">
                                          <p:val>
                                            <p:strVal val="ppt_y"/>
                                          </p:val>
                                        </p:tav>
                                        <p:tav tm="100000">
                                          <p:val>
                                            <p:strVal val="ppt_y"/>
                                          </p:val>
                                        </p:tav>
                                      </p:tavLst>
                                    </p:anim>
                                    <p:anim calcmode="lin" valueType="num">
                                      <p:cBhvr>
                                        <p:cTn id="70" dur="2000"/>
                                        <p:tgtEl>
                                          <p:spTgt spid="5"/>
                                        </p:tgtEl>
                                        <p:attrNameLst>
                                          <p:attrName>ppt_w</p:attrName>
                                        </p:attrNameLst>
                                      </p:cBhvr>
                                      <p:tavLst>
                                        <p:tav tm="0">
                                          <p:val>
                                            <p:strVal val="ppt_w"/>
                                          </p:val>
                                        </p:tav>
                                        <p:tav tm="100000">
                                          <p:val>
                                            <p:fltVal val="0"/>
                                          </p:val>
                                        </p:tav>
                                      </p:tavLst>
                                    </p:anim>
                                    <p:anim calcmode="lin" valueType="num">
                                      <p:cBhvr>
                                        <p:cTn id="71" dur="2000"/>
                                        <p:tgtEl>
                                          <p:spTgt spid="5"/>
                                        </p:tgtEl>
                                        <p:attrNameLst>
                                          <p:attrName>ppt_h</p:attrName>
                                        </p:attrNameLst>
                                      </p:cBhvr>
                                      <p:tavLst>
                                        <p:tav tm="0">
                                          <p:val>
                                            <p:strVal val="ppt_h"/>
                                          </p:val>
                                        </p:tav>
                                        <p:tav tm="100000">
                                          <p:val>
                                            <p:strVal val="ppt_h"/>
                                          </p:val>
                                        </p:tav>
                                      </p:tavLst>
                                    </p:anim>
                                    <p:set>
                                      <p:cBhvr>
                                        <p:cTn id="72" dur="1" fill="hold">
                                          <p:stCondLst>
                                            <p:cond delay="1999"/>
                                          </p:stCondLst>
                                        </p:cTn>
                                        <p:tgtEl>
                                          <p:spTgt spid="5"/>
                                        </p:tgtEl>
                                        <p:attrNameLst>
                                          <p:attrName>style.visibility</p:attrName>
                                        </p:attrNameLst>
                                      </p:cBhvr>
                                      <p:to>
                                        <p:strVal val="hidden"/>
                                      </p:to>
                                    </p:set>
                                  </p:childTnLst>
                                </p:cTn>
                              </p:par>
                              <p:par>
                                <p:cTn id="73" presetID="17" presetClass="entr" presetSubtype="10" fill="hold" nodeType="withEffect">
                                  <p:stCondLst>
                                    <p:cond delay="0"/>
                                  </p:stCondLst>
                                  <p:childTnLst>
                                    <p:set>
                                      <p:cBhvr>
                                        <p:cTn id="74" dur="1" fill="hold">
                                          <p:stCondLst>
                                            <p:cond delay="0"/>
                                          </p:stCondLst>
                                        </p:cTn>
                                        <p:tgtEl>
                                          <p:spTgt spid="2"/>
                                        </p:tgtEl>
                                        <p:attrNameLst>
                                          <p:attrName>style.visibility</p:attrName>
                                        </p:attrNameLst>
                                      </p:cBhvr>
                                      <p:to>
                                        <p:strVal val="visible"/>
                                      </p:to>
                                    </p:set>
                                    <p:anim calcmode="lin" valueType="num">
                                      <p:cBhvr>
                                        <p:cTn id="75" dur="2000" fill="hold"/>
                                        <p:tgtEl>
                                          <p:spTgt spid="2"/>
                                        </p:tgtEl>
                                        <p:attrNameLst>
                                          <p:attrName>ppt_w</p:attrName>
                                        </p:attrNameLst>
                                      </p:cBhvr>
                                      <p:tavLst>
                                        <p:tav tm="0">
                                          <p:val>
                                            <p:fltVal val="0"/>
                                          </p:val>
                                        </p:tav>
                                        <p:tav tm="100000">
                                          <p:val>
                                            <p:strVal val="#ppt_w"/>
                                          </p:val>
                                        </p:tav>
                                      </p:tavLst>
                                    </p:anim>
                                    <p:anim calcmode="lin" valueType="num">
                                      <p:cBhvr>
                                        <p:cTn id="76"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332015"/>
        </a:solidFill>
        <a:effectLst/>
      </p:bgPr>
    </p:bg>
    <p:spTree>
      <p:nvGrpSpPr>
        <p:cNvPr id="1" name=""/>
        <p:cNvGrpSpPr/>
        <p:nvPr/>
      </p:nvGrpSpPr>
      <p:grpSpPr>
        <a:xfrm>
          <a:off x="0" y="0"/>
          <a:ext cx="0" cy="0"/>
          <a:chOff x="0" y="0"/>
          <a:chExt cx="0" cy="0"/>
        </a:xfrm>
      </p:grpSpPr>
      <p:pic>
        <p:nvPicPr>
          <p:cNvPr id="2" name="1 Imagen" descr="devochka-skripka-le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af0fc5bff11c9edd326734410bb8762.png"/>
          <p:cNvPicPr>
            <a:picLocks noChangeAspect="1"/>
          </p:cNvPicPr>
          <p:nvPr/>
        </p:nvPicPr>
        <p:blipFill>
          <a:blip r:embed="rId3">
            <a:lum contrast="40000"/>
          </a:blip>
          <a:srcRect l="22500" r="24999"/>
          <a:stretch>
            <a:fillRect/>
          </a:stretch>
        </p:blipFill>
        <p:spPr>
          <a:xfrm>
            <a:off x="3143240" y="1"/>
            <a:ext cx="1500198" cy="2143116"/>
          </a:xfrm>
          <a:prstGeom prst="rect">
            <a:avLst/>
          </a:prstGeom>
        </p:spPr>
      </p:pic>
      <p:pic>
        <p:nvPicPr>
          <p:cNvPr id="4" name="3 Imagen" descr="1af0fc5bff11c9edd326734410bb8762.png"/>
          <p:cNvPicPr>
            <a:picLocks noChangeAspect="1"/>
          </p:cNvPicPr>
          <p:nvPr/>
        </p:nvPicPr>
        <p:blipFill>
          <a:blip r:embed="rId3">
            <a:lum contrast="40000"/>
          </a:blip>
          <a:srcRect l="22500" r="24999"/>
          <a:stretch>
            <a:fillRect/>
          </a:stretch>
        </p:blipFill>
        <p:spPr>
          <a:xfrm flipH="1">
            <a:off x="4572000" y="1"/>
            <a:ext cx="1428760" cy="2143116"/>
          </a:xfrm>
          <a:prstGeom prst="rect">
            <a:avLst/>
          </a:prstGeom>
        </p:spPr>
      </p:pic>
      <p:pic>
        <p:nvPicPr>
          <p:cNvPr id="5" name="4 Imagen" descr="1af0fc5bff11c9edd326734410bb8762.png"/>
          <p:cNvPicPr>
            <a:picLocks noChangeAspect="1"/>
          </p:cNvPicPr>
          <p:nvPr/>
        </p:nvPicPr>
        <p:blipFill>
          <a:blip r:embed="rId3">
            <a:lum contrast="40000"/>
          </a:blip>
          <a:srcRect l="22500" r="24999"/>
          <a:stretch>
            <a:fillRect/>
          </a:stretch>
        </p:blipFill>
        <p:spPr>
          <a:xfrm>
            <a:off x="3143240" y="714357"/>
            <a:ext cx="1500198" cy="2143116"/>
          </a:xfrm>
          <a:prstGeom prst="rect">
            <a:avLst/>
          </a:prstGeom>
        </p:spPr>
      </p:pic>
      <p:pic>
        <p:nvPicPr>
          <p:cNvPr id="6" name="5 Imagen" descr="1af0fc5bff11c9edd326734410bb8762.png"/>
          <p:cNvPicPr>
            <a:picLocks noChangeAspect="1"/>
          </p:cNvPicPr>
          <p:nvPr/>
        </p:nvPicPr>
        <p:blipFill>
          <a:blip r:embed="rId3">
            <a:lum contrast="40000"/>
          </a:blip>
          <a:srcRect l="22500" r="24999"/>
          <a:stretch>
            <a:fillRect/>
          </a:stretch>
        </p:blipFill>
        <p:spPr>
          <a:xfrm flipH="1">
            <a:off x="4572000" y="714357"/>
            <a:ext cx="1428760" cy="2143116"/>
          </a:xfrm>
          <a:prstGeom prst="rect">
            <a:avLst/>
          </a:prstGeom>
        </p:spPr>
      </p:pic>
      <p:pic>
        <p:nvPicPr>
          <p:cNvPr id="7" name="6 Imagen" descr="1af0fc5bff11c9edd326734410bb8762.png"/>
          <p:cNvPicPr>
            <a:picLocks noChangeAspect="1"/>
          </p:cNvPicPr>
          <p:nvPr/>
        </p:nvPicPr>
        <p:blipFill>
          <a:blip r:embed="rId3">
            <a:lum contrast="40000"/>
          </a:blip>
          <a:srcRect l="22500" r="24999"/>
          <a:stretch>
            <a:fillRect/>
          </a:stretch>
        </p:blipFill>
        <p:spPr>
          <a:xfrm>
            <a:off x="3143240" y="1785927"/>
            <a:ext cx="1500198" cy="2143116"/>
          </a:xfrm>
          <a:prstGeom prst="rect">
            <a:avLst/>
          </a:prstGeom>
        </p:spPr>
      </p:pic>
      <p:pic>
        <p:nvPicPr>
          <p:cNvPr id="8" name="7 Imagen" descr="1af0fc5bff11c9edd326734410bb8762.png"/>
          <p:cNvPicPr>
            <a:picLocks noChangeAspect="1"/>
          </p:cNvPicPr>
          <p:nvPr/>
        </p:nvPicPr>
        <p:blipFill>
          <a:blip r:embed="rId3">
            <a:lum contrast="40000"/>
          </a:blip>
          <a:srcRect l="22500" r="24999"/>
          <a:stretch>
            <a:fillRect/>
          </a:stretch>
        </p:blipFill>
        <p:spPr>
          <a:xfrm flipH="1">
            <a:off x="4572000" y="1785927"/>
            <a:ext cx="1428760" cy="2143116"/>
          </a:xfrm>
          <a:prstGeom prst="rect">
            <a:avLst/>
          </a:prstGeom>
        </p:spPr>
      </p:pic>
      <p:pic>
        <p:nvPicPr>
          <p:cNvPr id="9" name="8 Imagen" descr="1af0fc5bff11c9edd326734410bb8762.png"/>
          <p:cNvPicPr>
            <a:picLocks noChangeAspect="1"/>
          </p:cNvPicPr>
          <p:nvPr/>
        </p:nvPicPr>
        <p:blipFill>
          <a:blip r:embed="rId3">
            <a:lum contrast="40000"/>
          </a:blip>
          <a:srcRect l="22500" r="24999"/>
          <a:stretch>
            <a:fillRect/>
          </a:stretch>
        </p:blipFill>
        <p:spPr>
          <a:xfrm>
            <a:off x="3143240" y="2786059"/>
            <a:ext cx="1500198" cy="2143116"/>
          </a:xfrm>
          <a:prstGeom prst="rect">
            <a:avLst/>
          </a:prstGeom>
        </p:spPr>
      </p:pic>
      <p:pic>
        <p:nvPicPr>
          <p:cNvPr id="10" name="9 Imagen" descr="1af0fc5bff11c9edd326734410bb8762.png"/>
          <p:cNvPicPr>
            <a:picLocks noChangeAspect="1"/>
          </p:cNvPicPr>
          <p:nvPr/>
        </p:nvPicPr>
        <p:blipFill>
          <a:blip r:embed="rId3">
            <a:lum contrast="40000"/>
          </a:blip>
          <a:srcRect l="22500" r="24999"/>
          <a:stretch>
            <a:fillRect/>
          </a:stretch>
        </p:blipFill>
        <p:spPr>
          <a:xfrm flipH="1">
            <a:off x="4572000" y="2786059"/>
            <a:ext cx="1428760" cy="2143116"/>
          </a:xfrm>
          <a:prstGeom prst="rect">
            <a:avLst/>
          </a:prstGeom>
        </p:spPr>
      </p:pic>
      <p:pic>
        <p:nvPicPr>
          <p:cNvPr id="11" name="10 Imagen" descr="1af0fc5bff11c9edd326734410bb8762.png"/>
          <p:cNvPicPr>
            <a:picLocks noChangeAspect="1"/>
          </p:cNvPicPr>
          <p:nvPr/>
        </p:nvPicPr>
        <p:blipFill>
          <a:blip r:embed="rId3">
            <a:lum contrast="40000"/>
          </a:blip>
          <a:srcRect l="22500" r="24999"/>
          <a:stretch>
            <a:fillRect/>
          </a:stretch>
        </p:blipFill>
        <p:spPr>
          <a:xfrm>
            <a:off x="3143240" y="3714753"/>
            <a:ext cx="1500198" cy="2143116"/>
          </a:xfrm>
          <a:prstGeom prst="rect">
            <a:avLst/>
          </a:prstGeom>
        </p:spPr>
      </p:pic>
      <p:pic>
        <p:nvPicPr>
          <p:cNvPr id="12" name="11 Imagen" descr="1af0fc5bff11c9edd326734410bb8762.png"/>
          <p:cNvPicPr>
            <a:picLocks noChangeAspect="1"/>
          </p:cNvPicPr>
          <p:nvPr/>
        </p:nvPicPr>
        <p:blipFill>
          <a:blip r:embed="rId3">
            <a:lum contrast="40000"/>
          </a:blip>
          <a:srcRect l="22500" r="24999"/>
          <a:stretch>
            <a:fillRect/>
          </a:stretch>
        </p:blipFill>
        <p:spPr>
          <a:xfrm flipH="1">
            <a:off x="4572000" y="3714753"/>
            <a:ext cx="1428760" cy="2143116"/>
          </a:xfrm>
          <a:prstGeom prst="rect">
            <a:avLst/>
          </a:prstGeom>
        </p:spPr>
      </p:pic>
      <p:sp>
        <p:nvSpPr>
          <p:cNvPr id="13" name="12 Rectángulo"/>
          <p:cNvSpPr/>
          <p:nvPr/>
        </p:nvSpPr>
        <p:spPr>
          <a:xfrm>
            <a:off x="-571536" y="-214332"/>
            <a:ext cx="9858444" cy="600079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4"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ppt_x"/>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ppt_x"/>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ppt_x"/>
                                          </p:val>
                                        </p:tav>
                                        <p:tav tm="100000">
                                          <p:val>
                                            <p:strVal val="#ppt_x"/>
                                          </p:val>
                                        </p:tav>
                                      </p:tavLst>
                                    </p:anim>
                                    <p:anim calcmode="lin" valueType="num">
                                      <p:cBhvr additive="base">
                                        <p:cTn id="31" dur="2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ppt_x"/>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ppt_x"/>
                                          </p:val>
                                        </p:tav>
                                        <p:tav tm="100000">
                                          <p:val>
                                            <p:strVal val="#ppt_x"/>
                                          </p:val>
                                        </p:tav>
                                      </p:tavLst>
                                    </p:anim>
                                    <p:anim calcmode="lin" valueType="num">
                                      <p:cBhvr additive="base">
                                        <p:cTn id="39" dur="2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ppt_x"/>
                                          </p:val>
                                        </p:tav>
                                        <p:tav tm="100000">
                                          <p:val>
                                            <p:strVal val="#ppt_x"/>
                                          </p:val>
                                        </p:tav>
                                      </p:tavLst>
                                    </p:anim>
                                    <p:anim calcmode="lin" valueType="num">
                                      <p:cBhvr additive="base">
                                        <p:cTn id="43" dur="2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ppt_x"/>
                                          </p:val>
                                        </p:tav>
                                        <p:tav tm="100000">
                                          <p:val>
                                            <p:strVal val="#ppt_x"/>
                                          </p:val>
                                        </p:tav>
                                      </p:tavLst>
                                    </p:anim>
                                    <p:anim calcmode="lin" valueType="num">
                                      <p:cBhvr additive="base">
                                        <p:cTn id="47" dur="2000" fill="hold"/>
                                        <p:tgtEl>
                                          <p:spTgt spid="12"/>
                                        </p:tgtEl>
                                        <p:attrNameLst>
                                          <p:attrName>ppt_y</p:attrName>
                                        </p:attrNameLst>
                                      </p:cBhvr>
                                      <p:tavLst>
                                        <p:tav tm="0">
                                          <p:val>
                                            <p:strVal val="1+#ppt_h/2"/>
                                          </p:val>
                                        </p:tav>
                                        <p:tav tm="100000">
                                          <p:val>
                                            <p:strVal val="#ppt_y"/>
                                          </p:val>
                                        </p:tav>
                                      </p:tavLst>
                                    </p:anim>
                                  </p:childTnLst>
                                </p:cTn>
                              </p:par>
                              <p:par>
                                <p:cTn id="48" presetID="8" presetClass="emph" presetSubtype="0" fill="hold" nodeType="withEffect">
                                  <p:stCondLst>
                                    <p:cond delay="0"/>
                                  </p:stCondLst>
                                  <p:childTnLst>
                                    <p:animRot by="21600000">
                                      <p:cBhvr>
                                        <p:cTn id="49" dur="2000" fill="hold"/>
                                        <p:tgtEl>
                                          <p:spTgt spid="3"/>
                                        </p:tgtEl>
                                        <p:attrNameLst>
                                          <p:attrName>r</p:attrName>
                                        </p:attrNameLst>
                                      </p:cBhvr>
                                    </p:animRot>
                                  </p:childTnLst>
                                </p:cTn>
                              </p:par>
                              <p:par>
                                <p:cTn id="50" presetID="8" presetClass="emph" presetSubtype="0" fill="hold" nodeType="withEffect">
                                  <p:stCondLst>
                                    <p:cond delay="0"/>
                                  </p:stCondLst>
                                  <p:childTnLst>
                                    <p:animRot by="21600000">
                                      <p:cBhvr>
                                        <p:cTn id="51" dur="2000" fill="hold"/>
                                        <p:tgtEl>
                                          <p:spTgt spid="5"/>
                                        </p:tgtEl>
                                        <p:attrNameLst>
                                          <p:attrName>r</p:attrName>
                                        </p:attrNameLst>
                                      </p:cBhvr>
                                    </p:animRot>
                                  </p:childTnLst>
                                </p:cTn>
                              </p:par>
                              <p:par>
                                <p:cTn id="52" presetID="8" presetClass="emph" presetSubtype="0" fill="hold" nodeType="withEffect">
                                  <p:stCondLst>
                                    <p:cond delay="0"/>
                                  </p:stCondLst>
                                  <p:childTnLst>
                                    <p:animRot by="21600000">
                                      <p:cBhvr>
                                        <p:cTn id="53" dur="2000" fill="hold"/>
                                        <p:tgtEl>
                                          <p:spTgt spid="7"/>
                                        </p:tgtEl>
                                        <p:attrNameLst>
                                          <p:attrName>r</p:attrName>
                                        </p:attrNameLst>
                                      </p:cBhvr>
                                    </p:animRot>
                                  </p:childTnLst>
                                </p:cTn>
                              </p:par>
                              <p:par>
                                <p:cTn id="54" presetID="8" presetClass="emph" presetSubtype="0" fill="hold" nodeType="withEffect">
                                  <p:stCondLst>
                                    <p:cond delay="0"/>
                                  </p:stCondLst>
                                  <p:childTnLst>
                                    <p:animRot by="21600000">
                                      <p:cBhvr>
                                        <p:cTn id="55" dur="2000" fill="hold"/>
                                        <p:tgtEl>
                                          <p:spTgt spid="9"/>
                                        </p:tgtEl>
                                        <p:attrNameLst>
                                          <p:attrName>r</p:attrName>
                                        </p:attrNameLst>
                                      </p:cBhvr>
                                    </p:animRot>
                                  </p:childTnLst>
                                </p:cTn>
                              </p:par>
                              <p:par>
                                <p:cTn id="56" presetID="8" presetClass="emph" presetSubtype="0" fill="hold" nodeType="withEffect">
                                  <p:stCondLst>
                                    <p:cond delay="0"/>
                                  </p:stCondLst>
                                  <p:childTnLst>
                                    <p:animRot by="21600000">
                                      <p:cBhvr>
                                        <p:cTn id="57" dur="2000" fill="hold"/>
                                        <p:tgtEl>
                                          <p:spTgt spid="11"/>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6"/>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8"/>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10"/>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12"/>
                                        </p:tgtEl>
                                        <p:attrNameLst>
                                          <p:attrName>r</p:attrName>
                                        </p:attrNameLst>
                                      </p:cBhvr>
                                    </p:animRot>
                                  </p:childTnLst>
                                </p:cTn>
                              </p:par>
                            </p:childTnLst>
                          </p:cTn>
                        </p:par>
                        <p:par>
                          <p:cTn id="68" fill="hold">
                            <p:stCondLst>
                              <p:cond delay="2000"/>
                            </p:stCondLst>
                            <p:childTnLst>
                              <p:par>
                                <p:cTn id="69" presetID="2" presetClass="exit" presetSubtype="4" fill="hold" nodeType="afterEffect">
                                  <p:stCondLst>
                                    <p:cond delay="0"/>
                                  </p:stCondLst>
                                  <p:childTnLst>
                                    <p:anim calcmode="lin" valueType="num">
                                      <p:cBhvr additive="base">
                                        <p:cTn id="70" dur="2000"/>
                                        <p:tgtEl>
                                          <p:spTgt spid="3"/>
                                        </p:tgtEl>
                                        <p:attrNameLst>
                                          <p:attrName>ppt_x</p:attrName>
                                        </p:attrNameLst>
                                      </p:cBhvr>
                                      <p:tavLst>
                                        <p:tav tm="0">
                                          <p:val>
                                            <p:strVal val="ppt_x"/>
                                          </p:val>
                                        </p:tav>
                                        <p:tav tm="100000">
                                          <p:val>
                                            <p:strVal val="ppt_x"/>
                                          </p:val>
                                        </p:tav>
                                      </p:tavLst>
                                    </p:anim>
                                    <p:anim calcmode="lin" valueType="num">
                                      <p:cBhvr additive="base">
                                        <p:cTn id="71" dur="2000"/>
                                        <p:tgtEl>
                                          <p:spTgt spid="3"/>
                                        </p:tgtEl>
                                        <p:attrNameLst>
                                          <p:attrName>ppt_y</p:attrName>
                                        </p:attrNameLst>
                                      </p:cBhvr>
                                      <p:tavLst>
                                        <p:tav tm="0">
                                          <p:val>
                                            <p:strVal val="ppt_y"/>
                                          </p:val>
                                        </p:tav>
                                        <p:tav tm="100000">
                                          <p:val>
                                            <p:strVal val="1+ppt_h/2"/>
                                          </p:val>
                                        </p:tav>
                                      </p:tavLst>
                                    </p:anim>
                                    <p:set>
                                      <p:cBhvr>
                                        <p:cTn id="72" dur="1" fill="hold">
                                          <p:stCondLst>
                                            <p:cond delay="1999"/>
                                          </p:stCondLst>
                                        </p:cTn>
                                        <p:tgtEl>
                                          <p:spTgt spid="3"/>
                                        </p:tgtEl>
                                        <p:attrNameLst>
                                          <p:attrName>style.visibility</p:attrName>
                                        </p:attrNameLst>
                                      </p:cBhvr>
                                      <p:to>
                                        <p:strVal val="hidden"/>
                                      </p:to>
                                    </p:set>
                                  </p:childTnLst>
                                </p:cTn>
                              </p:par>
                              <p:par>
                                <p:cTn id="73" presetID="2" presetClass="exit" presetSubtype="4" fill="hold" nodeType="withEffect">
                                  <p:stCondLst>
                                    <p:cond delay="0"/>
                                  </p:stCondLst>
                                  <p:childTnLst>
                                    <p:anim calcmode="lin" valueType="num">
                                      <p:cBhvr additive="base">
                                        <p:cTn id="74" dur="2000"/>
                                        <p:tgtEl>
                                          <p:spTgt spid="4"/>
                                        </p:tgtEl>
                                        <p:attrNameLst>
                                          <p:attrName>ppt_x</p:attrName>
                                        </p:attrNameLst>
                                      </p:cBhvr>
                                      <p:tavLst>
                                        <p:tav tm="0">
                                          <p:val>
                                            <p:strVal val="ppt_x"/>
                                          </p:val>
                                        </p:tav>
                                        <p:tav tm="100000">
                                          <p:val>
                                            <p:strVal val="ppt_x"/>
                                          </p:val>
                                        </p:tav>
                                      </p:tavLst>
                                    </p:anim>
                                    <p:anim calcmode="lin" valueType="num">
                                      <p:cBhvr additive="base">
                                        <p:cTn id="75" dur="2000"/>
                                        <p:tgtEl>
                                          <p:spTgt spid="4"/>
                                        </p:tgtEl>
                                        <p:attrNameLst>
                                          <p:attrName>ppt_y</p:attrName>
                                        </p:attrNameLst>
                                      </p:cBhvr>
                                      <p:tavLst>
                                        <p:tav tm="0">
                                          <p:val>
                                            <p:strVal val="ppt_y"/>
                                          </p:val>
                                        </p:tav>
                                        <p:tav tm="100000">
                                          <p:val>
                                            <p:strVal val="1+ppt_h/2"/>
                                          </p:val>
                                        </p:tav>
                                      </p:tavLst>
                                    </p:anim>
                                    <p:set>
                                      <p:cBhvr>
                                        <p:cTn id="76" dur="1" fill="hold">
                                          <p:stCondLst>
                                            <p:cond delay="1999"/>
                                          </p:stCondLst>
                                        </p:cTn>
                                        <p:tgtEl>
                                          <p:spTgt spid="4"/>
                                        </p:tgtEl>
                                        <p:attrNameLst>
                                          <p:attrName>style.visibility</p:attrName>
                                        </p:attrNameLst>
                                      </p:cBhvr>
                                      <p:to>
                                        <p:strVal val="hidden"/>
                                      </p:to>
                                    </p:set>
                                  </p:childTnLst>
                                </p:cTn>
                              </p:par>
                              <p:par>
                                <p:cTn id="77" presetID="2" presetClass="exit" presetSubtype="4" fill="hold" nodeType="withEffect">
                                  <p:stCondLst>
                                    <p:cond delay="0"/>
                                  </p:stCondLst>
                                  <p:childTnLst>
                                    <p:anim calcmode="lin" valueType="num">
                                      <p:cBhvr additive="base">
                                        <p:cTn id="78" dur="2000"/>
                                        <p:tgtEl>
                                          <p:spTgt spid="5"/>
                                        </p:tgtEl>
                                        <p:attrNameLst>
                                          <p:attrName>ppt_x</p:attrName>
                                        </p:attrNameLst>
                                      </p:cBhvr>
                                      <p:tavLst>
                                        <p:tav tm="0">
                                          <p:val>
                                            <p:strVal val="ppt_x"/>
                                          </p:val>
                                        </p:tav>
                                        <p:tav tm="100000">
                                          <p:val>
                                            <p:strVal val="ppt_x"/>
                                          </p:val>
                                        </p:tav>
                                      </p:tavLst>
                                    </p:anim>
                                    <p:anim calcmode="lin" valueType="num">
                                      <p:cBhvr additive="base">
                                        <p:cTn id="79" dur="2000"/>
                                        <p:tgtEl>
                                          <p:spTgt spid="5"/>
                                        </p:tgtEl>
                                        <p:attrNameLst>
                                          <p:attrName>ppt_y</p:attrName>
                                        </p:attrNameLst>
                                      </p:cBhvr>
                                      <p:tavLst>
                                        <p:tav tm="0">
                                          <p:val>
                                            <p:strVal val="ppt_y"/>
                                          </p:val>
                                        </p:tav>
                                        <p:tav tm="100000">
                                          <p:val>
                                            <p:strVal val="1+ppt_h/2"/>
                                          </p:val>
                                        </p:tav>
                                      </p:tavLst>
                                    </p:anim>
                                    <p:set>
                                      <p:cBhvr>
                                        <p:cTn id="80" dur="1" fill="hold">
                                          <p:stCondLst>
                                            <p:cond delay="1999"/>
                                          </p:stCondLst>
                                        </p:cTn>
                                        <p:tgtEl>
                                          <p:spTgt spid="5"/>
                                        </p:tgtEl>
                                        <p:attrNameLst>
                                          <p:attrName>style.visibility</p:attrName>
                                        </p:attrNameLst>
                                      </p:cBhvr>
                                      <p:to>
                                        <p:strVal val="hidden"/>
                                      </p:to>
                                    </p:set>
                                  </p:childTnLst>
                                </p:cTn>
                              </p:par>
                              <p:par>
                                <p:cTn id="81" presetID="2" presetClass="exit" presetSubtype="4" fill="hold" nodeType="withEffect">
                                  <p:stCondLst>
                                    <p:cond delay="0"/>
                                  </p:stCondLst>
                                  <p:childTnLst>
                                    <p:anim calcmode="lin" valueType="num">
                                      <p:cBhvr additive="base">
                                        <p:cTn id="82" dur="2000"/>
                                        <p:tgtEl>
                                          <p:spTgt spid="6"/>
                                        </p:tgtEl>
                                        <p:attrNameLst>
                                          <p:attrName>ppt_x</p:attrName>
                                        </p:attrNameLst>
                                      </p:cBhvr>
                                      <p:tavLst>
                                        <p:tav tm="0">
                                          <p:val>
                                            <p:strVal val="ppt_x"/>
                                          </p:val>
                                        </p:tav>
                                        <p:tav tm="100000">
                                          <p:val>
                                            <p:strVal val="ppt_x"/>
                                          </p:val>
                                        </p:tav>
                                      </p:tavLst>
                                    </p:anim>
                                    <p:anim calcmode="lin" valueType="num">
                                      <p:cBhvr additive="base">
                                        <p:cTn id="83" dur="2000"/>
                                        <p:tgtEl>
                                          <p:spTgt spid="6"/>
                                        </p:tgtEl>
                                        <p:attrNameLst>
                                          <p:attrName>ppt_y</p:attrName>
                                        </p:attrNameLst>
                                      </p:cBhvr>
                                      <p:tavLst>
                                        <p:tav tm="0">
                                          <p:val>
                                            <p:strVal val="ppt_y"/>
                                          </p:val>
                                        </p:tav>
                                        <p:tav tm="100000">
                                          <p:val>
                                            <p:strVal val="1+ppt_h/2"/>
                                          </p:val>
                                        </p:tav>
                                      </p:tavLst>
                                    </p:anim>
                                    <p:set>
                                      <p:cBhvr>
                                        <p:cTn id="84" dur="1" fill="hold">
                                          <p:stCondLst>
                                            <p:cond delay="1999"/>
                                          </p:stCondLst>
                                        </p:cTn>
                                        <p:tgtEl>
                                          <p:spTgt spid="6"/>
                                        </p:tgtEl>
                                        <p:attrNameLst>
                                          <p:attrName>style.visibility</p:attrName>
                                        </p:attrNameLst>
                                      </p:cBhvr>
                                      <p:to>
                                        <p:strVal val="hidden"/>
                                      </p:to>
                                    </p:set>
                                  </p:childTnLst>
                                </p:cTn>
                              </p:par>
                              <p:par>
                                <p:cTn id="85" presetID="2" presetClass="exit" presetSubtype="4" fill="hold" nodeType="withEffect">
                                  <p:stCondLst>
                                    <p:cond delay="0"/>
                                  </p:stCondLst>
                                  <p:childTnLst>
                                    <p:anim calcmode="lin" valueType="num">
                                      <p:cBhvr additive="base">
                                        <p:cTn id="86" dur="2000"/>
                                        <p:tgtEl>
                                          <p:spTgt spid="7"/>
                                        </p:tgtEl>
                                        <p:attrNameLst>
                                          <p:attrName>ppt_x</p:attrName>
                                        </p:attrNameLst>
                                      </p:cBhvr>
                                      <p:tavLst>
                                        <p:tav tm="0">
                                          <p:val>
                                            <p:strVal val="ppt_x"/>
                                          </p:val>
                                        </p:tav>
                                        <p:tav tm="100000">
                                          <p:val>
                                            <p:strVal val="ppt_x"/>
                                          </p:val>
                                        </p:tav>
                                      </p:tavLst>
                                    </p:anim>
                                    <p:anim calcmode="lin" valueType="num">
                                      <p:cBhvr additive="base">
                                        <p:cTn id="87" dur="2000"/>
                                        <p:tgtEl>
                                          <p:spTgt spid="7"/>
                                        </p:tgtEl>
                                        <p:attrNameLst>
                                          <p:attrName>ppt_y</p:attrName>
                                        </p:attrNameLst>
                                      </p:cBhvr>
                                      <p:tavLst>
                                        <p:tav tm="0">
                                          <p:val>
                                            <p:strVal val="ppt_y"/>
                                          </p:val>
                                        </p:tav>
                                        <p:tav tm="100000">
                                          <p:val>
                                            <p:strVal val="1+ppt_h/2"/>
                                          </p:val>
                                        </p:tav>
                                      </p:tavLst>
                                    </p:anim>
                                    <p:set>
                                      <p:cBhvr>
                                        <p:cTn id="88" dur="1" fill="hold">
                                          <p:stCondLst>
                                            <p:cond delay="1999"/>
                                          </p:stCondLst>
                                        </p:cTn>
                                        <p:tgtEl>
                                          <p:spTgt spid="7"/>
                                        </p:tgtEl>
                                        <p:attrNameLst>
                                          <p:attrName>style.visibility</p:attrName>
                                        </p:attrNameLst>
                                      </p:cBhvr>
                                      <p:to>
                                        <p:strVal val="hidden"/>
                                      </p:to>
                                    </p:set>
                                  </p:childTnLst>
                                </p:cTn>
                              </p:par>
                              <p:par>
                                <p:cTn id="89" presetID="2" presetClass="exit" presetSubtype="4" fill="hold" nodeType="withEffect">
                                  <p:stCondLst>
                                    <p:cond delay="0"/>
                                  </p:stCondLst>
                                  <p:childTnLst>
                                    <p:anim calcmode="lin" valueType="num">
                                      <p:cBhvr additive="base">
                                        <p:cTn id="90" dur="2000"/>
                                        <p:tgtEl>
                                          <p:spTgt spid="8"/>
                                        </p:tgtEl>
                                        <p:attrNameLst>
                                          <p:attrName>ppt_x</p:attrName>
                                        </p:attrNameLst>
                                      </p:cBhvr>
                                      <p:tavLst>
                                        <p:tav tm="0">
                                          <p:val>
                                            <p:strVal val="ppt_x"/>
                                          </p:val>
                                        </p:tav>
                                        <p:tav tm="100000">
                                          <p:val>
                                            <p:strVal val="ppt_x"/>
                                          </p:val>
                                        </p:tav>
                                      </p:tavLst>
                                    </p:anim>
                                    <p:anim calcmode="lin" valueType="num">
                                      <p:cBhvr additive="base">
                                        <p:cTn id="91" dur="2000"/>
                                        <p:tgtEl>
                                          <p:spTgt spid="8"/>
                                        </p:tgtEl>
                                        <p:attrNameLst>
                                          <p:attrName>ppt_y</p:attrName>
                                        </p:attrNameLst>
                                      </p:cBhvr>
                                      <p:tavLst>
                                        <p:tav tm="0">
                                          <p:val>
                                            <p:strVal val="ppt_y"/>
                                          </p:val>
                                        </p:tav>
                                        <p:tav tm="100000">
                                          <p:val>
                                            <p:strVal val="1+ppt_h/2"/>
                                          </p:val>
                                        </p:tav>
                                      </p:tavLst>
                                    </p:anim>
                                    <p:set>
                                      <p:cBhvr>
                                        <p:cTn id="92" dur="1" fill="hold">
                                          <p:stCondLst>
                                            <p:cond delay="1999"/>
                                          </p:stCondLst>
                                        </p:cTn>
                                        <p:tgtEl>
                                          <p:spTgt spid="8"/>
                                        </p:tgtEl>
                                        <p:attrNameLst>
                                          <p:attrName>style.visibility</p:attrName>
                                        </p:attrNameLst>
                                      </p:cBhvr>
                                      <p:to>
                                        <p:strVal val="hidden"/>
                                      </p:to>
                                    </p:set>
                                  </p:childTnLst>
                                </p:cTn>
                              </p:par>
                              <p:par>
                                <p:cTn id="93" presetID="2" presetClass="exit" presetSubtype="4" fill="hold" nodeType="withEffect">
                                  <p:stCondLst>
                                    <p:cond delay="0"/>
                                  </p:stCondLst>
                                  <p:childTnLst>
                                    <p:anim calcmode="lin" valueType="num">
                                      <p:cBhvr additive="base">
                                        <p:cTn id="94" dur="2000"/>
                                        <p:tgtEl>
                                          <p:spTgt spid="9"/>
                                        </p:tgtEl>
                                        <p:attrNameLst>
                                          <p:attrName>ppt_x</p:attrName>
                                        </p:attrNameLst>
                                      </p:cBhvr>
                                      <p:tavLst>
                                        <p:tav tm="0">
                                          <p:val>
                                            <p:strVal val="ppt_x"/>
                                          </p:val>
                                        </p:tav>
                                        <p:tav tm="100000">
                                          <p:val>
                                            <p:strVal val="ppt_x"/>
                                          </p:val>
                                        </p:tav>
                                      </p:tavLst>
                                    </p:anim>
                                    <p:anim calcmode="lin" valueType="num">
                                      <p:cBhvr additive="base">
                                        <p:cTn id="95" dur="2000"/>
                                        <p:tgtEl>
                                          <p:spTgt spid="9"/>
                                        </p:tgtEl>
                                        <p:attrNameLst>
                                          <p:attrName>ppt_y</p:attrName>
                                        </p:attrNameLst>
                                      </p:cBhvr>
                                      <p:tavLst>
                                        <p:tav tm="0">
                                          <p:val>
                                            <p:strVal val="ppt_y"/>
                                          </p:val>
                                        </p:tav>
                                        <p:tav tm="100000">
                                          <p:val>
                                            <p:strVal val="1+ppt_h/2"/>
                                          </p:val>
                                        </p:tav>
                                      </p:tavLst>
                                    </p:anim>
                                    <p:set>
                                      <p:cBhvr>
                                        <p:cTn id="96" dur="1" fill="hold">
                                          <p:stCondLst>
                                            <p:cond delay="1999"/>
                                          </p:stCondLst>
                                        </p:cTn>
                                        <p:tgtEl>
                                          <p:spTgt spid="9"/>
                                        </p:tgtEl>
                                        <p:attrNameLst>
                                          <p:attrName>style.visibility</p:attrName>
                                        </p:attrNameLst>
                                      </p:cBhvr>
                                      <p:to>
                                        <p:strVal val="hidden"/>
                                      </p:to>
                                    </p:set>
                                  </p:childTnLst>
                                </p:cTn>
                              </p:par>
                              <p:par>
                                <p:cTn id="97" presetID="2" presetClass="exit" presetSubtype="4" fill="hold" nodeType="withEffect">
                                  <p:stCondLst>
                                    <p:cond delay="0"/>
                                  </p:stCondLst>
                                  <p:childTnLst>
                                    <p:anim calcmode="lin" valueType="num">
                                      <p:cBhvr additive="base">
                                        <p:cTn id="98" dur="2000"/>
                                        <p:tgtEl>
                                          <p:spTgt spid="10"/>
                                        </p:tgtEl>
                                        <p:attrNameLst>
                                          <p:attrName>ppt_x</p:attrName>
                                        </p:attrNameLst>
                                      </p:cBhvr>
                                      <p:tavLst>
                                        <p:tav tm="0">
                                          <p:val>
                                            <p:strVal val="ppt_x"/>
                                          </p:val>
                                        </p:tav>
                                        <p:tav tm="100000">
                                          <p:val>
                                            <p:strVal val="ppt_x"/>
                                          </p:val>
                                        </p:tav>
                                      </p:tavLst>
                                    </p:anim>
                                    <p:anim calcmode="lin" valueType="num">
                                      <p:cBhvr additive="base">
                                        <p:cTn id="99" dur="2000"/>
                                        <p:tgtEl>
                                          <p:spTgt spid="10"/>
                                        </p:tgtEl>
                                        <p:attrNameLst>
                                          <p:attrName>ppt_y</p:attrName>
                                        </p:attrNameLst>
                                      </p:cBhvr>
                                      <p:tavLst>
                                        <p:tav tm="0">
                                          <p:val>
                                            <p:strVal val="ppt_y"/>
                                          </p:val>
                                        </p:tav>
                                        <p:tav tm="100000">
                                          <p:val>
                                            <p:strVal val="1+ppt_h/2"/>
                                          </p:val>
                                        </p:tav>
                                      </p:tavLst>
                                    </p:anim>
                                    <p:set>
                                      <p:cBhvr>
                                        <p:cTn id="100" dur="1" fill="hold">
                                          <p:stCondLst>
                                            <p:cond delay="1999"/>
                                          </p:stCondLst>
                                        </p:cTn>
                                        <p:tgtEl>
                                          <p:spTgt spid="10"/>
                                        </p:tgtEl>
                                        <p:attrNameLst>
                                          <p:attrName>style.visibility</p:attrName>
                                        </p:attrNameLst>
                                      </p:cBhvr>
                                      <p:to>
                                        <p:strVal val="hidden"/>
                                      </p:to>
                                    </p:set>
                                  </p:childTnLst>
                                </p:cTn>
                              </p:par>
                              <p:par>
                                <p:cTn id="101" presetID="2" presetClass="exit" presetSubtype="4" fill="hold" nodeType="withEffect">
                                  <p:stCondLst>
                                    <p:cond delay="0"/>
                                  </p:stCondLst>
                                  <p:childTnLst>
                                    <p:anim calcmode="lin" valueType="num">
                                      <p:cBhvr additive="base">
                                        <p:cTn id="102" dur="2000"/>
                                        <p:tgtEl>
                                          <p:spTgt spid="11"/>
                                        </p:tgtEl>
                                        <p:attrNameLst>
                                          <p:attrName>ppt_x</p:attrName>
                                        </p:attrNameLst>
                                      </p:cBhvr>
                                      <p:tavLst>
                                        <p:tav tm="0">
                                          <p:val>
                                            <p:strVal val="ppt_x"/>
                                          </p:val>
                                        </p:tav>
                                        <p:tav tm="100000">
                                          <p:val>
                                            <p:strVal val="ppt_x"/>
                                          </p:val>
                                        </p:tav>
                                      </p:tavLst>
                                    </p:anim>
                                    <p:anim calcmode="lin" valueType="num">
                                      <p:cBhvr additive="base">
                                        <p:cTn id="103" dur="2000"/>
                                        <p:tgtEl>
                                          <p:spTgt spid="11"/>
                                        </p:tgtEl>
                                        <p:attrNameLst>
                                          <p:attrName>ppt_y</p:attrName>
                                        </p:attrNameLst>
                                      </p:cBhvr>
                                      <p:tavLst>
                                        <p:tav tm="0">
                                          <p:val>
                                            <p:strVal val="ppt_y"/>
                                          </p:val>
                                        </p:tav>
                                        <p:tav tm="100000">
                                          <p:val>
                                            <p:strVal val="1+ppt_h/2"/>
                                          </p:val>
                                        </p:tav>
                                      </p:tavLst>
                                    </p:anim>
                                    <p:set>
                                      <p:cBhvr>
                                        <p:cTn id="104" dur="1" fill="hold">
                                          <p:stCondLst>
                                            <p:cond delay="1999"/>
                                          </p:stCondLst>
                                        </p:cTn>
                                        <p:tgtEl>
                                          <p:spTgt spid="11"/>
                                        </p:tgtEl>
                                        <p:attrNameLst>
                                          <p:attrName>style.visibility</p:attrName>
                                        </p:attrNameLst>
                                      </p:cBhvr>
                                      <p:to>
                                        <p:strVal val="hidden"/>
                                      </p:to>
                                    </p:set>
                                  </p:childTnLst>
                                </p:cTn>
                              </p:par>
                              <p:par>
                                <p:cTn id="105" presetID="2" presetClass="exit" presetSubtype="4" fill="hold" nodeType="withEffect">
                                  <p:stCondLst>
                                    <p:cond delay="0"/>
                                  </p:stCondLst>
                                  <p:childTnLst>
                                    <p:anim calcmode="lin" valueType="num">
                                      <p:cBhvr additive="base">
                                        <p:cTn id="106" dur="2000"/>
                                        <p:tgtEl>
                                          <p:spTgt spid="12"/>
                                        </p:tgtEl>
                                        <p:attrNameLst>
                                          <p:attrName>ppt_x</p:attrName>
                                        </p:attrNameLst>
                                      </p:cBhvr>
                                      <p:tavLst>
                                        <p:tav tm="0">
                                          <p:val>
                                            <p:strVal val="ppt_x"/>
                                          </p:val>
                                        </p:tav>
                                        <p:tav tm="100000">
                                          <p:val>
                                            <p:strVal val="ppt_x"/>
                                          </p:val>
                                        </p:tav>
                                      </p:tavLst>
                                    </p:anim>
                                    <p:anim calcmode="lin" valueType="num">
                                      <p:cBhvr additive="base">
                                        <p:cTn id="107" dur="2000"/>
                                        <p:tgtEl>
                                          <p:spTgt spid="12"/>
                                        </p:tgtEl>
                                        <p:attrNameLst>
                                          <p:attrName>ppt_y</p:attrName>
                                        </p:attrNameLst>
                                      </p:cBhvr>
                                      <p:tavLst>
                                        <p:tav tm="0">
                                          <p:val>
                                            <p:strVal val="ppt_y"/>
                                          </p:val>
                                        </p:tav>
                                        <p:tav tm="100000">
                                          <p:val>
                                            <p:strVal val="1+ppt_h/2"/>
                                          </p:val>
                                        </p:tav>
                                      </p:tavLst>
                                    </p:anim>
                                    <p:set>
                                      <p:cBhvr>
                                        <p:cTn id="108" dur="1" fill="hold">
                                          <p:stCondLst>
                                            <p:cond delay="1999"/>
                                          </p:stCondLst>
                                        </p:cTn>
                                        <p:tgtEl>
                                          <p:spTgt spid="12"/>
                                        </p:tgtEl>
                                        <p:attrNameLst>
                                          <p:attrName>style.visibility</p:attrName>
                                        </p:attrNameLst>
                                      </p:cBhvr>
                                      <p:to>
                                        <p:strVal val="hidden"/>
                                      </p:to>
                                    </p:set>
                                  </p:childTnLst>
                                </p:cTn>
                              </p:par>
                              <p:par>
                                <p:cTn id="109" presetID="8" presetClass="emph" presetSubtype="0" fill="hold" nodeType="withEffect">
                                  <p:stCondLst>
                                    <p:cond delay="0"/>
                                  </p:stCondLst>
                                  <p:childTnLst>
                                    <p:animRot by="21600000">
                                      <p:cBhvr>
                                        <p:cTn id="110" dur="2000" fill="hold"/>
                                        <p:tgtEl>
                                          <p:spTgt spid="3"/>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5"/>
                                        </p:tgtEl>
                                        <p:attrNameLst>
                                          <p:attrName>r</p:attrName>
                                        </p:attrNameLst>
                                      </p:cBhvr>
                                    </p:animRot>
                                  </p:childTnLst>
                                </p:cTn>
                              </p:par>
                              <p:par>
                                <p:cTn id="113" presetID="8" presetClass="emph" presetSubtype="0" fill="hold" nodeType="withEffect">
                                  <p:stCondLst>
                                    <p:cond delay="0"/>
                                  </p:stCondLst>
                                  <p:childTnLst>
                                    <p:animRot by="21600000">
                                      <p:cBhvr>
                                        <p:cTn id="114" dur="2000" fill="hold"/>
                                        <p:tgtEl>
                                          <p:spTgt spid="7"/>
                                        </p:tgtEl>
                                        <p:attrNameLst>
                                          <p:attrName>r</p:attrName>
                                        </p:attrNameLst>
                                      </p:cBhvr>
                                    </p:animRot>
                                  </p:childTnLst>
                                </p:cTn>
                              </p:par>
                              <p:par>
                                <p:cTn id="115" presetID="8" presetClass="emph" presetSubtype="0" fill="hold" nodeType="withEffect">
                                  <p:stCondLst>
                                    <p:cond delay="0"/>
                                  </p:stCondLst>
                                  <p:childTnLst>
                                    <p:animRot by="21600000">
                                      <p:cBhvr>
                                        <p:cTn id="116" dur="2000" fill="hold"/>
                                        <p:tgtEl>
                                          <p:spTgt spid="9"/>
                                        </p:tgtEl>
                                        <p:attrNameLst>
                                          <p:attrName>r</p:attrName>
                                        </p:attrNameLst>
                                      </p:cBhvr>
                                    </p:animRot>
                                  </p:childTnLst>
                                </p:cTn>
                              </p:par>
                              <p:par>
                                <p:cTn id="117" presetID="8" presetClass="emph" presetSubtype="0" fill="hold" nodeType="withEffect">
                                  <p:stCondLst>
                                    <p:cond delay="0"/>
                                  </p:stCondLst>
                                  <p:childTnLst>
                                    <p:animRot by="21600000">
                                      <p:cBhvr>
                                        <p:cTn id="118" dur="2000" fill="hold"/>
                                        <p:tgtEl>
                                          <p:spTgt spid="11"/>
                                        </p:tgtEl>
                                        <p:attrNameLst>
                                          <p:attrName>r</p:attrName>
                                        </p:attrNameLst>
                                      </p:cBhvr>
                                    </p:animRot>
                                  </p:childTnLst>
                                </p:cTn>
                              </p:par>
                              <p:par>
                                <p:cTn id="119" presetID="8" presetClass="emph" presetSubtype="0" fill="hold" nodeType="withEffect">
                                  <p:stCondLst>
                                    <p:cond delay="0"/>
                                  </p:stCondLst>
                                  <p:childTnLst>
                                    <p:animRot by="-21600000">
                                      <p:cBhvr>
                                        <p:cTn id="120" dur="2000" fill="hold"/>
                                        <p:tgtEl>
                                          <p:spTgt spid="4"/>
                                        </p:tgtEl>
                                        <p:attrNameLst>
                                          <p:attrName>r</p:attrName>
                                        </p:attrNameLst>
                                      </p:cBhvr>
                                    </p:animRot>
                                  </p:childTnLst>
                                </p:cTn>
                              </p:par>
                              <p:par>
                                <p:cTn id="121" presetID="8" presetClass="emph" presetSubtype="0" fill="hold" nodeType="withEffect">
                                  <p:stCondLst>
                                    <p:cond delay="0"/>
                                  </p:stCondLst>
                                  <p:childTnLst>
                                    <p:animRot by="-21600000">
                                      <p:cBhvr>
                                        <p:cTn id="122" dur="2000" fill="hold"/>
                                        <p:tgtEl>
                                          <p:spTgt spid="6"/>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8"/>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10"/>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12"/>
                                        </p:tgtEl>
                                        <p:attrNameLst>
                                          <p:attrName>r</p:attrName>
                                        </p:attrNameLst>
                                      </p:cBhvr>
                                    </p:animRot>
                                  </p:childTnLst>
                                </p:cTn>
                              </p:par>
                              <p:par>
                                <p:cTn id="129" presetID="17" presetClass="entr" presetSubtype="1" fill="hold" nodeType="withEffect">
                                  <p:stCondLst>
                                    <p:cond delay="0"/>
                                  </p:stCondLst>
                                  <p:childTnLst>
                                    <p:set>
                                      <p:cBhvr>
                                        <p:cTn id="130" dur="1" fill="hold">
                                          <p:stCondLst>
                                            <p:cond delay="0"/>
                                          </p:stCondLst>
                                        </p:cTn>
                                        <p:tgtEl>
                                          <p:spTgt spid="2"/>
                                        </p:tgtEl>
                                        <p:attrNameLst>
                                          <p:attrName>style.visibility</p:attrName>
                                        </p:attrNameLst>
                                      </p:cBhvr>
                                      <p:to>
                                        <p:strVal val="visible"/>
                                      </p:to>
                                    </p:set>
                                    <p:anim calcmode="lin" valueType="num">
                                      <p:cBhvr>
                                        <p:cTn id="131" dur="2000" fill="hold"/>
                                        <p:tgtEl>
                                          <p:spTgt spid="2"/>
                                        </p:tgtEl>
                                        <p:attrNameLst>
                                          <p:attrName>ppt_x</p:attrName>
                                        </p:attrNameLst>
                                      </p:cBhvr>
                                      <p:tavLst>
                                        <p:tav tm="0">
                                          <p:val>
                                            <p:strVal val="#ppt_x"/>
                                          </p:val>
                                        </p:tav>
                                        <p:tav tm="100000">
                                          <p:val>
                                            <p:strVal val="#ppt_x"/>
                                          </p:val>
                                        </p:tav>
                                      </p:tavLst>
                                    </p:anim>
                                    <p:anim calcmode="lin" valueType="num">
                                      <p:cBhvr>
                                        <p:cTn id="132" dur="2000" fill="hold"/>
                                        <p:tgtEl>
                                          <p:spTgt spid="2"/>
                                        </p:tgtEl>
                                        <p:attrNameLst>
                                          <p:attrName>ppt_y</p:attrName>
                                        </p:attrNameLst>
                                      </p:cBhvr>
                                      <p:tavLst>
                                        <p:tav tm="0">
                                          <p:val>
                                            <p:strVal val="#ppt_y-#ppt_h/2"/>
                                          </p:val>
                                        </p:tav>
                                        <p:tav tm="100000">
                                          <p:val>
                                            <p:strVal val="#ppt_y"/>
                                          </p:val>
                                        </p:tav>
                                      </p:tavLst>
                                    </p:anim>
                                    <p:anim calcmode="lin" valueType="num">
                                      <p:cBhvr>
                                        <p:cTn id="133" dur="2000" fill="hold"/>
                                        <p:tgtEl>
                                          <p:spTgt spid="2"/>
                                        </p:tgtEl>
                                        <p:attrNameLst>
                                          <p:attrName>ppt_w</p:attrName>
                                        </p:attrNameLst>
                                      </p:cBhvr>
                                      <p:tavLst>
                                        <p:tav tm="0">
                                          <p:val>
                                            <p:strVal val="#ppt_w"/>
                                          </p:val>
                                        </p:tav>
                                        <p:tav tm="100000">
                                          <p:val>
                                            <p:strVal val="#ppt_w"/>
                                          </p:val>
                                        </p:tav>
                                      </p:tavLst>
                                    </p:anim>
                                    <p:anim calcmode="lin" valueType="num">
                                      <p:cBhvr>
                                        <p:cTn id="134"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rgbClr val="332015"/>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2" name="1 Imagen" descr="eec583016202afdd475a93b02b49826f.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H25.png"/>
          <p:cNvPicPr>
            <a:picLocks noChangeAspect="1"/>
          </p:cNvPicPr>
          <p:nvPr/>
        </p:nvPicPr>
        <p:blipFill>
          <a:blip r:embed="rId3">
            <a:lum contrast="40000"/>
          </a:blip>
          <a:stretch>
            <a:fillRect/>
          </a:stretch>
        </p:blipFill>
        <p:spPr>
          <a:xfrm rot="19453889">
            <a:off x="3729855" y="-643081"/>
            <a:ext cx="1822554" cy="1862003"/>
          </a:xfrm>
          <a:prstGeom prst="rect">
            <a:avLst/>
          </a:prstGeom>
        </p:spPr>
      </p:pic>
      <p:pic>
        <p:nvPicPr>
          <p:cNvPr id="4" name="3 Imagen" descr="H25.png"/>
          <p:cNvPicPr>
            <a:picLocks noChangeAspect="1"/>
          </p:cNvPicPr>
          <p:nvPr/>
        </p:nvPicPr>
        <p:blipFill>
          <a:blip r:embed="rId3">
            <a:lum contrast="40000"/>
          </a:blip>
          <a:stretch>
            <a:fillRect/>
          </a:stretch>
        </p:blipFill>
        <p:spPr>
          <a:xfrm rot="5215310">
            <a:off x="5775694" y="2740723"/>
            <a:ext cx="1643074" cy="1678637"/>
          </a:xfrm>
          <a:prstGeom prst="rect">
            <a:avLst/>
          </a:prstGeom>
        </p:spPr>
      </p:pic>
      <p:pic>
        <p:nvPicPr>
          <p:cNvPr id="5" name="4 Imagen" descr="H25.png"/>
          <p:cNvPicPr>
            <a:picLocks noChangeAspect="1"/>
          </p:cNvPicPr>
          <p:nvPr/>
        </p:nvPicPr>
        <p:blipFill>
          <a:blip r:embed="rId3">
            <a:lum contrast="40000"/>
          </a:blip>
          <a:stretch>
            <a:fillRect/>
          </a:stretch>
        </p:blipFill>
        <p:spPr>
          <a:xfrm>
            <a:off x="4572000" y="-571528"/>
            <a:ext cx="1822554" cy="1862003"/>
          </a:xfrm>
          <a:prstGeom prst="rect">
            <a:avLst/>
          </a:prstGeom>
        </p:spPr>
      </p:pic>
      <p:pic>
        <p:nvPicPr>
          <p:cNvPr id="6" name="5 Imagen" descr="H25.png"/>
          <p:cNvPicPr>
            <a:picLocks noChangeAspect="1"/>
          </p:cNvPicPr>
          <p:nvPr/>
        </p:nvPicPr>
        <p:blipFill>
          <a:blip r:embed="rId3">
            <a:lum contrast="40000"/>
          </a:blip>
          <a:stretch>
            <a:fillRect/>
          </a:stretch>
        </p:blipFill>
        <p:spPr>
          <a:xfrm rot="1193626">
            <a:off x="5263047" y="-31247"/>
            <a:ext cx="1822554" cy="1862003"/>
          </a:xfrm>
          <a:prstGeom prst="rect">
            <a:avLst/>
          </a:prstGeom>
        </p:spPr>
      </p:pic>
      <p:pic>
        <p:nvPicPr>
          <p:cNvPr id="7" name="6 Imagen" descr="H25.png"/>
          <p:cNvPicPr>
            <a:picLocks noChangeAspect="1"/>
          </p:cNvPicPr>
          <p:nvPr/>
        </p:nvPicPr>
        <p:blipFill>
          <a:blip r:embed="rId3">
            <a:lum contrast="40000"/>
          </a:blip>
          <a:stretch>
            <a:fillRect/>
          </a:stretch>
        </p:blipFill>
        <p:spPr>
          <a:xfrm rot="2481124">
            <a:off x="5857884" y="785794"/>
            <a:ext cx="1822554" cy="1862003"/>
          </a:xfrm>
          <a:prstGeom prst="rect">
            <a:avLst/>
          </a:prstGeom>
        </p:spPr>
      </p:pic>
      <p:pic>
        <p:nvPicPr>
          <p:cNvPr id="8" name="7 Imagen" descr="H25.png"/>
          <p:cNvPicPr>
            <a:picLocks noChangeAspect="1"/>
          </p:cNvPicPr>
          <p:nvPr/>
        </p:nvPicPr>
        <p:blipFill>
          <a:blip r:embed="rId3">
            <a:lum contrast="40000"/>
          </a:blip>
          <a:stretch>
            <a:fillRect/>
          </a:stretch>
        </p:blipFill>
        <p:spPr>
          <a:xfrm rot="5400000">
            <a:off x="6020484" y="1694764"/>
            <a:ext cx="1822554" cy="1862003"/>
          </a:xfrm>
          <a:prstGeom prst="rect">
            <a:avLst/>
          </a:prstGeom>
        </p:spPr>
      </p:pic>
      <p:pic>
        <p:nvPicPr>
          <p:cNvPr id="9" name="8 Imagen" descr="H25.png"/>
          <p:cNvPicPr>
            <a:picLocks noChangeAspect="1"/>
          </p:cNvPicPr>
          <p:nvPr/>
        </p:nvPicPr>
        <p:blipFill>
          <a:blip r:embed="rId3">
            <a:lum contrast="40000"/>
          </a:blip>
          <a:stretch>
            <a:fillRect/>
          </a:stretch>
        </p:blipFill>
        <p:spPr>
          <a:xfrm rot="4599611">
            <a:off x="4991175" y="3456618"/>
            <a:ext cx="1822554" cy="1862003"/>
          </a:xfrm>
          <a:prstGeom prst="rect">
            <a:avLst/>
          </a:prstGeom>
        </p:spPr>
      </p:pic>
      <p:pic>
        <p:nvPicPr>
          <p:cNvPr id="10" name="9 Imagen" descr="H25.png"/>
          <p:cNvPicPr>
            <a:picLocks noChangeAspect="1"/>
          </p:cNvPicPr>
          <p:nvPr/>
        </p:nvPicPr>
        <p:blipFill>
          <a:blip r:embed="rId3">
            <a:lum contrast="40000"/>
          </a:blip>
          <a:stretch>
            <a:fillRect/>
          </a:stretch>
        </p:blipFill>
        <p:spPr>
          <a:xfrm rot="6711183">
            <a:off x="4133918" y="3825370"/>
            <a:ext cx="1822554" cy="1862003"/>
          </a:xfrm>
          <a:prstGeom prst="rect">
            <a:avLst/>
          </a:prstGeom>
        </p:spPr>
      </p:pic>
      <p:pic>
        <p:nvPicPr>
          <p:cNvPr id="11" name="10 Imagen" descr="H25.png"/>
          <p:cNvPicPr>
            <a:picLocks noChangeAspect="1"/>
          </p:cNvPicPr>
          <p:nvPr/>
        </p:nvPicPr>
        <p:blipFill>
          <a:blip r:embed="rId3">
            <a:lum contrast="40000"/>
          </a:blip>
          <a:stretch>
            <a:fillRect/>
          </a:stretch>
        </p:blipFill>
        <p:spPr>
          <a:xfrm rot="8550799">
            <a:off x="3521643" y="3862769"/>
            <a:ext cx="1822554" cy="1862003"/>
          </a:xfrm>
          <a:prstGeom prst="rect">
            <a:avLst/>
          </a:prstGeom>
        </p:spPr>
      </p:pic>
      <p:pic>
        <p:nvPicPr>
          <p:cNvPr id="12" name="11 Imagen" descr="H25.png"/>
          <p:cNvPicPr>
            <a:picLocks noChangeAspect="1"/>
          </p:cNvPicPr>
          <p:nvPr/>
        </p:nvPicPr>
        <p:blipFill>
          <a:blip r:embed="rId3">
            <a:lum contrast="40000"/>
          </a:blip>
          <a:stretch>
            <a:fillRect/>
          </a:stretch>
        </p:blipFill>
        <p:spPr>
          <a:xfrm rot="8372238">
            <a:off x="2600770" y="3627158"/>
            <a:ext cx="1822554" cy="1862003"/>
          </a:xfrm>
          <a:prstGeom prst="rect">
            <a:avLst/>
          </a:prstGeom>
        </p:spPr>
      </p:pic>
      <p:pic>
        <p:nvPicPr>
          <p:cNvPr id="13" name="12 Imagen" descr="H25.png"/>
          <p:cNvPicPr>
            <a:picLocks noChangeAspect="1"/>
          </p:cNvPicPr>
          <p:nvPr/>
        </p:nvPicPr>
        <p:blipFill>
          <a:blip r:embed="rId3">
            <a:lum contrast="40000"/>
          </a:blip>
          <a:stretch>
            <a:fillRect/>
          </a:stretch>
        </p:blipFill>
        <p:spPr>
          <a:xfrm rot="9047668">
            <a:off x="1957829" y="3083326"/>
            <a:ext cx="1822554" cy="1862003"/>
          </a:xfrm>
          <a:prstGeom prst="rect">
            <a:avLst/>
          </a:prstGeom>
        </p:spPr>
      </p:pic>
      <p:pic>
        <p:nvPicPr>
          <p:cNvPr id="14" name="13 Imagen" descr="H25.png"/>
          <p:cNvPicPr>
            <a:picLocks noChangeAspect="1"/>
          </p:cNvPicPr>
          <p:nvPr/>
        </p:nvPicPr>
        <p:blipFill>
          <a:blip r:embed="rId3">
            <a:lum contrast="40000"/>
          </a:blip>
          <a:stretch>
            <a:fillRect/>
          </a:stretch>
        </p:blipFill>
        <p:spPr>
          <a:xfrm rot="10800000">
            <a:off x="1481407" y="2397976"/>
            <a:ext cx="1822554" cy="1862003"/>
          </a:xfrm>
          <a:prstGeom prst="rect">
            <a:avLst/>
          </a:prstGeom>
        </p:spPr>
      </p:pic>
      <p:pic>
        <p:nvPicPr>
          <p:cNvPr id="15" name="14 Imagen" descr="H25.png"/>
          <p:cNvPicPr>
            <a:picLocks noChangeAspect="1"/>
          </p:cNvPicPr>
          <p:nvPr/>
        </p:nvPicPr>
        <p:blipFill>
          <a:blip r:embed="rId3">
            <a:lum contrast="40000"/>
          </a:blip>
          <a:stretch>
            <a:fillRect/>
          </a:stretch>
        </p:blipFill>
        <p:spPr>
          <a:xfrm rot="12571666">
            <a:off x="1285852" y="1357298"/>
            <a:ext cx="1822554" cy="1862003"/>
          </a:xfrm>
          <a:prstGeom prst="rect">
            <a:avLst/>
          </a:prstGeom>
        </p:spPr>
      </p:pic>
      <p:pic>
        <p:nvPicPr>
          <p:cNvPr id="16" name="15 Imagen" descr="H25.png"/>
          <p:cNvPicPr>
            <a:picLocks noChangeAspect="1"/>
          </p:cNvPicPr>
          <p:nvPr/>
        </p:nvPicPr>
        <p:blipFill>
          <a:blip r:embed="rId3">
            <a:lum contrast="40000"/>
          </a:blip>
          <a:stretch>
            <a:fillRect/>
          </a:stretch>
        </p:blipFill>
        <p:spPr>
          <a:xfrm rot="13680420">
            <a:off x="1604762" y="512012"/>
            <a:ext cx="1822554" cy="1862003"/>
          </a:xfrm>
          <a:prstGeom prst="rect">
            <a:avLst/>
          </a:prstGeom>
        </p:spPr>
      </p:pic>
      <p:pic>
        <p:nvPicPr>
          <p:cNvPr id="17" name="16 Imagen" descr="H25.png"/>
          <p:cNvPicPr>
            <a:picLocks noChangeAspect="1"/>
          </p:cNvPicPr>
          <p:nvPr/>
        </p:nvPicPr>
        <p:blipFill>
          <a:blip r:embed="rId3">
            <a:lum contrast="40000"/>
          </a:blip>
          <a:stretch>
            <a:fillRect/>
          </a:stretch>
        </p:blipFill>
        <p:spPr>
          <a:xfrm rot="15740840">
            <a:off x="2347331" y="-189638"/>
            <a:ext cx="1822554" cy="1862003"/>
          </a:xfrm>
          <a:prstGeom prst="rect">
            <a:avLst/>
          </a:prstGeom>
        </p:spPr>
      </p:pic>
      <p:pic>
        <p:nvPicPr>
          <p:cNvPr id="18" name="17 Imagen" descr="H25.png"/>
          <p:cNvPicPr>
            <a:picLocks noChangeAspect="1"/>
          </p:cNvPicPr>
          <p:nvPr/>
        </p:nvPicPr>
        <p:blipFill>
          <a:blip r:embed="rId3">
            <a:lum contrast="40000"/>
          </a:blip>
          <a:stretch>
            <a:fillRect/>
          </a:stretch>
        </p:blipFill>
        <p:spPr>
          <a:xfrm rot="17524664">
            <a:off x="2937148" y="-736746"/>
            <a:ext cx="1822554" cy="1862003"/>
          </a:xfrm>
          <a:prstGeom prst="rect">
            <a:avLst/>
          </a:prstGeom>
        </p:spPr>
      </p:pic>
      <p:sp>
        <p:nvSpPr>
          <p:cNvPr id="19" name="18 Rectángulo"/>
          <p:cNvSpPr/>
          <p:nvPr/>
        </p:nvSpPr>
        <p:spPr>
          <a:xfrm>
            <a:off x="-571536" y="-928712"/>
            <a:ext cx="9858444" cy="6858048"/>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fltVal val="0"/>
                                          </p:val>
                                        </p:tav>
                                        <p:tav tm="100000">
                                          <p:val>
                                            <p:strVal val="#ppt_w"/>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anim calcmode="lin" valueType="num">
                                      <p:cBhvr>
                                        <p:cTn id="12" dur="2000" fill="hold"/>
                                        <p:tgtEl>
                                          <p:spTgt spid="3"/>
                                        </p:tgtEl>
                                        <p:attrNameLst>
                                          <p:attrName>ppt_x</p:attrName>
                                        </p:attrNameLst>
                                      </p:cBhvr>
                                      <p:tavLst>
                                        <p:tav tm="0">
                                          <p:val>
                                            <p:fltVal val="0.5"/>
                                          </p:val>
                                        </p:tav>
                                        <p:tav tm="100000">
                                          <p:val>
                                            <p:strVal val="#ppt_x"/>
                                          </p:val>
                                        </p:tav>
                                      </p:tavLst>
                                    </p:anim>
                                    <p:anim calcmode="lin" valueType="num">
                                      <p:cBhvr>
                                        <p:cTn id="13" dur="2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fltVal val="0"/>
                                          </p:val>
                                        </p:tav>
                                        <p:tav tm="100000">
                                          <p:val>
                                            <p:strVal val="#ppt_w"/>
                                          </p:val>
                                        </p:tav>
                                      </p:tavLst>
                                    </p:anim>
                                    <p:anim calcmode="lin" valueType="num">
                                      <p:cBhvr>
                                        <p:cTn id="17" dur="2000" fill="hold"/>
                                        <p:tgtEl>
                                          <p:spTgt spid="4"/>
                                        </p:tgtEl>
                                        <p:attrNameLst>
                                          <p:attrName>ppt_h</p:attrName>
                                        </p:attrNameLst>
                                      </p:cBhvr>
                                      <p:tavLst>
                                        <p:tav tm="0">
                                          <p:val>
                                            <p:fltVal val="0"/>
                                          </p:val>
                                        </p:tav>
                                        <p:tav tm="100000">
                                          <p:val>
                                            <p:strVal val="#ppt_h"/>
                                          </p:val>
                                        </p:tav>
                                      </p:tavLst>
                                    </p:anim>
                                    <p:anim calcmode="lin" valueType="num">
                                      <p:cBhvr>
                                        <p:cTn id="18" dur="2000" fill="hold"/>
                                        <p:tgtEl>
                                          <p:spTgt spid="4"/>
                                        </p:tgtEl>
                                        <p:attrNameLst>
                                          <p:attrName>ppt_x</p:attrName>
                                        </p:attrNameLst>
                                      </p:cBhvr>
                                      <p:tavLst>
                                        <p:tav tm="0">
                                          <p:val>
                                            <p:fltVal val="0.5"/>
                                          </p:val>
                                        </p:tav>
                                        <p:tav tm="100000">
                                          <p:val>
                                            <p:strVal val="#ppt_x"/>
                                          </p:val>
                                        </p:tav>
                                      </p:tavLst>
                                    </p:anim>
                                    <p:anim calcmode="lin" valueType="num">
                                      <p:cBhvr>
                                        <p:cTn id="19" dur="2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anim calcmode="lin" valueType="num">
                                      <p:cBhvr>
                                        <p:cTn id="24" dur="2000" fill="hold"/>
                                        <p:tgtEl>
                                          <p:spTgt spid="5"/>
                                        </p:tgtEl>
                                        <p:attrNameLst>
                                          <p:attrName>ppt_x</p:attrName>
                                        </p:attrNameLst>
                                      </p:cBhvr>
                                      <p:tavLst>
                                        <p:tav tm="0">
                                          <p:val>
                                            <p:fltVal val="0.5"/>
                                          </p:val>
                                        </p:tav>
                                        <p:tav tm="100000">
                                          <p:val>
                                            <p:strVal val="#ppt_x"/>
                                          </p:val>
                                        </p:tav>
                                      </p:tavLst>
                                    </p:anim>
                                    <p:anim calcmode="lin" valueType="num">
                                      <p:cBhvr>
                                        <p:cTn id="25" dur="2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2000" fill="hold"/>
                                        <p:tgtEl>
                                          <p:spTgt spid="6"/>
                                        </p:tgtEl>
                                        <p:attrNameLst>
                                          <p:attrName>ppt_w</p:attrName>
                                        </p:attrNameLst>
                                      </p:cBhvr>
                                      <p:tavLst>
                                        <p:tav tm="0">
                                          <p:val>
                                            <p:fltVal val="0"/>
                                          </p:val>
                                        </p:tav>
                                        <p:tav tm="100000">
                                          <p:val>
                                            <p:strVal val="#ppt_w"/>
                                          </p:val>
                                        </p:tav>
                                      </p:tavLst>
                                    </p:anim>
                                    <p:anim calcmode="lin" valueType="num">
                                      <p:cBhvr>
                                        <p:cTn id="29" dur="2000" fill="hold"/>
                                        <p:tgtEl>
                                          <p:spTgt spid="6"/>
                                        </p:tgtEl>
                                        <p:attrNameLst>
                                          <p:attrName>ppt_h</p:attrName>
                                        </p:attrNameLst>
                                      </p:cBhvr>
                                      <p:tavLst>
                                        <p:tav tm="0">
                                          <p:val>
                                            <p:fltVal val="0"/>
                                          </p:val>
                                        </p:tav>
                                        <p:tav tm="100000">
                                          <p:val>
                                            <p:strVal val="#ppt_h"/>
                                          </p:val>
                                        </p:tav>
                                      </p:tavLst>
                                    </p:anim>
                                    <p:anim calcmode="lin" valueType="num">
                                      <p:cBhvr>
                                        <p:cTn id="30" dur="2000" fill="hold"/>
                                        <p:tgtEl>
                                          <p:spTgt spid="6"/>
                                        </p:tgtEl>
                                        <p:attrNameLst>
                                          <p:attrName>ppt_x</p:attrName>
                                        </p:attrNameLst>
                                      </p:cBhvr>
                                      <p:tavLst>
                                        <p:tav tm="0">
                                          <p:val>
                                            <p:fltVal val="0.5"/>
                                          </p:val>
                                        </p:tav>
                                        <p:tav tm="100000">
                                          <p:val>
                                            <p:strVal val="#ppt_x"/>
                                          </p:val>
                                        </p:tav>
                                      </p:tavLst>
                                    </p:anim>
                                    <p:anim calcmode="lin" valueType="num">
                                      <p:cBhvr>
                                        <p:cTn id="31" dur="2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fltVal val="0"/>
                                          </p:val>
                                        </p:tav>
                                        <p:tav tm="100000">
                                          <p:val>
                                            <p:strVal val="#ppt_w"/>
                                          </p:val>
                                        </p:tav>
                                      </p:tavLst>
                                    </p:anim>
                                    <p:anim calcmode="lin" valueType="num">
                                      <p:cBhvr>
                                        <p:cTn id="35" dur="2000" fill="hold"/>
                                        <p:tgtEl>
                                          <p:spTgt spid="7"/>
                                        </p:tgtEl>
                                        <p:attrNameLst>
                                          <p:attrName>ppt_h</p:attrName>
                                        </p:attrNameLst>
                                      </p:cBhvr>
                                      <p:tavLst>
                                        <p:tav tm="0">
                                          <p:val>
                                            <p:fltVal val="0"/>
                                          </p:val>
                                        </p:tav>
                                        <p:tav tm="100000">
                                          <p:val>
                                            <p:strVal val="#ppt_h"/>
                                          </p:val>
                                        </p:tav>
                                      </p:tavLst>
                                    </p:anim>
                                    <p:anim calcmode="lin" valueType="num">
                                      <p:cBhvr>
                                        <p:cTn id="36" dur="2000" fill="hold"/>
                                        <p:tgtEl>
                                          <p:spTgt spid="7"/>
                                        </p:tgtEl>
                                        <p:attrNameLst>
                                          <p:attrName>ppt_x</p:attrName>
                                        </p:attrNameLst>
                                      </p:cBhvr>
                                      <p:tavLst>
                                        <p:tav tm="0">
                                          <p:val>
                                            <p:fltVal val="0.5"/>
                                          </p:val>
                                        </p:tav>
                                        <p:tav tm="100000">
                                          <p:val>
                                            <p:strVal val="#ppt_x"/>
                                          </p:val>
                                        </p:tav>
                                      </p:tavLst>
                                    </p:anim>
                                    <p:anim calcmode="lin" valueType="num">
                                      <p:cBhvr>
                                        <p:cTn id="37" dur="2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2000" fill="hold"/>
                                        <p:tgtEl>
                                          <p:spTgt spid="8"/>
                                        </p:tgtEl>
                                        <p:attrNameLst>
                                          <p:attrName>ppt_w</p:attrName>
                                        </p:attrNameLst>
                                      </p:cBhvr>
                                      <p:tavLst>
                                        <p:tav tm="0">
                                          <p:val>
                                            <p:fltVal val="0"/>
                                          </p:val>
                                        </p:tav>
                                        <p:tav tm="100000">
                                          <p:val>
                                            <p:strVal val="#ppt_w"/>
                                          </p:val>
                                        </p:tav>
                                      </p:tavLst>
                                    </p:anim>
                                    <p:anim calcmode="lin" valueType="num">
                                      <p:cBhvr>
                                        <p:cTn id="41" dur="2000" fill="hold"/>
                                        <p:tgtEl>
                                          <p:spTgt spid="8"/>
                                        </p:tgtEl>
                                        <p:attrNameLst>
                                          <p:attrName>ppt_h</p:attrName>
                                        </p:attrNameLst>
                                      </p:cBhvr>
                                      <p:tavLst>
                                        <p:tav tm="0">
                                          <p:val>
                                            <p:fltVal val="0"/>
                                          </p:val>
                                        </p:tav>
                                        <p:tav tm="100000">
                                          <p:val>
                                            <p:strVal val="#ppt_h"/>
                                          </p:val>
                                        </p:tav>
                                      </p:tavLst>
                                    </p:anim>
                                    <p:anim calcmode="lin" valueType="num">
                                      <p:cBhvr>
                                        <p:cTn id="42" dur="2000" fill="hold"/>
                                        <p:tgtEl>
                                          <p:spTgt spid="8"/>
                                        </p:tgtEl>
                                        <p:attrNameLst>
                                          <p:attrName>ppt_x</p:attrName>
                                        </p:attrNameLst>
                                      </p:cBhvr>
                                      <p:tavLst>
                                        <p:tav tm="0">
                                          <p:val>
                                            <p:fltVal val="0.5"/>
                                          </p:val>
                                        </p:tav>
                                        <p:tav tm="100000">
                                          <p:val>
                                            <p:strVal val="#ppt_x"/>
                                          </p:val>
                                        </p:tav>
                                      </p:tavLst>
                                    </p:anim>
                                    <p:anim calcmode="lin" valueType="num">
                                      <p:cBhvr>
                                        <p:cTn id="43" dur="2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2000" fill="hold"/>
                                        <p:tgtEl>
                                          <p:spTgt spid="9"/>
                                        </p:tgtEl>
                                        <p:attrNameLst>
                                          <p:attrName>ppt_w</p:attrName>
                                        </p:attrNameLst>
                                      </p:cBhvr>
                                      <p:tavLst>
                                        <p:tav tm="0">
                                          <p:val>
                                            <p:fltVal val="0"/>
                                          </p:val>
                                        </p:tav>
                                        <p:tav tm="100000">
                                          <p:val>
                                            <p:strVal val="#ppt_w"/>
                                          </p:val>
                                        </p:tav>
                                      </p:tavLst>
                                    </p:anim>
                                    <p:anim calcmode="lin" valueType="num">
                                      <p:cBhvr>
                                        <p:cTn id="47" dur="2000" fill="hold"/>
                                        <p:tgtEl>
                                          <p:spTgt spid="9"/>
                                        </p:tgtEl>
                                        <p:attrNameLst>
                                          <p:attrName>ppt_h</p:attrName>
                                        </p:attrNameLst>
                                      </p:cBhvr>
                                      <p:tavLst>
                                        <p:tav tm="0">
                                          <p:val>
                                            <p:fltVal val="0"/>
                                          </p:val>
                                        </p:tav>
                                        <p:tav tm="100000">
                                          <p:val>
                                            <p:strVal val="#ppt_h"/>
                                          </p:val>
                                        </p:tav>
                                      </p:tavLst>
                                    </p:anim>
                                    <p:anim calcmode="lin" valueType="num">
                                      <p:cBhvr>
                                        <p:cTn id="48" dur="2000" fill="hold"/>
                                        <p:tgtEl>
                                          <p:spTgt spid="9"/>
                                        </p:tgtEl>
                                        <p:attrNameLst>
                                          <p:attrName>ppt_x</p:attrName>
                                        </p:attrNameLst>
                                      </p:cBhvr>
                                      <p:tavLst>
                                        <p:tav tm="0">
                                          <p:val>
                                            <p:fltVal val="0.5"/>
                                          </p:val>
                                        </p:tav>
                                        <p:tav tm="100000">
                                          <p:val>
                                            <p:strVal val="#ppt_x"/>
                                          </p:val>
                                        </p:tav>
                                      </p:tavLst>
                                    </p:anim>
                                    <p:anim calcmode="lin" valueType="num">
                                      <p:cBhvr>
                                        <p:cTn id="49" dur="2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2000" fill="hold"/>
                                        <p:tgtEl>
                                          <p:spTgt spid="10"/>
                                        </p:tgtEl>
                                        <p:attrNameLst>
                                          <p:attrName>ppt_w</p:attrName>
                                        </p:attrNameLst>
                                      </p:cBhvr>
                                      <p:tavLst>
                                        <p:tav tm="0">
                                          <p:val>
                                            <p:fltVal val="0"/>
                                          </p:val>
                                        </p:tav>
                                        <p:tav tm="100000">
                                          <p:val>
                                            <p:strVal val="#ppt_w"/>
                                          </p:val>
                                        </p:tav>
                                      </p:tavLst>
                                    </p:anim>
                                    <p:anim calcmode="lin" valueType="num">
                                      <p:cBhvr>
                                        <p:cTn id="53" dur="2000" fill="hold"/>
                                        <p:tgtEl>
                                          <p:spTgt spid="10"/>
                                        </p:tgtEl>
                                        <p:attrNameLst>
                                          <p:attrName>ppt_h</p:attrName>
                                        </p:attrNameLst>
                                      </p:cBhvr>
                                      <p:tavLst>
                                        <p:tav tm="0">
                                          <p:val>
                                            <p:fltVal val="0"/>
                                          </p:val>
                                        </p:tav>
                                        <p:tav tm="100000">
                                          <p:val>
                                            <p:strVal val="#ppt_h"/>
                                          </p:val>
                                        </p:tav>
                                      </p:tavLst>
                                    </p:anim>
                                    <p:anim calcmode="lin" valueType="num">
                                      <p:cBhvr>
                                        <p:cTn id="54" dur="2000" fill="hold"/>
                                        <p:tgtEl>
                                          <p:spTgt spid="10"/>
                                        </p:tgtEl>
                                        <p:attrNameLst>
                                          <p:attrName>ppt_x</p:attrName>
                                        </p:attrNameLst>
                                      </p:cBhvr>
                                      <p:tavLst>
                                        <p:tav tm="0">
                                          <p:val>
                                            <p:fltVal val="0.5"/>
                                          </p:val>
                                        </p:tav>
                                        <p:tav tm="100000">
                                          <p:val>
                                            <p:strVal val="#ppt_x"/>
                                          </p:val>
                                        </p:tav>
                                      </p:tavLst>
                                    </p:anim>
                                    <p:anim calcmode="lin" valueType="num">
                                      <p:cBhvr>
                                        <p:cTn id="55" dur="2000" fill="hold"/>
                                        <p:tgtEl>
                                          <p:spTgt spid="10"/>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p:cTn id="58" dur="2000" fill="hold"/>
                                        <p:tgtEl>
                                          <p:spTgt spid="11"/>
                                        </p:tgtEl>
                                        <p:attrNameLst>
                                          <p:attrName>ppt_w</p:attrName>
                                        </p:attrNameLst>
                                      </p:cBhvr>
                                      <p:tavLst>
                                        <p:tav tm="0">
                                          <p:val>
                                            <p:fltVal val="0"/>
                                          </p:val>
                                        </p:tav>
                                        <p:tav tm="100000">
                                          <p:val>
                                            <p:strVal val="#ppt_w"/>
                                          </p:val>
                                        </p:tav>
                                      </p:tavLst>
                                    </p:anim>
                                    <p:anim calcmode="lin" valueType="num">
                                      <p:cBhvr>
                                        <p:cTn id="59" dur="2000" fill="hold"/>
                                        <p:tgtEl>
                                          <p:spTgt spid="11"/>
                                        </p:tgtEl>
                                        <p:attrNameLst>
                                          <p:attrName>ppt_h</p:attrName>
                                        </p:attrNameLst>
                                      </p:cBhvr>
                                      <p:tavLst>
                                        <p:tav tm="0">
                                          <p:val>
                                            <p:fltVal val="0"/>
                                          </p:val>
                                        </p:tav>
                                        <p:tav tm="100000">
                                          <p:val>
                                            <p:strVal val="#ppt_h"/>
                                          </p:val>
                                        </p:tav>
                                      </p:tavLst>
                                    </p:anim>
                                    <p:anim calcmode="lin" valueType="num">
                                      <p:cBhvr>
                                        <p:cTn id="60" dur="2000" fill="hold"/>
                                        <p:tgtEl>
                                          <p:spTgt spid="11"/>
                                        </p:tgtEl>
                                        <p:attrNameLst>
                                          <p:attrName>ppt_x</p:attrName>
                                        </p:attrNameLst>
                                      </p:cBhvr>
                                      <p:tavLst>
                                        <p:tav tm="0">
                                          <p:val>
                                            <p:fltVal val="0.5"/>
                                          </p:val>
                                        </p:tav>
                                        <p:tav tm="100000">
                                          <p:val>
                                            <p:strVal val="#ppt_x"/>
                                          </p:val>
                                        </p:tav>
                                      </p:tavLst>
                                    </p:anim>
                                    <p:anim calcmode="lin" valueType="num">
                                      <p:cBhvr>
                                        <p:cTn id="61" dur="2000" fill="hold"/>
                                        <p:tgtEl>
                                          <p:spTgt spid="11"/>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p:cTn id="64" dur="2000" fill="hold"/>
                                        <p:tgtEl>
                                          <p:spTgt spid="12"/>
                                        </p:tgtEl>
                                        <p:attrNameLst>
                                          <p:attrName>ppt_w</p:attrName>
                                        </p:attrNameLst>
                                      </p:cBhvr>
                                      <p:tavLst>
                                        <p:tav tm="0">
                                          <p:val>
                                            <p:fltVal val="0"/>
                                          </p:val>
                                        </p:tav>
                                        <p:tav tm="100000">
                                          <p:val>
                                            <p:strVal val="#ppt_w"/>
                                          </p:val>
                                        </p:tav>
                                      </p:tavLst>
                                    </p:anim>
                                    <p:anim calcmode="lin" valueType="num">
                                      <p:cBhvr>
                                        <p:cTn id="65" dur="2000" fill="hold"/>
                                        <p:tgtEl>
                                          <p:spTgt spid="12"/>
                                        </p:tgtEl>
                                        <p:attrNameLst>
                                          <p:attrName>ppt_h</p:attrName>
                                        </p:attrNameLst>
                                      </p:cBhvr>
                                      <p:tavLst>
                                        <p:tav tm="0">
                                          <p:val>
                                            <p:fltVal val="0"/>
                                          </p:val>
                                        </p:tav>
                                        <p:tav tm="100000">
                                          <p:val>
                                            <p:strVal val="#ppt_h"/>
                                          </p:val>
                                        </p:tav>
                                      </p:tavLst>
                                    </p:anim>
                                    <p:anim calcmode="lin" valueType="num">
                                      <p:cBhvr>
                                        <p:cTn id="66" dur="2000" fill="hold"/>
                                        <p:tgtEl>
                                          <p:spTgt spid="12"/>
                                        </p:tgtEl>
                                        <p:attrNameLst>
                                          <p:attrName>ppt_x</p:attrName>
                                        </p:attrNameLst>
                                      </p:cBhvr>
                                      <p:tavLst>
                                        <p:tav tm="0">
                                          <p:val>
                                            <p:fltVal val="0.5"/>
                                          </p:val>
                                        </p:tav>
                                        <p:tav tm="100000">
                                          <p:val>
                                            <p:strVal val="#ppt_x"/>
                                          </p:val>
                                        </p:tav>
                                      </p:tavLst>
                                    </p:anim>
                                    <p:anim calcmode="lin" valueType="num">
                                      <p:cBhvr>
                                        <p:cTn id="67" dur="2000" fill="hold"/>
                                        <p:tgtEl>
                                          <p:spTgt spid="12"/>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p:cTn id="70" dur="2000" fill="hold"/>
                                        <p:tgtEl>
                                          <p:spTgt spid="13"/>
                                        </p:tgtEl>
                                        <p:attrNameLst>
                                          <p:attrName>ppt_w</p:attrName>
                                        </p:attrNameLst>
                                      </p:cBhvr>
                                      <p:tavLst>
                                        <p:tav tm="0">
                                          <p:val>
                                            <p:fltVal val="0"/>
                                          </p:val>
                                        </p:tav>
                                        <p:tav tm="100000">
                                          <p:val>
                                            <p:strVal val="#ppt_w"/>
                                          </p:val>
                                        </p:tav>
                                      </p:tavLst>
                                    </p:anim>
                                    <p:anim calcmode="lin" valueType="num">
                                      <p:cBhvr>
                                        <p:cTn id="71" dur="2000" fill="hold"/>
                                        <p:tgtEl>
                                          <p:spTgt spid="13"/>
                                        </p:tgtEl>
                                        <p:attrNameLst>
                                          <p:attrName>ppt_h</p:attrName>
                                        </p:attrNameLst>
                                      </p:cBhvr>
                                      <p:tavLst>
                                        <p:tav tm="0">
                                          <p:val>
                                            <p:fltVal val="0"/>
                                          </p:val>
                                        </p:tav>
                                        <p:tav tm="100000">
                                          <p:val>
                                            <p:strVal val="#ppt_h"/>
                                          </p:val>
                                        </p:tav>
                                      </p:tavLst>
                                    </p:anim>
                                    <p:anim calcmode="lin" valueType="num">
                                      <p:cBhvr>
                                        <p:cTn id="72" dur="2000" fill="hold"/>
                                        <p:tgtEl>
                                          <p:spTgt spid="13"/>
                                        </p:tgtEl>
                                        <p:attrNameLst>
                                          <p:attrName>ppt_x</p:attrName>
                                        </p:attrNameLst>
                                      </p:cBhvr>
                                      <p:tavLst>
                                        <p:tav tm="0">
                                          <p:val>
                                            <p:fltVal val="0.5"/>
                                          </p:val>
                                        </p:tav>
                                        <p:tav tm="100000">
                                          <p:val>
                                            <p:strVal val="#ppt_x"/>
                                          </p:val>
                                        </p:tav>
                                      </p:tavLst>
                                    </p:anim>
                                    <p:anim calcmode="lin" valueType="num">
                                      <p:cBhvr>
                                        <p:cTn id="73" dur="2000" fill="hold"/>
                                        <p:tgtEl>
                                          <p:spTgt spid="13"/>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p:cTn id="76" dur="2000" fill="hold"/>
                                        <p:tgtEl>
                                          <p:spTgt spid="14"/>
                                        </p:tgtEl>
                                        <p:attrNameLst>
                                          <p:attrName>ppt_w</p:attrName>
                                        </p:attrNameLst>
                                      </p:cBhvr>
                                      <p:tavLst>
                                        <p:tav tm="0">
                                          <p:val>
                                            <p:fltVal val="0"/>
                                          </p:val>
                                        </p:tav>
                                        <p:tav tm="100000">
                                          <p:val>
                                            <p:strVal val="#ppt_w"/>
                                          </p:val>
                                        </p:tav>
                                      </p:tavLst>
                                    </p:anim>
                                    <p:anim calcmode="lin" valueType="num">
                                      <p:cBhvr>
                                        <p:cTn id="77" dur="2000" fill="hold"/>
                                        <p:tgtEl>
                                          <p:spTgt spid="14"/>
                                        </p:tgtEl>
                                        <p:attrNameLst>
                                          <p:attrName>ppt_h</p:attrName>
                                        </p:attrNameLst>
                                      </p:cBhvr>
                                      <p:tavLst>
                                        <p:tav tm="0">
                                          <p:val>
                                            <p:fltVal val="0"/>
                                          </p:val>
                                        </p:tav>
                                        <p:tav tm="100000">
                                          <p:val>
                                            <p:strVal val="#ppt_h"/>
                                          </p:val>
                                        </p:tav>
                                      </p:tavLst>
                                    </p:anim>
                                    <p:anim calcmode="lin" valueType="num">
                                      <p:cBhvr>
                                        <p:cTn id="78" dur="2000" fill="hold"/>
                                        <p:tgtEl>
                                          <p:spTgt spid="14"/>
                                        </p:tgtEl>
                                        <p:attrNameLst>
                                          <p:attrName>ppt_x</p:attrName>
                                        </p:attrNameLst>
                                      </p:cBhvr>
                                      <p:tavLst>
                                        <p:tav tm="0">
                                          <p:val>
                                            <p:fltVal val="0.5"/>
                                          </p:val>
                                        </p:tav>
                                        <p:tav tm="100000">
                                          <p:val>
                                            <p:strVal val="#ppt_x"/>
                                          </p:val>
                                        </p:tav>
                                      </p:tavLst>
                                    </p:anim>
                                    <p:anim calcmode="lin" valueType="num">
                                      <p:cBhvr>
                                        <p:cTn id="79" dur="2000" fill="hold"/>
                                        <p:tgtEl>
                                          <p:spTgt spid="14"/>
                                        </p:tgtEl>
                                        <p:attrNameLst>
                                          <p:attrName>ppt_y</p:attrName>
                                        </p:attrNameLst>
                                      </p:cBhvr>
                                      <p:tavLst>
                                        <p:tav tm="0">
                                          <p:val>
                                            <p:fltVal val="0.5"/>
                                          </p:val>
                                        </p:tav>
                                        <p:tav tm="100000">
                                          <p:val>
                                            <p:strVal val="#ppt_y"/>
                                          </p:val>
                                        </p:tav>
                                      </p:tavLst>
                                    </p:anim>
                                  </p:childTnLst>
                                </p:cTn>
                              </p:par>
                              <p:par>
                                <p:cTn id="80" presetID="23" presetClass="entr" presetSubtype="528" fill="hold" nodeType="withEffect">
                                  <p:stCondLst>
                                    <p:cond delay="0"/>
                                  </p:stCondLst>
                                  <p:childTnLst>
                                    <p:set>
                                      <p:cBhvr>
                                        <p:cTn id="81" dur="1" fill="hold">
                                          <p:stCondLst>
                                            <p:cond delay="0"/>
                                          </p:stCondLst>
                                        </p:cTn>
                                        <p:tgtEl>
                                          <p:spTgt spid="15"/>
                                        </p:tgtEl>
                                        <p:attrNameLst>
                                          <p:attrName>style.visibility</p:attrName>
                                        </p:attrNameLst>
                                      </p:cBhvr>
                                      <p:to>
                                        <p:strVal val="visible"/>
                                      </p:to>
                                    </p:set>
                                    <p:anim calcmode="lin" valueType="num">
                                      <p:cBhvr>
                                        <p:cTn id="82" dur="2000" fill="hold"/>
                                        <p:tgtEl>
                                          <p:spTgt spid="15"/>
                                        </p:tgtEl>
                                        <p:attrNameLst>
                                          <p:attrName>ppt_w</p:attrName>
                                        </p:attrNameLst>
                                      </p:cBhvr>
                                      <p:tavLst>
                                        <p:tav tm="0">
                                          <p:val>
                                            <p:fltVal val="0"/>
                                          </p:val>
                                        </p:tav>
                                        <p:tav tm="100000">
                                          <p:val>
                                            <p:strVal val="#ppt_w"/>
                                          </p:val>
                                        </p:tav>
                                      </p:tavLst>
                                    </p:anim>
                                    <p:anim calcmode="lin" valueType="num">
                                      <p:cBhvr>
                                        <p:cTn id="83" dur="2000" fill="hold"/>
                                        <p:tgtEl>
                                          <p:spTgt spid="15"/>
                                        </p:tgtEl>
                                        <p:attrNameLst>
                                          <p:attrName>ppt_h</p:attrName>
                                        </p:attrNameLst>
                                      </p:cBhvr>
                                      <p:tavLst>
                                        <p:tav tm="0">
                                          <p:val>
                                            <p:fltVal val="0"/>
                                          </p:val>
                                        </p:tav>
                                        <p:tav tm="100000">
                                          <p:val>
                                            <p:strVal val="#ppt_h"/>
                                          </p:val>
                                        </p:tav>
                                      </p:tavLst>
                                    </p:anim>
                                    <p:anim calcmode="lin" valueType="num">
                                      <p:cBhvr>
                                        <p:cTn id="84" dur="2000" fill="hold"/>
                                        <p:tgtEl>
                                          <p:spTgt spid="15"/>
                                        </p:tgtEl>
                                        <p:attrNameLst>
                                          <p:attrName>ppt_x</p:attrName>
                                        </p:attrNameLst>
                                      </p:cBhvr>
                                      <p:tavLst>
                                        <p:tav tm="0">
                                          <p:val>
                                            <p:fltVal val="0.5"/>
                                          </p:val>
                                        </p:tav>
                                        <p:tav tm="100000">
                                          <p:val>
                                            <p:strVal val="#ppt_x"/>
                                          </p:val>
                                        </p:tav>
                                      </p:tavLst>
                                    </p:anim>
                                    <p:anim calcmode="lin" valueType="num">
                                      <p:cBhvr>
                                        <p:cTn id="85" dur="2000" fill="hold"/>
                                        <p:tgtEl>
                                          <p:spTgt spid="15"/>
                                        </p:tgtEl>
                                        <p:attrNameLst>
                                          <p:attrName>ppt_y</p:attrName>
                                        </p:attrNameLst>
                                      </p:cBhvr>
                                      <p:tavLst>
                                        <p:tav tm="0">
                                          <p:val>
                                            <p:fltVal val="0.5"/>
                                          </p:val>
                                        </p:tav>
                                        <p:tav tm="100000">
                                          <p:val>
                                            <p:strVal val="#ppt_y"/>
                                          </p:val>
                                        </p:tav>
                                      </p:tavLst>
                                    </p:anim>
                                  </p:childTnLst>
                                </p:cTn>
                              </p:par>
                              <p:par>
                                <p:cTn id="86" presetID="23" presetClass="entr" presetSubtype="528" fill="hold" nodeType="withEffect">
                                  <p:stCondLst>
                                    <p:cond delay="0"/>
                                  </p:stCondLst>
                                  <p:childTnLst>
                                    <p:set>
                                      <p:cBhvr>
                                        <p:cTn id="87" dur="1" fill="hold">
                                          <p:stCondLst>
                                            <p:cond delay="0"/>
                                          </p:stCondLst>
                                        </p:cTn>
                                        <p:tgtEl>
                                          <p:spTgt spid="16"/>
                                        </p:tgtEl>
                                        <p:attrNameLst>
                                          <p:attrName>style.visibility</p:attrName>
                                        </p:attrNameLst>
                                      </p:cBhvr>
                                      <p:to>
                                        <p:strVal val="visible"/>
                                      </p:to>
                                    </p:set>
                                    <p:anim calcmode="lin" valueType="num">
                                      <p:cBhvr>
                                        <p:cTn id="88" dur="2000" fill="hold"/>
                                        <p:tgtEl>
                                          <p:spTgt spid="16"/>
                                        </p:tgtEl>
                                        <p:attrNameLst>
                                          <p:attrName>ppt_w</p:attrName>
                                        </p:attrNameLst>
                                      </p:cBhvr>
                                      <p:tavLst>
                                        <p:tav tm="0">
                                          <p:val>
                                            <p:fltVal val="0"/>
                                          </p:val>
                                        </p:tav>
                                        <p:tav tm="100000">
                                          <p:val>
                                            <p:strVal val="#ppt_w"/>
                                          </p:val>
                                        </p:tav>
                                      </p:tavLst>
                                    </p:anim>
                                    <p:anim calcmode="lin" valueType="num">
                                      <p:cBhvr>
                                        <p:cTn id="89" dur="2000" fill="hold"/>
                                        <p:tgtEl>
                                          <p:spTgt spid="16"/>
                                        </p:tgtEl>
                                        <p:attrNameLst>
                                          <p:attrName>ppt_h</p:attrName>
                                        </p:attrNameLst>
                                      </p:cBhvr>
                                      <p:tavLst>
                                        <p:tav tm="0">
                                          <p:val>
                                            <p:fltVal val="0"/>
                                          </p:val>
                                        </p:tav>
                                        <p:tav tm="100000">
                                          <p:val>
                                            <p:strVal val="#ppt_h"/>
                                          </p:val>
                                        </p:tav>
                                      </p:tavLst>
                                    </p:anim>
                                    <p:anim calcmode="lin" valueType="num">
                                      <p:cBhvr>
                                        <p:cTn id="90" dur="2000" fill="hold"/>
                                        <p:tgtEl>
                                          <p:spTgt spid="16"/>
                                        </p:tgtEl>
                                        <p:attrNameLst>
                                          <p:attrName>ppt_x</p:attrName>
                                        </p:attrNameLst>
                                      </p:cBhvr>
                                      <p:tavLst>
                                        <p:tav tm="0">
                                          <p:val>
                                            <p:fltVal val="0.5"/>
                                          </p:val>
                                        </p:tav>
                                        <p:tav tm="100000">
                                          <p:val>
                                            <p:strVal val="#ppt_x"/>
                                          </p:val>
                                        </p:tav>
                                      </p:tavLst>
                                    </p:anim>
                                    <p:anim calcmode="lin" valueType="num">
                                      <p:cBhvr>
                                        <p:cTn id="91" dur="2000" fill="hold"/>
                                        <p:tgtEl>
                                          <p:spTgt spid="16"/>
                                        </p:tgtEl>
                                        <p:attrNameLst>
                                          <p:attrName>ppt_y</p:attrName>
                                        </p:attrNameLst>
                                      </p:cBhvr>
                                      <p:tavLst>
                                        <p:tav tm="0">
                                          <p:val>
                                            <p:fltVal val="0.5"/>
                                          </p:val>
                                        </p:tav>
                                        <p:tav tm="100000">
                                          <p:val>
                                            <p:strVal val="#ppt_y"/>
                                          </p:val>
                                        </p:tav>
                                      </p:tavLst>
                                    </p:anim>
                                  </p:childTnLst>
                                </p:cTn>
                              </p:par>
                              <p:par>
                                <p:cTn id="92" presetID="23" presetClass="entr" presetSubtype="528" fill="hold" nodeType="withEffect">
                                  <p:stCondLst>
                                    <p:cond delay="0"/>
                                  </p:stCondLst>
                                  <p:childTnLst>
                                    <p:set>
                                      <p:cBhvr>
                                        <p:cTn id="93" dur="1" fill="hold">
                                          <p:stCondLst>
                                            <p:cond delay="0"/>
                                          </p:stCondLst>
                                        </p:cTn>
                                        <p:tgtEl>
                                          <p:spTgt spid="17"/>
                                        </p:tgtEl>
                                        <p:attrNameLst>
                                          <p:attrName>style.visibility</p:attrName>
                                        </p:attrNameLst>
                                      </p:cBhvr>
                                      <p:to>
                                        <p:strVal val="visible"/>
                                      </p:to>
                                    </p:set>
                                    <p:anim calcmode="lin" valueType="num">
                                      <p:cBhvr>
                                        <p:cTn id="94" dur="2000" fill="hold"/>
                                        <p:tgtEl>
                                          <p:spTgt spid="17"/>
                                        </p:tgtEl>
                                        <p:attrNameLst>
                                          <p:attrName>ppt_w</p:attrName>
                                        </p:attrNameLst>
                                      </p:cBhvr>
                                      <p:tavLst>
                                        <p:tav tm="0">
                                          <p:val>
                                            <p:fltVal val="0"/>
                                          </p:val>
                                        </p:tav>
                                        <p:tav tm="100000">
                                          <p:val>
                                            <p:strVal val="#ppt_w"/>
                                          </p:val>
                                        </p:tav>
                                      </p:tavLst>
                                    </p:anim>
                                    <p:anim calcmode="lin" valueType="num">
                                      <p:cBhvr>
                                        <p:cTn id="95" dur="2000" fill="hold"/>
                                        <p:tgtEl>
                                          <p:spTgt spid="17"/>
                                        </p:tgtEl>
                                        <p:attrNameLst>
                                          <p:attrName>ppt_h</p:attrName>
                                        </p:attrNameLst>
                                      </p:cBhvr>
                                      <p:tavLst>
                                        <p:tav tm="0">
                                          <p:val>
                                            <p:fltVal val="0"/>
                                          </p:val>
                                        </p:tav>
                                        <p:tav tm="100000">
                                          <p:val>
                                            <p:strVal val="#ppt_h"/>
                                          </p:val>
                                        </p:tav>
                                      </p:tavLst>
                                    </p:anim>
                                    <p:anim calcmode="lin" valueType="num">
                                      <p:cBhvr>
                                        <p:cTn id="96" dur="2000" fill="hold"/>
                                        <p:tgtEl>
                                          <p:spTgt spid="17"/>
                                        </p:tgtEl>
                                        <p:attrNameLst>
                                          <p:attrName>ppt_x</p:attrName>
                                        </p:attrNameLst>
                                      </p:cBhvr>
                                      <p:tavLst>
                                        <p:tav tm="0">
                                          <p:val>
                                            <p:fltVal val="0.5"/>
                                          </p:val>
                                        </p:tav>
                                        <p:tav tm="100000">
                                          <p:val>
                                            <p:strVal val="#ppt_x"/>
                                          </p:val>
                                        </p:tav>
                                      </p:tavLst>
                                    </p:anim>
                                    <p:anim calcmode="lin" valueType="num">
                                      <p:cBhvr>
                                        <p:cTn id="97" dur="2000" fill="hold"/>
                                        <p:tgtEl>
                                          <p:spTgt spid="17"/>
                                        </p:tgtEl>
                                        <p:attrNameLst>
                                          <p:attrName>ppt_y</p:attrName>
                                        </p:attrNameLst>
                                      </p:cBhvr>
                                      <p:tavLst>
                                        <p:tav tm="0">
                                          <p:val>
                                            <p:fltVal val="0.5"/>
                                          </p:val>
                                        </p:tav>
                                        <p:tav tm="100000">
                                          <p:val>
                                            <p:strVal val="#ppt_y"/>
                                          </p:val>
                                        </p:tav>
                                      </p:tavLst>
                                    </p:anim>
                                  </p:childTnLst>
                                </p:cTn>
                              </p:par>
                              <p:par>
                                <p:cTn id="98" presetID="23" presetClass="entr" presetSubtype="528" fill="hold" nodeType="withEffect">
                                  <p:stCondLst>
                                    <p:cond delay="0"/>
                                  </p:stCondLst>
                                  <p:childTnLst>
                                    <p:set>
                                      <p:cBhvr>
                                        <p:cTn id="99" dur="1" fill="hold">
                                          <p:stCondLst>
                                            <p:cond delay="0"/>
                                          </p:stCondLst>
                                        </p:cTn>
                                        <p:tgtEl>
                                          <p:spTgt spid="18"/>
                                        </p:tgtEl>
                                        <p:attrNameLst>
                                          <p:attrName>style.visibility</p:attrName>
                                        </p:attrNameLst>
                                      </p:cBhvr>
                                      <p:to>
                                        <p:strVal val="visible"/>
                                      </p:to>
                                    </p:set>
                                    <p:anim calcmode="lin" valueType="num">
                                      <p:cBhvr>
                                        <p:cTn id="100" dur="2000" fill="hold"/>
                                        <p:tgtEl>
                                          <p:spTgt spid="18"/>
                                        </p:tgtEl>
                                        <p:attrNameLst>
                                          <p:attrName>ppt_w</p:attrName>
                                        </p:attrNameLst>
                                      </p:cBhvr>
                                      <p:tavLst>
                                        <p:tav tm="0">
                                          <p:val>
                                            <p:fltVal val="0"/>
                                          </p:val>
                                        </p:tav>
                                        <p:tav tm="100000">
                                          <p:val>
                                            <p:strVal val="#ppt_w"/>
                                          </p:val>
                                        </p:tav>
                                      </p:tavLst>
                                    </p:anim>
                                    <p:anim calcmode="lin" valueType="num">
                                      <p:cBhvr>
                                        <p:cTn id="101" dur="2000" fill="hold"/>
                                        <p:tgtEl>
                                          <p:spTgt spid="18"/>
                                        </p:tgtEl>
                                        <p:attrNameLst>
                                          <p:attrName>ppt_h</p:attrName>
                                        </p:attrNameLst>
                                      </p:cBhvr>
                                      <p:tavLst>
                                        <p:tav tm="0">
                                          <p:val>
                                            <p:fltVal val="0"/>
                                          </p:val>
                                        </p:tav>
                                        <p:tav tm="100000">
                                          <p:val>
                                            <p:strVal val="#ppt_h"/>
                                          </p:val>
                                        </p:tav>
                                      </p:tavLst>
                                    </p:anim>
                                    <p:anim calcmode="lin" valueType="num">
                                      <p:cBhvr>
                                        <p:cTn id="102" dur="2000" fill="hold"/>
                                        <p:tgtEl>
                                          <p:spTgt spid="18"/>
                                        </p:tgtEl>
                                        <p:attrNameLst>
                                          <p:attrName>ppt_x</p:attrName>
                                        </p:attrNameLst>
                                      </p:cBhvr>
                                      <p:tavLst>
                                        <p:tav tm="0">
                                          <p:val>
                                            <p:fltVal val="0.5"/>
                                          </p:val>
                                        </p:tav>
                                        <p:tav tm="100000">
                                          <p:val>
                                            <p:strVal val="#ppt_x"/>
                                          </p:val>
                                        </p:tav>
                                      </p:tavLst>
                                    </p:anim>
                                    <p:anim calcmode="lin" valueType="num">
                                      <p:cBhvr>
                                        <p:cTn id="103" dur="2000" fill="hold"/>
                                        <p:tgtEl>
                                          <p:spTgt spid="18"/>
                                        </p:tgtEl>
                                        <p:attrNameLst>
                                          <p:attrName>ppt_y</p:attrName>
                                        </p:attrNameLst>
                                      </p:cBhvr>
                                      <p:tavLst>
                                        <p:tav tm="0">
                                          <p:val>
                                            <p:fltVal val="0.5"/>
                                          </p:val>
                                        </p:tav>
                                        <p:tav tm="100000">
                                          <p:val>
                                            <p:strVal val="#ppt_y"/>
                                          </p:val>
                                        </p:tav>
                                      </p:tavLst>
                                    </p:anim>
                                  </p:childTnLst>
                                </p:cTn>
                              </p:par>
                              <p:par>
                                <p:cTn id="104" presetID="8" presetClass="emph" presetSubtype="0" fill="hold" nodeType="withEffect">
                                  <p:stCondLst>
                                    <p:cond delay="0"/>
                                  </p:stCondLst>
                                  <p:childTnLst>
                                    <p:animRot by="21600000">
                                      <p:cBhvr>
                                        <p:cTn id="105" dur="2000" fill="hold"/>
                                        <p:tgtEl>
                                          <p:spTgt spid="3"/>
                                        </p:tgtEl>
                                        <p:attrNameLst>
                                          <p:attrName>r</p:attrName>
                                        </p:attrNameLst>
                                      </p:cBhvr>
                                    </p:animRot>
                                  </p:childTnLst>
                                </p:cTn>
                              </p:par>
                              <p:par>
                                <p:cTn id="106" presetID="8" presetClass="emph" presetSubtype="0" fill="hold" nodeType="withEffect">
                                  <p:stCondLst>
                                    <p:cond delay="0"/>
                                  </p:stCondLst>
                                  <p:childTnLst>
                                    <p:animRot by="21600000">
                                      <p:cBhvr>
                                        <p:cTn id="107" dur="2000" fill="hold"/>
                                        <p:tgtEl>
                                          <p:spTgt spid="4"/>
                                        </p:tgtEl>
                                        <p:attrNameLst>
                                          <p:attrName>r</p:attrName>
                                        </p:attrNameLst>
                                      </p:cBhvr>
                                    </p:animRot>
                                  </p:childTnLst>
                                </p:cTn>
                              </p:par>
                              <p:par>
                                <p:cTn id="108" presetID="8" presetClass="emph" presetSubtype="0" fill="hold" nodeType="withEffect">
                                  <p:stCondLst>
                                    <p:cond delay="0"/>
                                  </p:stCondLst>
                                  <p:childTnLst>
                                    <p:animRot by="21600000">
                                      <p:cBhvr>
                                        <p:cTn id="109" dur="2000" fill="hold"/>
                                        <p:tgtEl>
                                          <p:spTgt spid="5"/>
                                        </p:tgtEl>
                                        <p:attrNameLst>
                                          <p:attrName>r</p:attrName>
                                        </p:attrNameLst>
                                      </p:cBhvr>
                                    </p:animRot>
                                  </p:childTnLst>
                                </p:cTn>
                              </p:par>
                              <p:par>
                                <p:cTn id="110" presetID="8" presetClass="emph" presetSubtype="0" fill="hold" nodeType="withEffect">
                                  <p:stCondLst>
                                    <p:cond delay="0"/>
                                  </p:stCondLst>
                                  <p:childTnLst>
                                    <p:animRot by="21600000">
                                      <p:cBhvr>
                                        <p:cTn id="111" dur="2000" fill="hold"/>
                                        <p:tgtEl>
                                          <p:spTgt spid="6"/>
                                        </p:tgtEl>
                                        <p:attrNameLst>
                                          <p:attrName>r</p:attrName>
                                        </p:attrNameLst>
                                      </p:cBhvr>
                                    </p:animRot>
                                  </p:childTnLst>
                                </p:cTn>
                              </p:par>
                              <p:par>
                                <p:cTn id="112" presetID="8" presetClass="emph" presetSubtype="0" fill="hold" nodeType="withEffect">
                                  <p:stCondLst>
                                    <p:cond delay="0"/>
                                  </p:stCondLst>
                                  <p:childTnLst>
                                    <p:animRot by="21600000">
                                      <p:cBhvr>
                                        <p:cTn id="113" dur="2000" fill="hold"/>
                                        <p:tgtEl>
                                          <p:spTgt spid="7"/>
                                        </p:tgtEl>
                                        <p:attrNameLst>
                                          <p:attrName>r</p:attrName>
                                        </p:attrNameLst>
                                      </p:cBhvr>
                                    </p:animRot>
                                  </p:childTnLst>
                                </p:cTn>
                              </p:par>
                              <p:par>
                                <p:cTn id="114" presetID="8" presetClass="emph" presetSubtype="0" fill="hold" nodeType="withEffect">
                                  <p:stCondLst>
                                    <p:cond delay="0"/>
                                  </p:stCondLst>
                                  <p:childTnLst>
                                    <p:animRot by="21600000">
                                      <p:cBhvr>
                                        <p:cTn id="115" dur="2000" fill="hold"/>
                                        <p:tgtEl>
                                          <p:spTgt spid="8"/>
                                        </p:tgtEl>
                                        <p:attrNameLst>
                                          <p:attrName>r</p:attrName>
                                        </p:attrNameLst>
                                      </p:cBhvr>
                                    </p:animRot>
                                  </p:childTnLst>
                                </p:cTn>
                              </p:par>
                              <p:par>
                                <p:cTn id="116" presetID="8" presetClass="emph" presetSubtype="0" fill="hold" nodeType="withEffect">
                                  <p:stCondLst>
                                    <p:cond delay="0"/>
                                  </p:stCondLst>
                                  <p:childTnLst>
                                    <p:animRot by="21600000">
                                      <p:cBhvr>
                                        <p:cTn id="117" dur="2000" fill="hold"/>
                                        <p:tgtEl>
                                          <p:spTgt spid="9"/>
                                        </p:tgtEl>
                                        <p:attrNameLst>
                                          <p:attrName>r</p:attrName>
                                        </p:attrNameLst>
                                      </p:cBhvr>
                                    </p:animRot>
                                  </p:childTnLst>
                                </p:cTn>
                              </p:par>
                              <p:par>
                                <p:cTn id="118" presetID="8" presetClass="emph" presetSubtype="0" fill="hold" nodeType="withEffect">
                                  <p:stCondLst>
                                    <p:cond delay="0"/>
                                  </p:stCondLst>
                                  <p:childTnLst>
                                    <p:animRot by="21600000">
                                      <p:cBhvr>
                                        <p:cTn id="119" dur="2000" fill="hold"/>
                                        <p:tgtEl>
                                          <p:spTgt spid="10"/>
                                        </p:tgtEl>
                                        <p:attrNameLst>
                                          <p:attrName>r</p:attrName>
                                        </p:attrNameLst>
                                      </p:cBhvr>
                                    </p:animRot>
                                  </p:childTnLst>
                                </p:cTn>
                              </p:par>
                              <p:par>
                                <p:cTn id="120" presetID="8" presetClass="emph" presetSubtype="0" fill="hold" nodeType="withEffect">
                                  <p:stCondLst>
                                    <p:cond delay="0"/>
                                  </p:stCondLst>
                                  <p:childTnLst>
                                    <p:animRot by="21600000">
                                      <p:cBhvr>
                                        <p:cTn id="121" dur="2000" fill="hold"/>
                                        <p:tgtEl>
                                          <p:spTgt spid="11"/>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12"/>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13"/>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14"/>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15"/>
                                        </p:tgtEl>
                                        <p:attrNameLst>
                                          <p:attrName>r</p:attrName>
                                        </p:attrNameLst>
                                      </p:cBhvr>
                                    </p:animRot>
                                  </p:childTnLst>
                                </p:cTn>
                              </p:par>
                              <p:par>
                                <p:cTn id="130" presetID="8" presetClass="emph" presetSubtype="0" fill="hold" nodeType="withEffect">
                                  <p:stCondLst>
                                    <p:cond delay="0"/>
                                  </p:stCondLst>
                                  <p:childTnLst>
                                    <p:animRot by="21600000">
                                      <p:cBhvr>
                                        <p:cTn id="131" dur="2000" fill="hold"/>
                                        <p:tgtEl>
                                          <p:spTgt spid="16"/>
                                        </p:tgtEl>
                                        <p:attrNameLst>
                                          <p:attrName>r</p:attrName>
                                        </p:attrNameLst>
                                      </p:cBhvr>
                                    </p:animRot>
                                  </p:childTnLst>
                                </p:cTn>
                              </p:par>
                              <p:par>
                                <p:cTn id="132" presetID="8" presetClass="emph" presetSubtype="0" fill="hold" nodeType="withEffect">
                                  <p:stCondLst>
                                    <p:cond delay="0"/>
                                  </p:stCondLst>
                                  <p:childTnLst>
                                    <p:animRot by="21600000">
                                      <p:cBhvr>
                                        <p:cTn id="133" dur="2000" fill="hold"/>
                                        <p:tgtEl>
                                          <p:spTgt spid="17"/>
                                        </p:tgtEl>
                                        <p:attrNameLst>
                                          <p:attrName>r</p:attrName>
                                        </p:attrNameLst>
                                      </p:cBhvr>
                                    </p:animRot>
                                  </p:childTnLst>
                                </p:cTn>
                              </p:par>
                              <p:par>
                                <p:cTn id="134" presetID="8" presetClass="emph" presetSubtype="0" fill="hold" nodeType="withEffect">
                                  <p:stCondLst>
                                    <p:cond delay="0"/>
                                  </p:stCondLst>
                                  <p:childTnLst>
                                    <p:animRot by="21600000">
                                      <p:cBhvr>
                                        <p:cTn id="135" dur="2000" fill="hold"/>
                                        <p:tgtEl>
                                          <p:spTgt spid="18"/>
                                        </p:tgtEl>
                                        <p:attrNameLst>
                                          <p:attrName>r</p:attrName>
                                        </p:attrNameLst>
                                      </p:cBhvr>
                                    </p:animRot>
                                  </p:childTnLst>
                                </p:cTn>
                              </p:par>
                            </p:childTnLst>
                          </p:cTn>
                        </p:par>
                        <p:par>
                          <p:cTn id="136" fill="hold">
                            <p:stCondLst>
                              <p:cond delay="2000"/>
                            </p:stCondLst>
                            <p:childTnLst>
                              <p:par>
                                <p:cTn id="137" presetID="23" presetClass="exit" presetSubtype="544" fill="hold" nodeType="afterEffect">
                                  <p:stCondLst>
                                    <p:cond delay="0"/>
                                  </p:stCondLst>
                                  <p:childTnLst>
                                    <p:anim calcmode="lin" valueType="num">
                                      <p:cBhvr>
                                        <p:cTn id="138" dur="2000"/>
                                        <p:tgtEl>
                                          <p:spTgt spid="3"/>
                                        </p:tgtEl>
                                        <p:attrNameLst>
                                          <p:attrName>ppt_w</p:attrName>
                                        </p:attrNameLst>
                                      </p:cBhvr>
                                      <p:tavLst>
                                        <p:tav tm="0">
                                          <p:val>
                                            <p:strVal val="ppt_w"/>
                                          </p:val>
                                        </p:tav>
                                        <p:tav tm="100000">
                                          <p:val>
                                            <p:fltVal val="0"/>
                                          </p:val>
                                        </p:tav>
                                      </p:tavLst>
                                    </p:anim>
                                    <p:anim calcmode="lin" valueType="num">
                                      <p:cBhvr>
                                        <p:cTn id="139" dur="2000"/>
                                        <p:tgtEl>
                                          <p:spTgt spid="3"/>
                                        </p:tgtEl>
                                        <p:attrNameLst>
                                          <p:attrName>ppt_h</p:attrName>
                                        </p:attrNameLst>
                                      </p:cBhvr>
                                      <p:tavLst>
                                        <p:tav tm="0">
                                          <p:val>
                                            <p:strVal val="ppt_h"/>
                                          </p:val>
                                        </p:tav>
                                        <p:tav tm="100000">
                                          <p:val>
                                            <p:fltVal val="0"/>
                                          </p:val>
                                        </p:tav>
                                      </p:tavLst>
                                    </p:anim>
                                    <p:anim calcmode="lin" valueType="num">
                                      <p:cBhvr>
                                        <p:cTn id="140" dur="2000"/>
                                        <p:tgtEl>
                                          <p:spTgt spid="3"/>
                                        </p:tgtEl>
                                        <p:attrNameLst>
                                          <p:attrName>ppt_x</p:attrName>
                                        </p:attrNameLst>
                                      </p:cBhvr>
                                      <p:tavLst>
                                        <p:tav tm="0">
                                          <p:val>
                                            <p:strVal val="ppt_x"/>
                                          </p:val>
                                        </p:tav>
                                        <p:tav tm="100000">
                                          <p:val>
                                            <p:fltVal val="0.5"/>
                                          </p:val>
                                        </p:tav>
                                      </p:tavLst>
                                    </p:anim>
                                    <p:anim calcmode="lin" valueType="num">
                                      <p:cBhvr>
                                        <p:cTn id="141" dur="2000"/>
                                        <p:tgtEl>
                                          <p:spTgt spid="3"/>
                                        </p:tgtEl>
                                        <p:attrNameLst>
                                          <p:attrName>ppt_y</p:attrName>
                                        </p:attrNameLst>
                                      </p:cBhvr>
                                      <p:tavLst>
                                        <p:tav tm="0">
                                          <p:val>
                                            <p:strVal val="ppt_y"/>
                                          </p:val>
                                        </p:tav>
                                        <p:tav tm="100000">
                                          <p:val>
                                            <p:fltVal val="0.5"/>
                                          </p:val>
                                        </p:tav>
                                      </p:tavLst>
                                    </p:anim>
                                    <p:set>
                                      <p:cBhvr>
                                        <p:cTn id="142" dur="1" fill="hold">
                                          <p:stCondLst>
                                            <p:cond delay="1999"/>
                                          </p:stCondLst>
                                        </p:cTn>
                                        <p:tgtEl>
                                          <p:spTgt spid="3"/>
                                        </p:tgtEl>
                                        <p:attrNameLst>
                                          <p:attrName>style.visibility</p:attrName>
                                        </p:attrNameLst>
                                      </p:cBhvr>
                                      <p:to>
                                        <p:strVal val="hidden"/>
                                      </p:to>
                                    </p:set>
                                  </p:childTnLst>
                                </p:cTn>
                              </p:par>
                              <p:par>
                                <p:cTn id="143" presetID="23" presetClass="exit" presetSubtype="544" fill="hold" nodeType="withEffect">
                                  <p:stCondLst>
                                    <p:cond delay="0"/>
                                  </p:stCondLst>
                                  <p:childTnLst>
                                    <p:anim calcmode="lin" valueType="num">
                                      <p:cBhvr>
                                        <p:cTn id="144" dur="2000"/>
                                        <p:tgtEl>
                                          <p:spTgt spid="4"/>
                                        </p:tgtEl>
                                        <p:attrNameLst>
                                          <p:attrName>ppt_w</p:attrName>
                                        </p:attrNameLst>
                                      </p:cBhvr>
                                      <p:tavLst>
                                        <p:tav tm="0">
                                          <p:val>
                                            <p:strVal val="ppt_w"/>
                                          </p:val>
                                        </p:tav>
                                        <p:tav tm="100000">
                                          <p:val>
                                            <p:fltVal val="0"/>
                                          </p:val>
                                        </p:tav>
                                      </p:tavLst>
                                    </p:anim>
                                    <p:anim calcmode="lin" valueType="num">
                                      <p:cBhvr>
                                        <p:cTn id="145" dur="2000"/>
                                        <p:tgtEl>
                                          <p:spTgt spid="4"/>
                                        </p:tgtEl>
                                        <p:attrNameLst>
                                          <p:attrName>ppt_h</p:attrName>
                                        </p:attrNameLst>
                                      </p:cBhvr>
                                      <p:tavLst>
                                        <p:tav tm="0">
                                          <p:val>
                                            <p:strVal val="ppt_h"/>
                                          </p:val>
                                        </p:tav>
                                        <p:tav tm="100000">
                                          <p:val>
                                            <p:fltVal val="0"/>
                                          </p:val>
                                        </p:tav>
                                      </p:tavLst>
                                    </p:anim>
                                    <p:anim calcmode="lin" valueType="num">
                                      <p:cBhvr>
                                        <p:cTn id="146" dur="2000"/>
                                        <p:tgtEl>
                                          <p:spTgt spid="4"/>
                                        </p:tgtEl>
                                        <p:attrNameLst>
                                          <p:attrName>ppt_x</p:attrName>
                                        </p:attrNameLst>
                                      </p:cBhvr>
                                      <p:tavLst>
                                        <p:tav tm="0">
                                          <p:val>
                                            <p:strVal val="ppt_x"/>
                                          </p:val>
                                        </p:tav>
                                        <p:tav tm="100000">
                                          <p:val>
                                            <p:fltVal val="0.5"/>
                                          </p:val>
                                        </p:tav>
                                      </p:tavLst>
                                    </p:anim>
                                    <p:anim calcmode="lin" valueType="num">
                                      <p:cBhvr>
                                        <p:cTn id="147" dur="2000"/>
                                        <p:tgtEl>
                                          <p:spTgt spid="4"/>
                                        </p:tgtEl>
                                        <p:attrNameLst>
                                          <p:attrName>ppt_y</p:attrName>
                                        </p:attrNameLst>
                                      </p:cBhvr>
                                      <p:tavLst>
                                        <p:tav tm="0">
                                          <p:val>
                                            <p:strVal val="ppt_y"/>
                                          </p:val>
                                        </p:tav>
                                        <p:tav tm="100000">
                                          <p:val>
                                            <p:fltVal val="0.5"/>
                                          </p:val>
                                        </p:tav>
                                      </p:tavLst>
                                    </p:anim>
                                    <p:set>
                                      <p:cBhvr>
                                        <p:cTn id="148" dur="1" fill="hold">
                                          <p:stCondLst>
                                            <p:cond delay="1999"/>
                                          </p:stCondLst>
                                        </p:cTn>
                                        <p:tgtEl>
                                          <p:spTgt spid="4"/>
                                        </p:tgtEl>
                                        <p:attrNameLst>
                                          <p:attrName>style.visibility</p:attrName>
                                        </p:attrNameLst>
                                      </p:cBhvr>
                                      <p:to>
                                        <p:strVal val="hidden"/>
                                      </p:to>
                                    </p:set>
                                  </p:childTnLst>
                                </p:cTn>
                              </p:par>
                              <p:par>
                                <p:cTn id="149" presetID="23" presetClass="exit" presetSubtype="544" fill="hold" nodeType="withEffect">
                                  <p:stCondLst>
                                    <p:cond delay="0"/>
                                  </p:stCondLst>
                                  <p:childTnLst>
                                    <p:anim calcmode="lin" valueType="num">
                                      <p:cBhvr>
                                        <p:cTn id="150" dur="2000"/>
                                        <p:tgtEl>
                                          <p:spTgt spid="5"/>
                                        </p:tgtEl>
                                        <p:attrNameLst>
                                          <p:attrName>ppt_w</p:attrName>
                                        </p:attrNameLst>
                                      </p:cBhvr>
                                      <p:tavLst>
                                        <p:tav tm="0">
                                          <p:val>
                                            <p:strVal val="ppt_w"/>
                                          </p:val>
                                        </p:tav>
                                        <p:tav tm="100000">
                                          <p:val>
                                            <p:fltVal val="0"/>
                                          </p:val>
                                        </p:tav>
                                      </p:tavLst>
                                    </p:anim>
                                    <p:anim calcmode="lin" valueType="num">
                                      <p:cBhvr>
                                        <p:cTn id="151" dur="2000"/>
                                        <p:tgtEl>
                                          <p:spTgt spid="5"/>
                                        </p:tgtEl>
                                        <p:attrNameLst>
                                          <p:attrName>ppt_h</p:attrName>
                                        </p:attrNameLst>
                                      </p:cBhvr>
                                      <p:tavLst>
                                        <p:tav tm="0">
                                          <p:val>
                                            <p:strVal val="ppt_h"/>
                                          </p:val>
                                        </p:tav>
                                        <p:tav tm="100000">
                                          <p:val>
                                            <p:fltVal val="0"/>
                                          </p:val>
                                        </p:tav>
                                      </p:tavLst>
                                    </p:anim>
                                    <p:anim calcmode="lin" valueType="num">
                                      <p:cBhvr>
                                        <p:cTn id="152" dur="2000"/>
                                        <p:tgtEl>
                                          <p:spTgt spid="5"/>
                                        </p:tgtEl>
                                        <p:attrNameLst>
                                          <p:attrName>ppt_x</p:attrName>
                                        </p:attrNameLst>
                                      </p:cBhvr>
                                      <p:tavLst>
                                        <p:tav tm="0">
                                          <p:val>
                                            <p:strVal val="ppt_x"/>
                                          </p:val>
                                        </p:tav>
                                        <p:tav tm="100000">
                                          <p:val>
                                            <p:fltVal val="0.5"/>
                                          </p:val>
                                        </p:tav>
                                      </p:tavLst>
                                    </p:anim>
                                    <p:anim calcmode="lin" valueType="num">
                                      <p:cBhvr>
                                        <p:cTn id="153" dur="2000"/>
                                        <p:tgtEl>
                                          <p:spTgt spid="5"/>
                                        </p:tgtEl>
                                        <p:attrNameLst>
                                          <p:attrName>ppt_y</p:attrName>
                                        </p:attrNameLst>
                                      </p:cBhvr>
                                      <p:tavLst>
                                        <p:tav tm="0">
                                          <p:val>
                                            <p:strVal val="ppt_y"/>
                                          </p:val>
                                        </p:tav>
                                        <p:tav tm="100000">
                                          <p:val>
                                            <p:fltVal val="0.5"/>
                                          </p:val>
                                        </p:tav>
                                      </p:tavLst>
                                    </p:anim>
                                    <p:set>
                                      <p:cBhvr>
                                        <p:cTn id="154" dur="1" fill="hold">
                                          <p:stCondLst>
                                            <p:cond delay="1999"/>
                                          </p:stCondLst>
                                        </p:cTn>
                                        <p:tgtEl>
                                          <p:spTgt spid="5"/>
                                        </p:tgtEl>
                                        <p:attrNameLst>
                                          <p:attrName>style.visibility</p:attrName>
                                        </p:attrNameLst>
                                      </p:cBhvr>
                                      <p:to>
                                        <p:strVal val="hidden"/>
                                      </p:to>
                                    </p:set>
                                  </p:childTnLst>
                                </p:cTn>
                              </p:par>
                              <p:par>
                                <p:cTn id="155" presetID="23" presetClass="exit" presetSubtype="544" fill="hold" nodeType="withEffect">
                                  <p:stCondLst>
                                    <p:cond delay="0"/>
                                  </p:stCondLst>
                                  <p:childTnLst>
                                    <p:anim calcmode="lin" valueType="num">
                                      <p:cBhvr>
                                        <p:cTn id="156" dur="2000"/>
                                        <p:tgtEl>
                                          <p:spTgt spid="6"/>
                                        </p:tgtEl>
                                        <p:attrNameLst>
                                          <p:attrName>ppt_w</p:attrName>
                                        </p:attrNameLst>
                                      </p:cBhvr>
                                      <p:tavLst>
                                        <p:tav tm="0">
                                          <p:val>
                                            <p:strVal val="ppt_w"/>
                                          </p:val>
                                        </p:tav>
                                        <p:tav tm="100000">
                                          <p:val>
                                            <p:fltVal val="0"/>
                                          </p:val>
                                        </p:tav>
                                      </p:tavLst>
                                    </p:anim>
                                    <p:anim calcmode="lin" valueType="num">
                                      <p:cBhvr>
                                        <p:cTn id="157" dur="2000"/>
                                        <p:tgtEl>
                                          <p:spTgt spid="6"/>
                                        </p:tgtEl>
                                        <p:attrNameLst>
                                          <p:attrName>ppt_h</p:attrName>
                                        </p:attrNameLst>
                                      </p:cBhvr>
                                      <p:tavLst>
                                        <p:tav tm="0">
                                          <p:val>
                                            <p:strVal val="ppt_h"/>
                                          </p:val>
                                        </p:tav>
                                        <p:tav tm="100000">
                                          <p:val>
                                            <p:fltVal val="0"/>
                                          </p:val>
                                        </p:tav>
                                      </p:tavLst>
                                    </p:anim>
                                    <p:anim calcmode="lin" valueType="num">
                                      <p:cBhvr>
                                        <p:cTn id="158" dur="2000"/>
                                        <p:tgtEl>
                                          <p:spTgt spid="6"/>
                                        </p:tgtEl>
                                        <p:attrNameLst>
                                          <p:attrName>ppt_x</p:attrName>
                                        </p:attrNameLst>
                                      </p:cBhvr>
                                      <p:tavLst>
                                        <p:tav tm="0">
                                          <p:val>
                                            <p:strVal val="ppt_x"/>
                                          </p:val>
                                        </p:tav>
                                        <p:tav tm="100000">
                                          <p:val>
                                            <p:fltVal val="0.5"/>
                                          </p:val>
                                        </p:tav>
                                      </p:tavLst>
                                    </p:anim>
                                    <p:anim calcmode="lin" valueType="num">
                                      <p:cBhvr>
                                        <p:cTn id="159" dur="2000"/>
                                        <p:tgtEl>
                                          <p:spTgt spid="6"/>
                                        </p:tgtEl>
                                        <p:attrNameLst>
                                          <p:attrName>ppt_y</p:attrName>
                                        </p:attrNameLst>
                                      </p:cBhvr>
                                      <p:tavLst>
                                        <p:tav tm="0">
                                          <p:val>
                                            <p:strVal val="ppt_y"/>
                                          </p:val>
                                        </p:tav>
                                        <p:tav tm="100000">
                                          <p:val>
                                            <p:fltVal val="0.5"/>
                                          </p:val>
                                        </p:tav>
                                      </p:tavLst>
                                    </p:anim>
                                    <p:set>
                                      <p:cBhvr>
                                        <p:cTn id="160" dur="1" fill="hold">
                                          <p:stCondLst>
                                            <p:cond delay="1999"/>
                                          </p:stCondLst>
                                        </p:cTn>
                                        <p:tgtEl>
                                          <p:spTgt spid="6"/>
                                        </p:tgtEl>
                                        <p:attrNameLst>
                                          <p:attrName>style.visibility</p:attrName>
                                        </p:attrNameLst>
                                      </p:cBhvr>
                                      <p:to>
                                        <p:strVal val="hidden"/>
                                      </p:to>
                                    </p:set>
                                  </p:childTnLst>
                                </p:cTn>
                              </p:par>
                              <p:par>
                                <p:cTn id="161" presetID="23" presetClass="exit" presetSubtype="544" fill="hold" nodeType="withEffect">
                                  <p:stCondLst>
                                    <p:cond delay="0"/>
                                  </p:stCondLst>
                                  <p:childTnLst>
                                    <p:anim calcmode="lin" valueType="num">
                                      <p:cBhvr>
                                        <p:cTn id="162" dur="2000"/>
                                        <p:tgtEl>
                                          <p:spTgt spid="7"/>
                                        </p:tgtEl>
                                        <p:attrNameLst>
                                          <p:attrName>ppt_w</p:attrName>
                                        </p:attrNameLst>
                                      </p:cBhvr>
                                      <p:tavLst>
                                        <p:tav tm="0">
                                          <p:val>
                                            <p:strVal val="ppt_w"/>
                                          </p:val>
                                        </p:tav>
                                        <p:tav tm="100000">
                                          <p:val>
                                            <p:fltVal val="0"/>
                                          </p:val>
                                        </p:tav>
                                      </p:tavLst>
                                    </p:anim>
                                    <p:anim calcmode="lin" valueType="num">
                                      <p:cBhvr>
                                        <p:cTn id="163" dur="2000"/>
                                        <p:tgtEl>
                                          <p:spTgt spid="7"/>
                                        </p:tgtEl>
                                        <p:attrNameLst>
                                          <p:attrName>ppt_h</p:attrName>
                                        </p:attrNameLst>
                                      </p:cBhvr>
                                      <p:tavLst>
                                        <p:tav tm="0">
                                          <p:val>
                                            <p:strVal val="ppt_h"/>
                                          </p:val>
                                        </p:tav>
                                        <p:tav tm="100000">
                                          <p:val>
                                            <p:fltVal val="0"/>
                                          </p:val>
                                        </p:tav>
                                      </p:tavLst>
                                    </p:anim>
                                    <p:anim calcmode="lin" valueType="num">
                                      <p:cBhvr>
                                        <p:cTn id="164" dur="2000"/>
                                        <p:tgtEl>
                                          <p:spTgt spid="7"/>
                                        </p:tgtEl>
                                        <p:attrNameLst>
                                          <p:attrName>ppt_x</p:attrName>
                                        </p:attrNameLst>
                                      </p:cBhvr>
                                      <p:tavLst>
                                        <p:tav tm="0">
                                          <p:val>
                                            <p:strVal val="ppt_x"/>
                                          </p:val>
                                        </p:tav>
                                        <p:tav tm="100000">
                                          <p:val>
                                            <p:fltVal val="0.5"/>
                                          </p:val>
                                        </p:tav>
                                      </p:tavLst>
                                    </p:anim>
                                    <p:anim calcmode="lin" valueType="num">
                                      <p:cBhvr>
                                        <p:cTn id="165" dur="2000"/>
                                        <p:tgtEl>
                                          <p:spTgt spid="7"/>
                                        </p:tgtEl>
                                        <p:attrNameLst>
                                          <p:attrName>ppt_y</p:attrName>
                                        </p:attrNameLst>
                                      </p:cBhvr>
                                      <p:tavLst>
                                        <p:tav tm="0">
                                          <p:val>
                                            <p:strVal val="ppt_y"/>
                                          </p:val>
                                        </p:tav>
                                        <p:tav tm="100000">
                                          <p:val>
                                            <p:fltVal val="0.5"/>
                                          </p:val>
                                        </p:tav>
                                      </p:tavLst>
                                    </p:anim>
                                    <p:set>
                                      <p:cBhvr>
                                        <p:cTn id="166" dur="1" fill="hold">
                                          <p:stCondLst>
                                            <p:cond delay="1999"/>
                                          </p:stCondLst>
                                        </p:cTn>
                                        <p:tgtEl>
                                          <p:spTgt spid="7"/>
                                        </p:tgtEl>
                                        <p:attrNameLst>
                                          <p:attrName>style.visibility</p:attrName>
                                        </p:attrNameLst>
                                      </p:cBhvr>
                                      <p:to>
                                        <p:strVal val="hidden"/>
                                      </p:to>
                                    </p:set>
                                  </p:childTnLst>
                                </p:cTn>
                              </p:par>
                              <p:par>
                                <p:cTn id="167" presetID="23" presetClass="exit" presetSubtype="544" fill="hold" nodeType="withEffect">
                                  <p:stCondLst>
                                    <p:cond delay="0"/>
                                  </p:stCondLst>
                                  <p:childTnLst>
                                    <p:anim calcmode="lin" valueType="num">
                                      <p:cBhvr>
                                        <p:cTn id="168" dur="2000"/>
                                        <p:tgtEl>
                                          <p:spTgt spid="8"/>
                                        </p:tgtEl>
                                        <p:attrNameLst>
                                          <p:attrName>ppt_w</p:attrName>
                                        </p:attrNameLst>
                                      </p:cBhvr>
                                      <p:tavLst>
                                        <p:tav tm="0">
                                          <p:val>
                                            <p:strVal val="ppt_w"/>
                                          </p:val>
                                        </p:tav>
                                        <p:tav tm="100000">
                                          <p:val>
                                            <p:fltVal val="0"/>
                                          </p:val>
                                        </p:tav>
                                      </p:tavLst>
                                    </p:anim>
                                    <p:anim calcmode="lin" valueType="num">
                                      <p:cBhvr>
                                        <p:cTn id="169" dur="2000"/>
                                        <p:tgtEl>
                                          <p:spTgt spid="8"/>
                                        </p:tgtEl>
                                        <p:attrNameLst>
                                          <p:attrName>ppt_h</p:attrName>
                                        </p:attrNameLst>
                                      </p:cBhvr>
                                      <p:tavLst>
                                        <p:tav tm="0">
                                          <p:val>
                                            <p:strVal val="ppt_h"/>
                                          </p:val>
                                        </p:tav>
                                        <p:tav tm="100000">
                                          <p:val>
                                            <p:fltVal val="0"/>
                                          </p:val>
                                        </p:tav>
                                      </p:tavLst>
                                    </p:anim>
                                    <p:anim calcmode="lin" valueType="num">
                                      <p:cBhvr>
                                        <p:cTn id="170" dur="2000"/>
                                        <p:tgtEl>
                                          <p:spTgt spid="8"/>
                                        </p:tgtEl>
                                        <p:attrNameLst>
                                          <p:attrName>ppt_x</p:attrName>
                                        </p:attrNameLst>
                                      </p:cBhvr>
                                      <p:tavLst>
                                        <p:tav tm="0">
                                          <p:val>
                                            <p:strVal val="ppt_x"/>
                                          </p:val>
                                        </p:tav>
                                        <p:tav tm="100000">
                                          <p:val>
                                            <p:fltVal val="0.5"/>
                                          </p:val>
                                        </p:tav>
                                      </p:tavLst>
                                    </p:anim>
                                    <p:anim calcmode="lin" valueType="num">
                                      <p:cBhvr>
                                        <p:cTn id="171" dur="2000"/>
                                        <p:tgtEl>
                                          <p:spTgt spid="8"/>
                                        </p:tgtEl>
                                        <p:attrNameLst>
                                          <p:attrName>ppt_y</p:attrName>
                                        </p:attrNameLst>
                                      </p:cBhvr>
                                      <p:tavLst>
                                        <p:tav tm="0">
                                          <p:val>
                                            <p:strVal val="ppt_y"/>
                                          </p:val>
                                        </p:tav>
                                        <p:tav tm="100000">
                                          <p:val>
                                            <p:fltVal val="0.5"/>
                                          </p:val>
                                        </p:tav>
                                      </p:tavLst>
                                    </p:anim>
                                    <p:set>
                                      <p:cBhvr>
                                        <p:cTn id="172" dur="1" fill="hold">
                                          <p:stCondLst>
                                            <p:cond delay="1999"/>
                                          </p:stCondLst>
                                        </p:cTn>
                                        <p:tgtEl>
                                          <p:spTgt spid="8"/>
                                        </p:tgtEl>
                                        <p:attrNameLst>
                                          <p:attrName>style.visibility</p:attrName>
                                        </p:attrNameLst>
                                      </p:cBhvr>
                                      <p:to>
                                        <p:strVal val="hidden"/>
                                      </p:to>
                                    </p:set>
                                  </p:childTnLst>
                                </p:cTn>
                              </p:par>
                              <p:par>
                                <p:cTn id="173" presetID="23" presetClass="exit" presetSubtype="544" fill="hold" nodeType="withEffect">
                                  <p:stCondLst>
                                    <p:cond delay="0"/>
                                  </p:stCondLst>
                                  <p:childTnLst>
                                    <p:anim calcmode="lin" valueType="num">
                                      <p:cBhvr>
                                        <p:cTn id="174" dur="2000"/>
                                        <p:tgtEl>
                                          <p:spTgt spid="9"/>
                                        </p:tgtEl>
                                        <p:attrNameLst>
                                          <p:attrName>ppt_w</p:attrName>
                                        </p:attrNameLst>
                                      </p:cBhvr>
                                      <p:tavLst>
                                        <p:tav tm="0">
                                          <p:val>
                                            <p:strVal val="ppt_w"/>
                                          </p:val>
                                        </p:tav>
                                        <p:tav tm="100000">
                                          <p:val>
                                            <p:fltVal val="0"/>
                                          </p:val>
                                        </p:tav>
                                      </p:tavLst>
                                    </p:anim>
                                    <p:anim calcmode="lin" valueType="num">
                                      <p:cBhvr>
                                        <p:cTn id="175" dur="2000"/>
                                        <p:tgtEl>
                                          <p:spTgt spid="9"/>
                                        </p:tgtEl>
                                        <p:attrNameLst>
                                          <p:attrName>ppt_h</p:attrName>
                                        </p:attrNameLst>
                                      </p:cBhvr>
                                      <p:tavLst>
                                        <p:tav tm="0">
                                          <p:val>
                                            <p:strVal val="ppt_h"/>
                                          </p:val>
                                        </p:tav>
                                        <p:tav tm="100000">
                                          <p:val>
                                            <p:fltVal val="0"/>
                                          </p:val>
                                        </p:tav>
                                      </p:tavLst>
                                    </p:anim>
                                    <p:anim calcmode="lin" valueType="num">
                                      <p:cBhvr>
                                        <p:cTn id="176" dur="2000"/>
                                        <p:tgtEl>
                                          <p:spTgt spid="9"/>
                                        </p:tgtEl>
                                        <p:attrNameLst>
                                          <p:attrName>ppt_x</p:attrName>
                                        </p:attrNameLst>
                                      </p:cBhvr>
                                      <p:tavLst>
                                        <p:tav tm="0">
                                          <p:val>
                                            <p:strVal val="ppt_x"/>
                                          </p:val>
                                        </p:tav>
                                        <p:tav tm="100000">
                                          <p:val>
                                            <p:fltVal val="0.5"/>
                                          </p:val>
                                        </p:tav>
                                      </p:tavLst>
                                    </p:anim>
                                    <p:anim calcmode="lin" valueType="num">
                                      <p:cBhvr>
                                        <p:cTn id="177" dur="2000"/>
                                        <p:tgtEl>
                                          <p:spTgt spid="9"/>
                                        </p:tgtEl>
                                        <p:attrNameLst>
                                          <p:attrName>ppt_y</p:attrName>
                                        </p:attrNameLst>
                                      </p:cBhvr>
                                      <p:tavLst>
                                        <p:tav tm="0">
                                          <p:val>
                                            <p:strVal val="ppt_y"/>
                                          </p:val>
                                        </p:tav>
                                        <p:tav tm="100000">
                                          <p:val>
                                            <p:fltVal val="0.5"/>
                                          </p:val>
                                        </p:tav>
                                      </p:tavLst>
                                    </p:anim>
                                    <p:set>
                                      <p:cBhvr>
                                        <p:cTn id="178" dur="1" fill="hold">
                                          <p:stCondLst>
                                            <p:cond delay="1999"/>
                                          </p:stCondLst>
                                        </p:cTn>
                                        <p:tgtEl>
                                          <p:spTgt spid="9"/>
                                        </p:tgtEl>
                                        <p:attrNameLst>
                                          <p:attrName>style.visibility</p:attrName>
                                        </p:attrNameLst>
                                      </p:cBhvr>
                                      <p:to>
                                        <p:strVal val="hidden"/>
                                      </p:to>
                                    </p:set>
                                  </p:childTnLst>
                                </p:cTn>
                              </p:par>
                              <p:par>
                                <p:cTn id="179" presetID="23" presetClass="exit" presetSubtype="544" fill="hold" nodeType="withEffect">
                                  <p:stCondLst>
                                    <p:cond delay="0"/>
                                  </p:stCondLst>
                                  <p:childTnLst>
                                    <p:anim calcmode="lin" valueType="num">
                                      <p:cBhvr>
                                        <p:cTn id="180" dur="2000"/>
                                        <p:tgtEl>
                                          <p:spTgt spid="10"/>
                                        </p:tgtEl>
                                        <p:attrNameLst>
                                          <p:attrName>ppt_w</p:attrName>
                                        </p:attrNameLst>
                                      </p:cBhvr>
                                      <p:tavLst>
                                        <p:tav tm="0">
                                          <p:val>
                                            <p:strVal val="ppt_w"/>
                                          </p:val>
                                        </p:tav>
                                        <p:tav tm="100000">
                                          <p:val>
                                            <p:fltVal val="0"/>
                                          </p:val>
                                        </p:tav>
                                      </p:tavLst>
                                    </p:anim>
                                    <p:anim calcmode="lin" valueType="num">
                                      <p:cBhvr>
                                        <p:cTn id="181" dur="2000"/>
                                        <p:tgtEl>
                                          <p:spTgt spid="10"/>
                                        </p:tgtEl>
                                        <p:attrNameLst>
                                          <p:attrName>ppt_h</p:attrName>
                                        </p:attrNameLst>
                                      </p:cBhvr>
                                      <p:tavLst>
                                        <p:tav tm="0">
                                          <p:val>
                                            <p:strVal val="ppt_h"/>
                                          </p:val>
                                        </p:tav>
                                        <p:tav tm="100000">
                                          <p:val>
                                            <p:fltVal val="0"/>
                                          </p:val>
                                        </p:tav>
                                      </p:tavLst>
                                    </p:anim>
                                    <p:anim calcmode="lin" valueType="num">
                                      <p:cBhvr>
                                        <p:cTn id="182" dur="2000"/>
                                        <p:tgtEl>
                                          <p:spTgt spid="10"/>
                                        </p:tgtEl>
                                        <p:attrNameLst>
                                          <p:attrName>ppt_x</p:attrName>
                                        </p:attrNameLst>
                                      </p:cBhvr>
                                      <p:tavLst>
                                        <p:tav tm="0">
                                          <p:val>
                                            <p:strVal val="ppt_x"/>
                                          </p:val>
                                        </p:tav>
                                        <p:tav tm="100000">
                                          <p:val>
                                            <p:fltVal val="0.5"/>
                                          </p:val>
                                        </p:tav>
                                      </p:tavLst>
                                    </p:anim>
                                    <p:anim calcmode="lin" valueType="num">
                                      <p:cBhvr>
                                        <p:cTn id="183" dur="2000"/>
                                        <p:tgtEl>
                                          <p:spTgt spid="10"/>
                                        </p:tgtEl>
                                        <p:attrNameLst>
                                          <p:attrName>ppt_y</p:attrName>
                                        </p:attrNameLst>
                                      </p:cBhvr>
                                      <p:tavLst>
                                        <p:tav tm="0">
                                          <p:val>
                                            <p:strVal val="ppt_y"/>
                                          </p:val>
                                        </p:tav>
                                        <p:tav tm="100000">
                                          <p:val>
                                            <p:fltVal val="0.5"/>
                                          </p:val>
                                        </p:tav>
                                      </p:tavLst>
                                    </p:anim>
                                    <p:set>
                                      <p:cBhvr>
                                        <p:cTn id="184" dur="1" fill="hold">
                                          <p:stCondLst>
                                            <p:cond delay="1999"/>
                                          </p:stCondLst>
                                        </p:cTn>
                                        <p:tgtEl>
                                          <p:spTgt spid="10"/>
                                        </p:tgtEl>
                                        <p:attrNameLst>
                                          <p:attrName>style.visibility</p:attrName>
                                        </p:attrNameLst>
                                      </p:cBhvr>
                                      <p:to>
                                        <p:strVal val="hidden"/>
                                      </p:to>
                                    </p:set>
                                  </p:childTnLst>
                                </p:cTn>
                              </p:par>
                              <p:par>
                                <p:cTn id="185" presetID="23" presetClass="exit" presetSubtype="544" fill="hold" nodeType="withEffect">
                                  <p:stCondLst>
                                    <p:cond delay="0"/>
                                  </p:stCondLst>
                                  <p:childTnLst>
                                    <p:anim calcmode="lin" valueType="num">
                                      <p:cBhvr>
                                        <p:cTn id="186" dur="2000"/>
                                        <p:tgtEl>
                                          <p:spTgt spid="11"/>
                                        </p:tgtEl>
                                        <p:attrNameLst>
                                          <p:attrName>ppt_w</p:attrName>
                                        </p:attrNameLst>
                                      </p:cBhvr>
                                      <p:tavLst>
                                        <p:tav tm="0">
                                          <p:val>
                                            <p:strVal val="ppt_w"/>
                                          </p:val>
                                        </p:tav>
                                        <p:tav tm="100000">
                                          <p:val>
                                            <p:fltVal val="0"/>
                                          </p:val>
                                        </p:tav>
                                      </p:tavLst>
                                    </p:anim>
                                    <p:anim calcmode="lin" valueType="num">
                                      <p:cBhvr>
                                        <p:cTn id="187" dur="2000"/>
                                        <p:tgtEl>
                                          <p:spTgt spid="11"/>
                                        </p:tgtEl>
                                        <p:attrNameLst>
                                          <p:attrName>ppt_h</p:attrName>
                                        </p:attrNameLst>
                                      </p:cBhvr>
                                      <p:tavLst>
                                        <p:tav tm="0">
                                          <p:val>
                                            <p:strVal val="ppt_h"/>
                                          </p:val>
                                        </p:tav>
                                        <p:tav tm="100000">
                                          <p:val>
                                            <p:fltVal val="0"/>
                                          </p:val>
                                        </p:tav>
                                      </p:tavLst>
                                    </p:anim>
                                    <p:anim calcmode="lin" valueType="num">
                                      <p:cBhvr>
                                        <p:cTn id="188" dur="2000"/>
                                        <p:tgtEl>
                                          <p:spTgt spid="11"/>
                                        </p:tgtEl>
                                        <p:attrNameLst>
                                          <p:attrName>ppt_x</p:attrName>
                                        </p:attrNameLst>
                                      </p:cBhvr>
                                      <p:tavLst>
                                        <p:tav tm="0">
                                          <p:val>
                                            <p:strVal val="ppt_x"/>
                                          </p:val>
                                        </p:tav>
                                        <p:tav tm="100000">
                                          <p:val>
                                            <p:fltVal val="0.5"/>
                                          </p:val>
                                        </p:tav>
                                      </p:tavLst>
                                    </p:anim>
                                    <p:anim calcmode="lin" valueType="num">
                                      <p:cBhvr>
                                        <p:cTn id="189" dur="2000"/>
                                        <p:tgtEl>
                                          <p:spTgt spid="11"/>
                                        </p:tgtEl>
                                        <p:attrNameLst>
                                          <p:attrName>ppt_y</p:attrName>
                                        </p:attrNameLst>
                                      </p:cBhvr>
                                      <p:tavLst>
                                        <p:tav tm="0">
                                          <p:val>
                                            <p:strVal val="ppt_y"/>
                                          </p:val>
                                        </p:tav>
                                        <p:tav tm="100000">
                                          <p:val>
                                            <p:fltVal val="0.5"/>
                                          </p:val>
                                        </p:tav>
                                      </p:tavLst>
                                    </p:anim>
                                    <p:set>
                                      <p:cBhvr>
                                        <p:cTn id="190" dur="1" fill="hold">
                                          <p:stCondLst>
                                            <p:cond delay="1999"/>
                                          </p:stCondLst>
                                        </p:cTn>
                                        <p:tgtEl>
                                          <p:spTgt spid="11"/>
                                        </p:tgtEl>
                                        <p:attrNameLst>
                                          <p:attrName>style.visibility</p:attrName>
                                        </p:attrNameLst>
                                      </p:cBhvr>
                                      <p:to>
                                        <p:strVal val="hidden"/>
                                      </p:to>
                                    </p:set>
                                  </p:childTnLst>
                                </p:cTn>
                              </p:par>
                              <p:par>
                                <p:cTn id="191" presetID="23" presetClass="exit" presetSubtype="544" fill="hold" nodeType="withEffect">
                                  <p:stCondLst>
                                    <p:cond delay="0"/>
                                  </p:stCondLst>
                                  <p:childTnLst>
                                    <p:anim calcmode="lin" valueType="num">
                                      <p:cBhvr>
                                        <p:cTn id="192" dur="2000"/>
                                        <p:tgtEl>
                                          <p:spTgt spid="12"/>
                                        </p:tgtEl>
                                        <p:attrNameLst>
                                          <p:attrName>ppt_w</p:attrName>
                                        </p:attrNameLst>
                                      </p:cBhvr>
                                      <p:tavLst>
                                        <p:tav tm="0">
                                          <p:val>
                                            <p:strVal val="ppt_w"/>
                                          </p:val>
                                        </p:tav>
                                        <p:tav tm="100000">
                                          <p:val>
                                            <p:fltVal val="0"/>
                                          </p:val>
                                        </p:tav>
                                      </p:tavLst>
                                    </p:anim>
                                    <p:anim calcmode="lin" valueType="num">
                                      <p:cBhvr>
                                        <p:cTn id="193" dur="2000"/>
                                        <p:tgtEl>
                                          <p:spTgt spid="12"/>
                                        </p:tgtEl>
                                        <p:attrNameLst>
                                          <p:attrName>ppt_h</p:attrName>
                                        </p:attrNameLst>
                                      </p:cBhvr>
                                      <p:tavLst>
                                        <p:tav tm="0">
                                          <p:val>
                                            <p:strVal val="ppt_h"/>
                                          </p:val>
                                        </p:tav>
                                        <p:tav tm="100000">
                                          <p:val>
                                            <p:fltVal val="0"/>
                                          </p:val>
                                        </p:tav>
                                      </p:tavLst>
                                    </p:anim>
                                    <p:anim calcmode="lin" valueType="num">
                                      <p:cBhvr>
                                        <p:cTn id="194" dur="2000"/>
                                        <p:tgtEl>
                                          <p:spTgt spid="12"/>
                                        </p:tgtEl>
                                        <p:attrNameLst>
                                          <p:attrName>ppt_x</p:attrName>
                                        </p:attrNameLst>
                                      </p:cBhvr>
                                      <p:tavLst>
                                        <p:tav tm="0">
                                          <p:val>
                                            <p:strVal val="ppt_x"/>
                                          </p:val>
                                        </p:tav>
                                        <p:tav tm="100000">
                                          <p:val>
                                            <p:fltVal val="0.5"/>
                                          </p:val>
                                        </p:tav>
                                      </p:tavLst>
                                    </p:anim>
                                    <p:anim calcmode="lin" valueType="num">
                                      <p:cBhvr>
                                        <p:cTn id="195" dur="2000"/>
                                        <p:tgtEl>
                                          <p:spTgt spid="12"/>
                                        </p:tgtEl>
                                        <p:attrNameLst>
                                          <p:attrName>ppt_y</p:attrName>
                                        </p:attrNameLst>
                                      </p:cBhvr>
                                      <p:tavLst>
                                        <p:tav tm="0">
                                          <p:val>
                                            <p:strVal val="ppt_y"/>
                                          </p:val>
                                        </p:tav>
                                        <p:tav tm="100000">
                                          <p:val>
                                            <p:fltVal val="0.5"/>
                                          </p:val>
                                        </p:tav>
                                      </p:tavLst>
                                    </p:anim>
                                    <p:set>
                                      <p:cBhvr>
                                        <p:cTn id="196" dur="1" fill="hold">
                                          <p:stCondLst>
                                            <p:cond delay="1999"/>
                                          </p:stCondLst>
                                        </p:cTn>
                                        <p:tgtEl>
                                          <p:spTgt spid="12"/>
                                        </p:tgtEl>
                                        <p:attrNameLst>
                                          <p:attrName>style.visibility</p:attrName>
                                        </p:attrNameLst>
                                      </p:cBhvr>
                                      <p:to>
                                        <p:strVal val="hidden"/>
                                      </p:to>
                                    </p:set>
                                  </p:childTnLst>
                                </p:cTn>
                              </p:par>
                              <p:par>
                                <p:cTn id="197" presetID="23" presetClass="exit" presetSubtype="544" fill="hold" nodeType="withEffect">
                                  <p:stCondLst>
                                    <p:cond delay="0"/>
                                  </p:stCondLst>
                                  <p:childTnLst>
                                    <p:anim calcmode="lin" valueType="num">
                                      <p:cBhvr>
                                        <p:cTn id="198" dur="2000"/>
                                        <p:tgtEl>
                                          <p:spTgt spid="13"/>
                                        </p:tgtEl>
                                        <p:attrNameLst>
                                          <p:attrName>ppt_w</p:attrName>
                                        </p:attrNameLst>
                                      </p:cBhvr>
                                      <p:tavLst>
                                        <p:tav tm="0">
                                          <p:val>
                                            <p:strVal val="ppt_w"/>
                                          </p:val>
                                        </p:tav>
                                        <p:tav tm="100000">
                                          <p:val>
                                            <p:fltVal val="0"/>
                                          </p:val>
                                        </p:tav>
                                      </p:tavLst>
                                    </p:anim>
                                    <p:anim calcmode="lin" valueType="num">
                                      <p:cBhvr>
                                        <p:cTn id="199" dur="2000"/>
                                        <p:tgtEl>
                                          <p:spTgt spid="13"/>
                                        </p:tgtEl>
                                        <p:attrNameLst>
                                          <p:attrName>ppt_h</p:attrName>
                                        </p:attrNameLst>
                                      </p:cBhvr>
                                      <p:tavLst>
                                        <p:tav tm="0">
                                          <p:val>
                                            <p:strVal val="ppt_h"/>
                                          </p:val>
                                        </p:tav>
                                        <p:tav tm="100000">
                                          <p:val>
                                            <p:fltVal val="0"/>
                                          </p:val>
                                        </p:tav>
                                      </p:tavLst>
                                    </p:anim>
                                    <p:anim calcmode="lin" valueType="num">
                                      <p:cBhvr>
                                        <p:cTn id="200" dur="2000"/>
                                        <p:tgtEl>
                                          <p:spTgt spid="13"/>
                                        </p:tgtEl>
                                        <p:attrNameLst>
                                          <p:attrName>ppt_x</p:attrName>
                                        </p:attrNameLst>
                                      </p:cBhvr>
                                      <p:tavLst>
                                        <p:tav tm="0">
                                          <p:val>
                                            <p:strVal val="ppt_x"/>
                                          </p:val>
                                        </p:tav>
                                        <p:tav tm="100000">
                                          <p:val>
                                            <p:fltVal val="0.5"/>
                                          </p:val>
                                        </p:tav>
                                      </p:tavLst>
                                    </p:anim>
                                    <p:anim calcmode="lin" valueType="num">
                                      <p:cBhvr>
                                        <p:cTn id="201" dur="2000"/>
                                        <p:tgtEl>
                                          <p:spTgt spid="13"/>
                                        </p:tgtEl>
                                        <p:attrNameLst>
                                          <p:attrName>ppt_y</p:attrName>
                                        </p:attrNameLst>
                                      </p:cBhvr>
                                      <p:tavLst>
                                        <p:tav tm="0">
                                          <p:val>
                                            <p:strVal val="ppt_y"/>
                                          </p:val>
                                        </p:tav>
                                        <p:tav tm="100000">
                                          <p:val>
                                            <p:fltVal val="0.5"/>
                                          </p:val>
                                        </p:tav>
                                      </p:tavLst>
                                    </p:anim>
                                    <p:set>
                                      <p:cBhvr>
                                        <p:cTn id="202" dur="1" fill="hold">
                                          <p:stCondLst>
                                            <p:cond delay="1999"/>
                                          </p:stCondLst>
                                        </p:cTn>
                                        <p:tgtEl>
                                          <p:spTgt spid="13"/>
                                        </p:tgtEl>
                                        <p:attrNameLst>
                                          <p:attrName>style.visibility</p:attrName>
                                        </p:attrNameLst>
                                      </p:cBhvr>
                                      <p:to>
                                        <p:strVal val="hidden"/>
                                      </p:to>
                                    </p:set>
                                  </p:childTnLst>
                                </p:cTn>
                              </p:par>
                              <p:par>
                                <p:cTn id="203" presetID="23" presetClass="exit" presetSubtype="544" fill="hold" nodeType="withEffect">
                                  <p:stCondLst>
                                    <p:cond delay="0"/>
                                  </p:stCondLst>
                                  <p:childTnLst>
                                    <p:anim calcmode="lin" valueType="num">
                                      <p:cBhvr>
                                        <p:cTn id="204" dur="2000"/>
                                        <p:tgtEl>
                                          <p:spTgt spid="14"/>
                                        </p:tgtEl>
                                        <p:attrNameLst>
                                          <p:attrName>ppt_w</p:attrName>
                                        </p:attrNameLst>
                                      </p:cBhvr>
                                      <p:tavLst>
                                        <p:tav tm="0">
                                          <p:val>
                                            <p:strVal val="ppt_w"/>
                                          </p:val>
                                        </p:tav>
                                        <p:tav tm="100000">
                                          <p:val>
                                            <p:fltVal val="0"/>
                                          </p:val>
                                        </p:tav>
                                      </p:tavLst>
                                    </p:anim>
                                    <p:anim calcmode="lin" valueType="num">
                                      <p:cBhvr>
                                        <p:cTn id="205" dur="2000"/>
                                        <p:tgtEl>
                                          <p:spTgt spid="14"/>
                                        </p:tgtEl>
                                        <p:attrNameLst>
                                          <p:attrName>ppt_h</p:attrName>
                                        </p:attrNameLst>
                                      </p:cBhvr>
                                      <p:tavLst>
                                        <p:tav tm="0">
                                          <p:val>
                                            <p:strVal val="ppt_h"/>
                                          </p:val>
                                        </p:tav>
                                        <p:tav tm="100000">
                                          <p:val>
                                            <p:fltVal val="0"/>
                                          </p:val>
                                        </p:tav>
                                      </p:tavLst>
                                    </p:anim>
                                    <p:anim calcmode="lin" valueType="num">
                                      <p:cBhvr>
                                        <p:cTn id="206" dur="2000"/>
                                        <p:tgtEl>
                                          <p:spTgt spid="14"/>
                                        </p:tgtEl>
                                        <p:attrNameLst>
                                          <p:attrName>ppt_x</p:attrName>
                                        </p:attrNameLst>
                                      </p:cBhvr>
                                      <p:tavLst>
                                        <p:tav tm="0">
                                          <p:val>
                                            <p:strVal val="ppt_x"/>
                                          </p:val>
                                        </p:tav>
                                        <p:tav tm="100000">
                                          <p:val>
                                            <p:fltVal val="0.5"/>
                                          </p:val>
                                        </p:tav>
                                      </p:tavLst>
                                    </p:anim>
                                    <p:anim calcmode="lin" valueType="num">
                                      <p:cBhvr>
                                        <p:cTn id="207" dur="2000"/>
                                        <p:tgtEl>
                                          <p:spTgt spid="14"/>
                                        </p:tgtEl>
                                        <p:attrNameLst>
                                          <p:attrName>ppt_y</p:attrName>
                                        </p:attrNameLst>
                                      </p:cBhvr>
                                      <p:tavLst>
                                        <p:tav tm="0">
                                          <p:val>
                                            <p:strVal val="ppt_y"/>
                                          </p:val>
                                        </p:tav>
                                        <p:tav tm="100000">
                                          <p:val>
                                            <p:fltVal val="0.5"/>
                                          </p:val>
                                        </p:tav>
                                      </p:tavLst>
                                    </p:anim>
                                    <p:set>
                                      <p:cBhvr>
                                        <p:cTn id="208" dur="1" fill="hold">
                                          <p:stCondLst>
                                            <p:cond delay="1999"/>
                                          </p:stCondLst>
                                        </p:cTn>
                                        <p:tgtEl>
                                          <p:spTgt spid="14"/>
                                        </p:tgtEl>
                                        <p:attrNameLst>
                                          <p:attrName>style.visibility</p:attrName>
                                        </p:attrNameLst>
                                      </p:cBhvr>
                                      <p:to>
                                        <p:strVal val="hidden"/>
                                      </p:to>
                                    </p:set>
                                  </p:childTnLst>
                                </p:cTn>
                              </p:par>
                              <p:par>
                                <p:cTn id="209" presetID="23" presetClass="exit" presetSubtype="544" fill="hold" nodeType="withEffect">
                                  <p:stCondLst>
                                    <p:cond delay="0"/>
                                  </p:stCondLst>
                                  <p:childTnLst>
                                    <p:anim calcmode="lin" valueType="num">
                                      <p:cBhvr>
                                        <p:cTn id="210" dur="2000"/>
                                        <p:tgtEl>
                                          <p:spTgt spid="15"/>
                                        </p:tgtEl>
                                        <p:attrNameLst>
                                          <p:attrName>ppt_w</p:attrName>
                                        </p:attrNameLst>
                                      </p:cBhvr>
                                      <p:tavLst>
                                        <p:tav tm="0">
                                          <p:val>
                                            <p:strVal val="ppt_w"/>
                                          </p:val>
                                        </p:tav>
                                        <p:tav tm="100000">
                                          <p:val>
                                            <p:fltVal val="0"/>
                                          </p:val>
                                        </p:tav>
                                      </p:tavLst>
                                    </p:anim>
                                    <p:anim calcmode="lin" valueType="num">
                                      <p:cBhvr>
                                        <p:cTn id="211" dur="2000"/>
                                        <p:tgtEl>
                                          <p:spTgt spid="15"/>
                                        </p:tgtEl>
                                        <p:attrNameLst>
                                          <p:attrName>ppt_h</p:attrName>
                                        </p:attrNameLst>
                                      </p:cBhvr>
                                      <p:tavLst>
                                        <p:tav tm="0">
                                          <p:val>
                                            <p:strVal val="ppt_h"/>
                                          </p:val>
                                        </p:tav>
                                        <p:tav tm="100000">
                                          <p:val>
                                            <p:fltVal val="0"/>
                                          </p:val>
                                        </p:tav>
                                      </p:tavLst>
                                    </p:anim>
                                    <p:anim calcmode="lin" valueType="num">
                                      <p:cBhvr>
                                        <p:cTn id="212" dur="2000"/>
                                        <p:tgtEl>
                                          <p:spTgt spid="15"/>
                                        </p:tgtEl>
                                        <p:attrNameLst>
                                          <p:attrName>ppt_x</p:attrName>
                                        </p:attrNameLst>
                                      </p:cBhvr>
                                      <p:tavLst>
                                        <p:tav tm="0">
                                          <p:val>
                                            <p:strVal val="ppt_x"/>
                                          </p:val>
                                        </p:tav>
                                        <p:tav tm="100000">
                                          <p:val>
                                            <p:fltVal val="0.5"/>
                                          </p:val>
                                        </p:tav>
                                      </p:tavLst>
                                    </p:anim>
                                    <p:anim calcmode="lin" valueType="num">
                                      <p:cBhvr>
                                        <p:cTn id="213" dur="2000"/>
                                        <p:tgtEl>
                                          <p:spTgt spid="15"/>
                                        </p:tgtEl>
                                        <p:attrNameLst>
                                          <p:attrName>ppt_y</p:attrName>
                                        </p:attrNameLst>
                                      </p:cBhvr>
                                      <p:tavLst>
                                        <p:tav tm="0">
                                          <p:val>
                                            <p:strVal val="ppt_y"/>
                                          </p:val>
                                        </p:tav>
                                        <p:tav tm="100000">
                                          <p:val>
                                            <p:fltVal val="0.5"/>
                                          </p:val>
                                        </p:tav>
                                      </p:tavLst>
                                    </p:anim>
                                    <p:set>
                                      <p:cBhvr>
                                        <p:cTn id="214" dur="1" fill="hold">
                                          <p:stCondLst>
                                            <p:cond delay="1999"/>
                                          </p:stCondLst>
                                        </p:cTn>
                                        <p:tgtEl>
                                          <p:spTgt spid="15"/>
                                        </p:tgtEl>
                                        <p:attrNameLst>
                                          <p:attrName>style.visibility</p:attrName>
                                        </p:attrNameLst>
                                      </p:cBhvr>
                                      <p:to>
                                        <p:strVal val="hidden"/>
                                      </p:to>
                                    </p:set>
                                  </p:childTnLst>
                                </p:cTn>
                              </p:par>
                              <p:par>
                                <p:cTn id="215" presetID="23" presetClass="exit" presetSubtype="544" fill="hold" nodeType="withEffect">
                                  <p:stCondLst>
                                    <p:cond delay="0"/>
                                  </p:stCondLst>
                                  <p:childTnLst>
                                    <p:anim calcmode="lin" valueType="num">
                                      <p:cBhvr>
                                        <p:cTn id="216" dur="2000"/>
                                        <p:tgtEl>
                                          <p:spTgt spid="16"/>
                                        </p:tgtEl>
                                        <p:attrNameLst>
                                          <p:attrName>ppt_w</p:attrName>
                                        </p:attrNameLst>
                                      </p:cBhvr>
                                      <p:tavLst>
                                        <p:tav tm="0">
                                          <p:val>
                                            <p:strVal val="ppt_w"/>
                                          </p:val>
                                        </p:tav>
                                        <p:tav tm="100000">
                                          <p:val>
                                            <p:fltVal val="0"/>
                                          </p:val>
                                        </p:tav>
                                      </p:tavLst>
                                    </p:anim>
                                    <p:anim calcmode="lin" valueType="num">
                                      <p:cBhvr>
                                        <p:cTn id="217" dur="2000"/>
                                        <p:tgtEl>
                                          <p:spTgt spid="16"/>
                                        </p:tgtEl>
                                        <p:attrNameLst>
                                          <p:attrName>ppt_h</p:attrName>
                                        </p:attrNameLst>
                                      </p:cBhvr>
                                      <p:tavLst>
                                        <p:tav tm="0">
                                          <p:val>
                                            <p:strVal val="ppt_h"/>
                                          </p:val>
                                        </p:tav>
                                        <p:tav tm="100000">
                                          <p:val>
                                            <p:fltVal val="0"/>
                                          </p:val>
                                        </p:tav>
                                      </p:tavLst>
                                    </p:anim>
                                    <p:anim calcmode="lin" valueType="num">
                                      <p:cBhvr>
                                        <p:cTn id="218" dur="2000"/>
                                        <p:tgtEl>
                                          <p:spTgt spid="16"/>
                                        </p:tgtEl>
                                        <p:attrNameLst>
                                          <p:attrName>ppt_x</p:attrName>
                                        </p:attrNameLst>
                                      </p:cBhvr>
                                      <p:tavLst>
                                        <p:tav tm="0">
                                          <p:val>
                                            <p:strVal val="ppt_x"/>
                                          </p:val>
                                        </p:tav>
                                        <p:tav tm="100000">
                                          <p:val>
                                            <p:fltVal val="0.5"/>
                                          </p:val>
                                        </p:tav>
                                      </p:tavLst>
                                    </p:anim>
                                    <p:anim calcmode="lin" valueType="num">
                                      <p:cBhvr>
                                        <p:cTn id="219" dur="2000"/>
                                        <p:tgtEl>
                                          <p:spTgt spid="16"/>
                                        </p:tgtEl>
                                        <p:attrNameLst>
                                          <p:attrName>ppt_y</p:attrName>
                                        </p:attrNameLst>
                                      </p:cBhvr>
                                      <p:tavLst>
                                        <p:tav tm="0">
                                          <p:val>
                                            <p:strVal val="ppt_y"/>
                                          </p:val>
                                        </p:tav>
                                        <p:tav tm="100000">
                                          <p:val>
                                            <p:fltVal val="0.5"/>
                                          </p:val>
                                        </p:tav>
                                      </p:tavLst>
                                    </p:anim>
                                    <p:set>
                                      <p:cBhvr>
                                        <p:cTn id="220" dur="1" fill="hold">
                                          <p:stCondLst>
                                            <p:cond delay="1999"/>
                                          </p:stCondLst>
                                        </p:cTn>
                                        <p:tgtEl>
                                          <p:spTgt spid="16"/>
                                        </p:tgtEl>
                                        <p:attrNameLst>
                                          <p:attrName>style.visibility</p:attrName>
                                        </p:attrNameLst>
                                      </p:cBhvr>
                                      <p:to>
                                        <p:strVal val="hidden"/>
                                      </p:to>
                                    </p:set>
                                  </p:childTnLst>
                                </p:cTn>
                              </p:par>
                              <p:par>
                                <p:cTn id="221" presetID="23" presetClass="exit" presetSubtype="544" fill="hold" nodeType="withEffect">
                                  <p:stCondLst>
                                    <p:cond delay="0"/>
                                  </p:stCondLst>
                                  <p:childTnLst>
                                    <p:anim calcmode="lin" valueType="num">
                                      <p:cBhvr>
                                        <p:cTn id="222" dur="2000"/>
                                        <p:tgtEl>
                                          <p:spTgt spid="17"/>
                                        </p:tgtEl>
                                        <p:attrNameLst>
                                          <p:attrName>ppt_w</p:attrName>
                                        </p:attrNameLst>
                                      </p:cBhvr>
                                      <p:tavLst>
                                        <p:tav tm="0">
                                          <p:val>
                                            <p:strVal val="ppt_w"/>
                                          </p:val>
                                        </p:tav>
                                        <p:tav tm="100000">
                                          <p:val>
                                            <p:fltVal val="0"/>
                                          </p:val>
                                        </p:tav>
                                      </p:tavLst>
                                    </p:anim>
                                    <p:anim calcmode="lin" valueType="num">
                                      <p:cBhvr>
                                        <p:cTn id="223" dur="2000"/>
                                        <p:tgtEl>
                                          <p:spTgt spid="17"/>
                                        </p:tgtEl>
                                        <p:attrNameLst>
                                          <p:attrName>ppt_h</p:attrName>
                                        </p:attrNameLst>
                                      </p:cBhvr>
                                      <p:tavLst>
                                        <p:tav tm="0">
                                          <p:val>
                                            <p:strVal val="ppt_h"/>
                                          </p:val>
                                        </p:tav>
                                        <p:tav tm="100000">
                                          <p:val>
                                            <p:fltVal val="0"/>
                                          </p:val>
                                        </p:tav>
                                      </p:tavLst>
                                    </p:anim>
                                    <p:anim calcmode="lin" valueType="num">
                                      <p:cBhvr>
                                        <p:cTn id="224" dur="2000"/>
                                        <p:tgtEl>
                                          <p:spTgt spid="17"/>
                                        </p:tgtEl>
                                        <p:attrNameLst>
                                          <p:attrName>ppt_x</p:attrName>
                                        </p:attrNameLst>
                                      </p:cBhvr>
                                      <p:tavLst>
                                        <p:tav tm="0">
                                          <p:val>
                                            <p:strVal val="ppt_x"/>
                                          </p:val>
                                        </p:tav>
                                        <p:tav tm="100000">
                                          <p:val>
                                            <p:fltVal val="0.5"/>
                                          </p:val>
                                        </p:tav>
                                      </p:tavLst>
                                    </p:anim>
                                    <p:anim calcmode="lin" valueType="num">
                                      <p:cBhvr>
                                        <p:cTn id="225" dur="2000"/>
                                        <p:tgtEl>
                                          <p:spTgt spid="17"/>
                                        </p:tgtEl>
                                        <p:attrNameLst>
                                          <p:attrName>ppt_y</p:attrName>
                                        </p:attrNameLst>
                                      </p:cBhvr>
                                      <p:tavLst>
                                        <p:tav tm="0">
                                          <p:val>
                                            <p:strVal val="ppt_y"/>
                                          </p:val>
                                        </p:tav>
                                        <p:tav tm="100000">
                                          <p:val>
                                            <p:fltVal val="0.5"/>
                                          </p:val>
                                        </p:tav>
                                      </p:tavLst>
                                    </p:anim>
                                    <p:set>
                                      <p:cBhvr>
                                        <p:cTn id="226" dur="1" fill="hold">
                                          <p:stCondLst>
                                            <p:cond delay="1999"/>
                                          </p:stCondLst>
                                        </p:cTn>
                                        <p:tgtEl>
                                          <p:spTgt spid="17"/>
                                        </p:tgtEl>
                                        <p:attrNameLst>
                                          <p:attrName>style.visibility</p:attrName>
                                        </p:attrNameLst>
                                      </p:cBhvr>
                                      <p:to>
                                        <p:strVal val="hidden"/>
                                      </p:to>
                                    </p:set>
                                  </p:childTnLst>
                                </p:cTn>
                              </p:par>
                              <p:par>
                                <p:cTn id="227" presetID="23" presetClass="exit" presetSubtype="544" fill="hold" nodeType="withEffect">
                                  <p:stCondLst>
                                    <p:cond delay="0"/>
                                  </p:stCondLst>
                                  <p:childTnLst>
                                    <p:anim calcmode="lin" valueType="num">
                                      <p:cBhvr>
                                        <p:cTn id="228" dur="2000"/>
                                        <p:tgtEl>
                                          <p:spTgt spid="18"/>
                                        </p:tgtEl>
                                        <p:attrNameLst>
                                          <p:attrName>ppt_w</p:attrName>
                                        </p:attrNameLst>
                                      </p:cBhvr>
                                      <p:tavLst>
                                        <p:tav tm="0">
                                          <p:val>
                                            <p:strVal val="ppt_w"/>
                                          </p:val>
                                        </p:tav>
                                        <p:tav tm="100000">
                                          <p:val>
                                            <p:fltVal val="0"/>
                                          </p:val>
                                        </p:tav>
                                      </p:tavLst>
                                    </p:anim>
                                    <p:anim calcmode="lin" valueType="num">
                                      <p:cBhvr>
                                        <p:cTn id="229" dur="2000"/>
                                        <p:tgtEl>
                                          <p:spTgt spid="18"/>
                                        </p:tgtEl>
                                        <p:attrNameLst>
                                          <p:attrName>ppt_h</p:attrName>
                                        </p:attrNameLst>
                                      </p:cBhvr>
                                      <p:tavLst>
                                        <p:tav tm="0">
                                          <p:val>
                                            <p:strVal val="ppt_h"/>
                                          </p:val>
                                        </p:tav>
                                        <p:tav tm="100000">
                                          <p:val>
                                            <p:fltVal val="0"/>
                                          </p:val>
                                        </p:tav>
                                      </p:tavLst>
                                    </p:anim>
                                    <p:anim calcmode="lin" valueType="num">
                                      <p:cBhvr>
                                        <p:cTn id="230" dur="2000"/>
                                        <p:tgtEl>
                                          <p:spTgt spid="18"/>
                                        </p:tgtEl>
                                        <p:attrNameLst>
                                          <p:attrName>ppt_x</p:attrName>
                                        </p:attrNameLst>
                                      </p:cBhvr>
                                      <p:tavLst>
                                        <p:tav tm="0">
                                          <p:val>
                                            <p:strVal val="ppt_x"/>
                                          </p:val>
                                        </p:tav>
                                        <p:tav tm="100000">
                                          <p:val>
                                            <p:fltVal val="0.5"/>
                                          </p:val>
                                        </p:tav>
                                      </p:tavLst>
                                    </p:anim>
                                    <p:anim calcmode="lin" valueType="num">
                                      <p:cBhvr>
                                        <p:cTn id="231" dur="2000"/>
                                        <p:tgtEl>
                                          <p:spTgt spid="18"/>
                                        </p:tgtEl>
                                        <p:attrNameLst>
                                          <p:attrName>ppt_y</p:attrName>
                                        </p:attrNameLst>
                                      </p:cBhvr>
                                      <p:tavLst>
                                        <p:tav tm="0">
                                          <p:val>
                                            <p:strVal val="ppt_y"/>
                                          </p:val>
                                        </p:tav>
                                        <p:tav tm="100000">
                                          <p:val>
                                            <p:fltVal val="0.5"/>
                                          </p:val>
                                        </p:tav>
                                      </p:tavLst>
                                    </p:anim>
                                    <p:set>
                                      <p:cBhvr>
                                        <p:cTn id="232" dur="1" fill="hold">
                                          <p:stCondLst>
                                            <p:cond delay="1999"/>
                                          </p:stCondLst>
                                        </p:cTn>
                                        <p:tgtEl>
                                          <p:spTgt spid="18"/>
                                        </p:tgtEl>
                                        <p:attrNameLst>
                                          <p:attrName>style.visibility</p:attrName>
                                        </p:attrNameLst>
                                      </p:cBhvr>
                                      <p:to>
                                        <p:strVal val="hidden"/>
                                      </p:to>
                                    </p:set>
                                  </p:childTnLst>
                                </p:cTn>
                              </p:par>
                              <p:par>
                                <p:cTn id="233" presetID="8" presetClass="emph" presetSubtype="0" fill="hold" nodeType="withEffect">
                                  <p:stCondLst>
                                    <p:cond delay="0"/>
                                  </p:stCondLst>
                                  <p:childTnLst>
                                    <p:animRot by="-21600000">
                                      <p:cBhvr>
                                        <p:cTn id="234" dur="2000" fill="hold"/>
                                        <p:tgtEl>
                                          <p:spTgt spid="3"/>
                                        </p:tgtEl>
                                        <p:attrNameLst>
                                          <p:attrName>r</p:attrName>
                                        </p:attrNameLst>
                                      </p:cBhvr>
                                    </p:animRot>
                                  </p:childTnLst>
                                </p:cTn>
                              </p:par>
                              <p:par>
                                <p:cTn id="235" presetID="8" presetClass="emph" presetSubtype="0" fill="hold" nodeType="withEffect">
                                  <p:stCondLst>
                                    <p:cond delay="0"/>
                                  </p:stCondLst>
                                  <p:childTnLst>
                                    <p:animRot by="-21600000">
                                      <p:cBhvr>
                                        <p:cTn id="236" dur="2000" fill="hold"/>
                                        <p:tgtEl>
                                          <p:spTgt spid="4"/>
                                        </p:tgtEl>
                                        <p:attrNameLst>
                                          <p:attrName>r</p:attrName>
                                        </p:attrNameLst>
                                      </p:cBhvr>
                                    </p:animRot>
                                  </p:childTnLst>
                                </p:cTn>
                              </p:par>
                              <p:par>
                                <p:cTn id="237" presetID="8" presetClass="emph" presetSubtype="0" fill="hold" nodeType="withEffect">
                                  <p:stCondLst>
                                    <p:cond delay="0"/>
                                  </p:stCondLst>
                                  <p:childTnLst>
                                    <p:animRot by="-21600000">
                                      <p:cBhvr>
                                        <p:cTn id="238" dur="2000" fill="hold"/>
                                        <p:tgtEl>
                                          <p:spTgt spid="5"/>
                                        </p:tgtEl>
                                        <p:attrNameLst>
                                          <p:attrName>r</p:attrName>
                                        </p:attrNameLst>
                                      </p:cBhvr>
                                    </p:animRot>
                                  </p:childTnLst>
                                </p:cTn>
                              </p:par>
                              <p:par>
                                <p:cTn id="239" presetID="8" presetClass="emph" presetSubtype="0" fill="hold" nodeType="withEffect">
                                  <p:stCondLst>
                                    <p:cond delay="0"/>
                                  </p:stCondLst>
                                  <p:childTnLst>
                                    <p:animRot by="-21600000">
                                      <p:cBhvr>
                                        <p:cTn id="240" dur="2000" fill="hold"/>
                                        <p:tgtEl>
                                          <p:spTgt spid="6"/>
                                        </p:tgtEl>
                                        <p:attrNameLst>
                                          <p:attrName>r</p:attrName>
                                        </p:attrNameLst>
                                      </p:cBhvr>
                                    </p:animRot>
                                  </p:childTnLst>
                                </p:cTn>
                              </p:par>
                              <p:par>
                                <p:cTn id="241" presetID="8" presetClass="emph" presetSubtype="0" fill="hold" nodeType="withEffect">
                                  <p:stCondLst>
                                    <p:cond delay="0"/>
                                  </p:stCondLst>
                                  <p:childTnLst>
                                    <p:animRot by="-21600000">
                                      <p:cBhvr>
                                        <p:cTn id="242" dur="2000" fill="hold"/>
                                        <p:tgtEl>
                                          <p:spTgt spid="7"/>
                                        </p:tgtEl>
                                        <p:attrNameLst>
                                          <p:attrName>r</p:attrName>
                                        </p:attrNameLst>
                                      </p:cBhvr>
                                    </p:animRot>
                                  </p:childTnLst>
                                </p:cTn>
                              </p:par>
                              <p:par>
                                <p:cTn id="243" presetID="8" presetClass="emph" presetSubtype="0" fill="hold" nodeType="withEffect">
                                  <p:stCondLst>
                                    <p:cond delay="0"/>
                                  </p:stCondLst>
                                  <p:childTnLst>
                                    <p:animRot by="-21600000">
                                      <p:cBhvr>
                                        <p:cTn id="244" dur="2000" fill="hold"/>
                                        <p:tgtEl>
                                          <p:spTgt spid="8"/>
                                        </p:tgtEl>
                                        <p:attrNameLst>
                                          <p:attrName>r</p:attrName>
                                        </p:attrNameLst>
                                      </p:cBhvr>
                                    </p:animRot>
                                  </p:childTnLst>
                                </p:cTn>
                              </p:par>
                              <p:par>
                                <p:cTn id="245" presetID="8" presetClass="emph" presetSubtype="0" fill="hold" nodeType="withEffect">
                                  <p:stCondLst>
                                    <p:cond delay="0"/>
                                  </p:stCondLst>
                                  <p:childTnLst>
                                    <p:animRot by="-21600000">
                                      <p:cBhvr>
                                        <p:cTn id="246" dur="2000" fill="hold"/>
                                        <p:tgtEl>
                                          <p:spTgt spid="9"/>
                                        </p:tgtEl>
                                        <p:attrNameLst>
                                          <p:attrName>r</p:attrName>
                                        </p:attrNameLst>
                                      </p:cBhvr>
                                    </p:animRot>
                                  </p:childTnLst>
                                </p:cTn>
                              </p:par>
                              <p:par>
                                <p:cTn id="247" presetID="8" presetClass="emph" presetSubtype="0" fill="hold" nodeType="withEffect">
                                  <p:stCondLst>
                                    <p:cond delay="0"/>
                                  </p:stCondLst>
                                  <p:childTnLst>
                                    <p:animRot by="-21600000">
                                      <p:cBhvr>
                                        <p:cTn id="248" dur="2000" fill="hold"/>
                                        <p:tgtEl>
                                          <p:spTgt spid="10"/>
                                        </p:tgtEl>
                                        <p:attrNameLst>
                                          <p:attrName>r</p:attrName>
                                        </p:attrNameLst>
                                      </p:cBhvr>
                                    </p:animRot>
                                  </p:childTnLst>
                                </p:cTn>
                              </p:par>
                              <p:par>
                                <p:cTn id="249" presetID="8" presetClass="emph" presetSubtype="0" fill="hold" nodeType="withEffect">
                                  <p:stCondLst>
                                    <p:cond delay="0"/>
                                  </p:stCondLst>
                                  <p:childTnLst>
                                    <p:animRot by="-21600000">
                                      <p:cBhvr>
                                        <p:cTn id="250" dur="2000" fill="hold"/>
                                        <p:tgtEl>
                                          <p:spTgt spid="11"/>
                                        </p:tgtEl>
                                        <p:attrNameLst>
                                          <p:attrName>r</p:attrName>
                                        </p:attrNameLst>
                                      </p:cBhvr>
                                    </p:animRot>
                                  </p:childTnLst>
                                </p:cTn>
                              </p:par>
                              <p:par>
                                <p:cTn id="251" presetID="8" presetClass="emph" presetSubtype="0" fill="hold" nodeType="withEffect">
                                  <p:stCondLst>
                                    <p:cond delay="0"/>
                                  </p:stCondLst>
                                  <p:childTnLst>
                                    <p:animRot by="-21600000">
                                      <p:cBhvr>
                                        <p:cTn id="252" dur="2000" fill="hold"/>
                                        <p:tgtEl>
                                          <p:spTgt spid="12"/>
                                        </p:tgtEl>
                                        <p:attrNameLst>
                                          <p:attrName>r</p:attrName>
                                        </p:attrNameLst>
                                      </p:cBhvr>
                                    </p:animRot>
                                  </p:childTnLst>
                                </p:cTn>
                              </p:par>
                              <p:par>
                                <p:cTn id="253" presetID="8" presetClass="emph" presetSubtype="0" fill="hold" nodeType="withEffect">
                                  <p:stCondLst>
                                    <p:cond delay="0"/>
                                  </p:stCondLst>
                                  <p:childTnLst>
                                    <p:animRot by="-21600000">
                                      <p:cBhvr>
                                        <p:cTn id="254" dur="2000" fill="hold"/>
                                        <p:tgtEl>
                                          <p:spTgt spid="13"/>
                                        </p:tgtEl>
                                        <p:attrNameLst>
                                          <p:attrName>r</p:attrName>
                                        </p:attrNameLst>
                                      </p:cBhvr>
                                    </p:animRot>
                                  </p:childTnLst>
                                </p:cTn>
                              </p:par>
                              <p:par>
                                <p:cTn id="255" presetID="8" presetClass="emph" presetSubtype="0" fill="hold" nodeType="withEffect">
                                  <p:stCondLst>
                                    <p:cond delay="0"/>
                                  </p:stCondLst>
                                  <p:childTnLst>
                                    <p:animRot by="-21600000">
                                      <p:cBhvr>
                                        <p:cTn id="256" dur="2000" fill="hold"/>
                                        <p:tgtEl>
                                          <p:spTgt spid="14"/>
                                        </p:tgtEl>
                                        <p:attrNameLst>
                                          <p:attrName>r</p:attrName>
                                        </p:attrNameLst>
                                      </p:cBhvr>
                                    </p:animRot>
                                  </p:childTnLst>
                                </p:cTn>
                              </p:par>
                              <p:par>
                                <p:cTn id="257" presetID="8" presetClass="emph" presetSubtype="0" fill="hold" nodeType="withEffect">
                                  <p:stCondLst>
                                    <p:cond delay="0"/>
                                  </p:stCondLst>
                                  <p:childTnLst>
                                    <p:animRot by="-21600000">
                                      <p:cBhvr>
                                        <p:cTn id="258" dur="2000" fill="hold"/>
                                        <p:tgtEl>
                                          <p:spTgt spid="15"/>
                                        </p:tgtEl>
                                        <p:attrNameLst>
                                          <p:attrName>r</p:attrName>
                                        </p:attrNameLst>
                                      </p:cBhvr>
                                    </p:animRot>
                                  </p:childTnLst>
                                </p:cTn>
                              </p:par>
                              <p:par>
                                <p:cTn id="259" presetID="8" presetClass="emph" presetSubtype="0" fill="hold" nodeType="withEffect">
                                  <p:stCondLst>
                                    <p:cond delay="0"/>
                                  </p:stCondLst>
                                  <p:childTnLst>
                                    <p:animRot by="-21600000">
                                      <p:cBhvr>
                                        <p:cTn id="260" dur="2000" fill="hold"/>
                                        <p:tgtEl>
                                          <p:spTgt spid="16"/>
                                        </p:tgtEl>
                                        <p:attrNameLst>
                                          <p:attrName>r</p:attrName>
                                        </p:attrNameLst>
                                      </p:cBhvr>
                                    </p:animRot>
                                  </p:childTnLst>
                                </p:cTn>
                              </p:par>
                              <p:par>
                                <p:cTn id="261" presetID="8" presetClass="emph" presetSubtype="0" fill="hold" nodeType="withEffect">
                                  <p:stCondLst>
                                    <p:cond delay="0"/>
                                  </p:stCondLst>
                                  <p:childTnLst>
                                    <p:animRot by="-21600000">
                                      <p:cBhvr>
                                        <p:cTn id="262" dur="2000" fill="hold"/>
                                        <p:tgtEl>
                                          <p:spTgt spid="17"/>
                                        </p:tgtEl>
                                        <p:attrNameLst>
                                          <p:attrName>r</p:attrName>
                                        </p:attrNameLst>
                                      </p:cBhvr>
                                    </p:animRot>
                                  </p:childTnLst>
                                </p:cTn>
                              </p:par>
                              <p:par>
                                <p:cTn id="263" presetID="8" presetClass="emph" presetSubtype="0" fill="hold" nodeType="withEffect">
                                  <p:stCondLst>
                                    <p:cond delay="0"/>
                                  </p:stCondLst>
                                  <p:childTnLst>
                                    <p:animRot by="-21600000">
                                      <p:cBhvr>
                                        <p:cTn id="264" dur="2000" fill="hold"/>
                                        <p:tgtEl>
                                          <p:spTgt spid="18"/>
                                        </p:tgtEl>
                                        <p:attrNameLst>
                                          <p:attrName>r</p:attrName>
                                        </p:attrNameLst>
                                      </p:cBhvr>
                                    </p:animRot>
                                  </p:childTnLst>
                                </p:cTn>
                              </p:par>
                              <p:par>
                                <p:cTn id="265" presetID="23" presetClass="entr" presetSubtype="288" fill="hold" nodeType="withEffect">
                                  <p:stCondLst>
                                    <p:cond delay="0"/>
                                  </p:stCondLst>
                                  <p:childTnLst>
                                    <p:set>
                                      <p:cBhvr>
                                        <p:cTn id="266" dur="1" fill="hold">
                                          <p:stCondLst>
                                            <p:cond delay="0"/>
                                          </p:stCondLst>
                                        </p:cTn>
                                        <p:tgtEl>
                                          <p:spTgt spid="2"/>
                                        </p:tgtEl>
                                        <p:attrNameLst>
                                          <p:attrName>style.visibility</p:attrName>
                                        </p:attrNameLst>
                                      </p:cBhvr>
                                      <p:to>
                                        <p:strVal val="visible"/>
                                      </p:to>
                                    </p:set>
                                    <p:anim calcmode="lin" valueType="num">
                                      <p:cBhvr>
                                        <p:cTn id="267" dur="2000" fill="hold"/>
                                        <p:tgtEl>
                                          <p:spTgt spid="2"/>
                                        </p:tgtEl>
                                        <p:attrNameLst>
                                          <p:attrName>ppt_w</p:attrName>
                                        </p:attrNameLst>
                                      </p:cBhvr>
                                      <p:tavLst>
                                        <p:tav tm="0">
                                          <p:val>
                                            <p:strVal val="4/3*#ppt_w"/>
                                          </p:val>
                                        </p:tav>
                                        <p:tav tm="100000">
                                          <p:val>
                                            <p:strVal val="#ppt_w"/>
                                          </p:val>
                                        </p:tav>
                                      </p:tavLst>
                                    </p:anim>
                                    <p:anim calcmode="lin" valueType="num">
                                      <p:cBhvr>
                                        <p:cTn id="268" dur="2000" fill="hold"/>
                                        <p:tgtEl>
                                          <p:spTgt spid="2"/>
                                        </p:tgtEl>
                                        <p:attrNameLst>
                                          <p:attrName>ppt_h</p:attrName>
                                        </p:attrNameLst>
                                      </p:cBhvr>
                                      <p:tavLst>
                                        <p:tav tm="0">
                                          <p:val>
                                            <p:strVal val="4/3*#ppt_h"/>
                                          </p:val>
                                        </p:tav>
                                        <p:tav tm="100000">
                                          <p:val>
                                            <p:strVal val="#ppt_h"/>
                                          </p:val>
                                        </p:tav>
                                      </p:tavLst>
                                    </p:anim>
                                  </p:childTnLst>
                                </p:cTn>
                              </p:par>
                              <p:par>
                                <p:cTn id="269" presetID="21" presetClass="entr" presetSubtype="2" fill="hold" nodeType="withEffect">
                                  <p:stCondLst>
                                    <p:cond delay="0"/>
                                  </p:stCondLst>
                                  <p:childTnLst>
                                    <p:set>
                                      <p:cBhvr>
                                        <p:cTn id="270" dur="1" fill="hold">
                                          <p:stCondLst>
                                            <p:cond delay="0"/>
                                          </p:stCondLst>
                                        </p:cTn>
                                        <p:tgtEl>
                                          <p:spTgt spid="2"/>
                                        </p:tgtEl>
                                        <p:attrNameLst>
                                          <p:attrName>style.visibility</p:attrName>
                                        </p:attrNameLst>
                                      </p:cBhvr>
                                      <p:to>
                                        <p:strVal val="visible"/>
                                      </p:to>
                                    </p:set>
                                    <p:animEffect transition="in" filter="wheel(2)">
                                      <p:cBhvr>
                                        <p:cTn id="27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32015"/>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dyu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Notas_musicais_Verde_Turquesa_03_011.png"/>
          <p:cNvPicPr>
            <a:picLocks noChangeAspect="1"/>
          </p:cNvPicPr>
          <p:nvPr/>
        </p:nvPicPr>
        <p:blipFill>
          <a:blip r:embed="rId3">
            <a:grayscl/>
            <a:lum bright="-40000" contrast="40000"/>
          </a:blip>
          <a:stretch>
            <a:fillRect/>
          </a:stretch>
        </p:blipFill>
        <p:spPr>
          <a:xfrm>
            <a:off x="2143108" y="-661296"/>
            <a:ext cx="2714644" cy="2179775"/>
          </a:xfrm>
          <a:prstGeom prst="rect">
            <a:avLst/>
          </a:prstGeom>
          <a:effectLst/>
        </p:spPr>
      </p:pic>
      <p:pic>
        <p:nvPicPr>
          <p:cNvPr id="4" name="3 Imagen" descr="Notas_musicais_Verde_Turquesa_03_011.png"/>
          <p:cNvPicPr>
            <a:picLocks noChangeAspect="1"/>
          </p:cNvPicPr>
          <p:nvPr/>
        </p:nvPicPr>
        <p:blipFill>
          <a:blip r:embed="rId3">
            <a:grayscl/>
            <a:lum bright="-40000" contrast="40000"/>
          </a:blip>
          <a:stretch>
            <a:fillRect/>
          </a:stretch>
        </p:blipFill>
        <p:spPr>
          <a:xfrm flipH="1">
            <a:off x="4143372" y="-661296"/>
            <a:ext cx="2847996" cy="2179775"/>
          </a:xfrm>
          <a:prstGeom prst="rect">
            <a:avLst/>
          </a:prstGeom>
          <a:effectLst/>
        </p:spPr>
      </p:pic>
      <p:pic>
        <p:nvPicPr>
          <p:cNvPr id="5" name="4 Imagen" descr="Notas_musicais_Verde_Turquesa_03_011.png"/>
          <p:cNvPicPr>
            <a:picLocks noChangeAspect="1"/>
          </p:cNvPicPr>
          <p:nvPr/>
        </p:nvPicPr>
        <p:blipFill>
          <a:blip r:embed="rId3">
            <a:grayscl/>
            <a:lum bright="-40000" contrast="40000"/>
          </a:blip>
          <a:stretch>
            <a:fillRect/>
          </a:stretch>
        </p:blipFill>
        <p:spPr>
          <a:xfrm>
            <a:off x="2143108" y="338836"/>
            <a:ext cx="2714644" cy="2179775"/>
          </a:xfrm>
          <a:prstGeom prst="rect">
            <a:avLst/>
          </a:prstGeom>
          <a:effectLst/>
        </p:spPr>
      </p:pic>
      <p:pic>
        <p:nvPicPr>
          <p:cNvPr id="6" name="5 Imagen" descr="Notas_musicais_Verde_Turquesa_03_011.png"/>
          <p:cNvPicPr>
            <a:picLocks noChangeAspect="1"/>
          </p:cNvPicPr>
          <p:nvPr/>
        </p:nvPicPr>
        <p:blipFill>
          <a:blip r:embed="rId3">
            <a:grayscl/>
            <a:lum bright="-40000" contrast="40000"/>
          </a:blip>
          <a:stretch>
            <a:fillRect/>
          </a:stretch>
        </p:blipFill>
        <p:spPr>
          <a:xfrm flipH="1">
            <a:off x="4143372" y="338836"/>
            <a:ext cx="2847996" cy="2179775"/>
          </a:xfrm>
          <a:prstGeom prst="rect">
            <a:avLst/>
          </a:prstGeom>
          <a:effectLst/>
        </p:spPr>
      </p:pic>
      <p:pic>
        <p:nvPicPr>
          <p:cNvPr id="7" name="6 Imagen" descr="Notas_musicais_Verde_Turquesa_03_011.png"/>
          <p:cNvPicPr>
            <a:picLocks noChangeAspect="1"/>
          </p:cNvPicPr>
          <p:nvPr/>
        </p:nvPicPr>
        <p:blipFill>
          <a:blip r:embed="rId3">
            <a:grayscl/>
            <a:lum bright="-40000" contrast="40000"/>
          </a:blip>
          <a:stretch>
            <a:fillRect/>
          </a:stretch>
        </p:blipFill>
        <p:spPr>
          <a:xfrm>
            <a:off x="2143108" y="1338968"/>
            <a:ext cx="2714644" cy="2179775"/>
          </a:xfrm>
          <a:prstGeom prst="rect">
            <a:avLst/>
          </a:prstGeom>
          <a:effectLst/>
        </p:spPr>
      </p:pic>
      <p:pic>
        <p:nvPicPr>
          <p:cNvPr id="8" name="7 Imagen" descr="Notas_musicais_Verde_Turquesa_03_011.png"/>
          <p:cNvPicPr>
            <a:picLocks noChangeAspect="1"/>
          </p:cNvPicPr>
          <p:nvPr/>
        </p:nvPicPr>
        <p:blipFill>
          <a:blip r:embed="rId3">
            <a:grayscl/>
            <a:lum bright="-40000" contrast="40000"/>
          </a:blip>
          <a:stretch>
            <a:fillRect/>
          </a:stretch>
        </p:blipFill>
        <p:spPr>
          <a:xfrm flipH="1">
            <a:off x="4143372" y="1338968"/>
            <a:ext cx="2847996" cy="2179775"/>
          </a:xfrm>
          <a:prstGeom prst="rect">
            <a:avLst/>
          </a:prstGeom>
          <a:effectLst/>
        </p:spPr>
      </p:pic>
      <p:pic>
        <p:nvPicPr>
          <p:cNvPr id="9" name="8 Imagen" descr="Notas_musicais_Verde_Turquesa_03_011.png"/>
          <p:cNvPicPr>
            <a:picLocks noChangeAspect="1"/>
          </p:cNvPicPr>
          <p:nvPr/>
        </p:nvPicPr>
        <p:blipFill>
          <a:blip r:embed="rId3">
            <a:grayscl/>
            <a:lum bright="-40000" contrast="40000"/>
          </a:blip>
          <a:stretch>
            <a:fillRect/>
          </a:stretch>
        </p:blipFill>
        <p:spPr>
          <a:xfrm>
            <a:off x="2143108" y="2053348"/>
            <a:ext cx="2714644" cy="2179775"/>
          </a:xfrm>
          <a:prstGeom prst="rect">
            <a:avLst/>
          </a:prstGeom>
          <a:effectLst/>
        </p:spPr>
      </p:pic>
      <p:pic>
        <p:nvPicPr>
          <p:cNvPr id="10" name="9 Imagen" descr="Notas_musicais_Verde_Turquesa_03_011.png"/>
          <p:cNvPicPr>
            <a:picLocks noChangeAspect="1"/>
          </p:cNvPicPr>
          <p:nvPr/>
        </p:nvPicPr>
        <p:blipFill>
          <a:blip r:embed="rId3">
            <a:grayscl/>
            <a:lum bright="-40000" contrast="40000"/>
          </a:blip>
          <a:stretch>
            <a:fillRect/>
          </a:stretch>
        </p:blipFill>
        <p:spPr>
          <a:xfrm flipH="1">
            <a:off x="4143372" y="2053348"/>
            <a:ext cx="2847996" cy="2179775"/>
          </a:xfrm>
          <a:prstGeom prst="rect">
            <a:avLst/>
          </a:prstGeom>
          <a:effectLst/>
        </p:spPr>
      </p:pic>
      <p:pic>
        <p:nvPicPr>
          <p:cNvPr id="11" name="10 Imagen" descr="Notas_musicais_Verde_Turquesa_03_011.png"/>
          <p:cNvPicPr>
            <a:picLocks noChangeAspect="1"/>
          </p:cNvPicPr>
          <p:nvPr/>
        </p:nvPicPr>
        <p:blipFill>
          <a:blip r:embed="rId3">
            <a:grayscl/>
            <a:lum bright="-40000" contrast="40000"/>
          </a:blip>
          <a:stretch>
            <a:fillRect/>
          </a:stretch>
        </p:blipFill>
        <p:spPr>
          <a:xfrm>
            <a:off x="2143108" y="3053480"/>
            <a:ext cx="2714644" cy="2179775"/>
          </a:xfrm>
          <a:prstGeom prst="rect">
            <a:avLst/>
          </a:prstGeom>
          <a:effectLst/>
        </p:spPr>
      </p:pic>
      <p:pic>
        <p:nvPicPr>
          <p:cNvPr id="12" name="11 Imagen" descr="Notas_musicais_Verde_Turquesa_03_011.png"/>
          <p:cNvPicPr>
            <a:picLocks noChangeAspect="1"/>
          </p:cNvPicPr>
          <p:nvPr/>
        </p:nvPicPr>
        <p:blipFill>
          <a:blip r:embed="rId3">
            <a:grayscl/>
            <a:lum bright="-40000" contrast="40000"/>
          </a:blip>
          <a:stretch>
            <a:fillRect/>
          </a:stretch>
        </p:blipFill>
        <p:spPr>
          <a:xfrm flipH="1">
            <a:off x="4143372" y="3053480"/>
            <a:ext cx="2847996" cy="2179775"/>
          </a:xfrm>
          <a:prstGeom prst="rect">
            <a:avLst/>
          </a:prstGeom>
          <a:effectLst/>
        </p:spPr>
      </p:pic>
      <p:pic>
        <p:nvPicPr>
          <p:cNvPr id="13" name="12 Imagen" descr="Notas_musicais_Verde_Turquesa_03_011.png"/>
          <p:cNvPicPr>
            <a:picLocks noChangeAspect="1"/>
          </p:cNvPicPr>
          <p:nvPr/>
        </p:nvPicPr>
        <p:blipFill>
          <a:blip r:embed="rId3">
            <a:grayscl/>
            <a:lum bright="-40000" contrast="40000"/>
          </a:blip>
          <a:stretch>
            <a:fillRect/>
          </a:stretch>
        </p:blipFill>
        <p:spPr>
          <a:xfrm>
            <a:off x="2071670" y="4053612"/>
            <a:ext cx="2714644" cy="2179775"/>
          </a:xfrm>
          <a:prstGeom prst="rect">
            <a:avLst/>
          </a:prstGeom>
          <a:effectLst/>
        </p:spPr>
      </p:pic>
      <p:pic>
        <p:nvPicPr>
          <p:cNvPr id="14" name="13 Imagen" descr="Notas_musicais_Verde_Turquesa_03_011.png"/>
          <p:cNvPicPr>
            <a:picLocks noChangeAspect="1"/>
          </p:cNvPicPr>
          <p:nvPr/>
        </p:nvPicPr>
        <p:blipFill>
          <a:blip r:embed="rId3">
            <a:grayscl/>
            <a:lum bright="-40000" contrast="40000"/>
          </a:blip>
          <a:stretch>
            <a:fillRect/>
          </a:stretch>
        </p:blipFill>
        <p:spPr>
          <a:xfrm flipH="1">
            <a:off x="4286248" y="4053612"/>
            <a:ext cx="2847996" cy="2179775"/>
          </a:xfrm>
          <a:prstGeom prst="rect">
            <a:avLst/>
          </a:prstGeom>
          <a:effectLst/>
        </p:spPr>
      </p:pic>
      <p:sp>
        <p:nvSpPr>
          <p:cNvPr id="15" name="14 Rectángulo"/>
          <p:cNvSpPr/>
          <p:nvPr/>
        </p:nvSpPr>
        <p:spPr>
          <a:xfrm>
            <a:off x="-571536" y="-214332"/>
            <a:ext cx="9858444" cy="600079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0-#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0-#ppt_w/2"/>
                                          </p:val>
                                        </p:tav>
                                        <p:tav tm="100000">
                                          <p:val>
                                            <p:strVal val="#ppt_x"/>
                                          </p:val>
                                        </p:tav>
                                      </p:tavLst>
                                    </p:anim>
                                    <p:anim calcmode="lin" valueType="num">
                                      <p:cBhvr additive="base">
                                        <p:cTn id="15" dur="2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0-#ppt_w/2"/>
                                          </p:val>
                                        </p:tav>
                                        <p:tav tm="100000">
                                          <p:val>
                                            <p:strVal val="#ppt_x"/>
                                          </p:val>
                                        </p:tav>
                                      </p:tavLst>
                                    </p:anim>
                                    <p:anim calcmode="lin" valueType="num">
                                      <p:cBhvr additive="base">
                                        <p:cTn id="23" dur="2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000" fill="hold"/>
                                        <p:tgtEl>
                                          <p:spTgt spid="11"/>
                                        </p:tgtEl>
                                        <p:attrNameLst>
                                          <p:attrName>ppt_x</p:attrName>
                                        </p:attrNameLst>
                                      </p:cBhvr>
                                      <p:tavLst>
                                        <p:tav tm="0">
                                          <p:val>
                                            <p:strVal val="0-#ppt_w/2"/>
                                          </p:val>
                                        </p:tav>
                                        <p:tav tm="100000">
                                          <p:val>
                                            <p:strVal val="#ppt_x"/>
                                          </p:val>
                                        </p:tav>
                                      </p:tavLst>
                                    </p:anim>
                                    <p:anim calcmode="lin" valueType="num">
                                      <p:cBhvr additive="base">
                                        <p:cTn id="27" dur="2000" fill="hold"/>
                                        <p:tgtEl>
                                          <p:spTgt spid="11"/>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2000" fill="hold"/>
                                        <p:tgtEl>
                                          <p:spTgt spid="13"/>
                                        </p:tgtEl>
                                        <p:attrNameLst>
                                          <p:attrName>ppt_x</p:attrName>
                                        </p:attrNameLst>
                                      </p:cBhvr>
                                      <p:tavLst>
                                        <p:tav tm="0">
                                          <p:val>
                                            <p:strVal val="0-#ppt_w/2"/>
                                          </p:val>
                                        </p:tav>
                                        <p:tav tm="100000">
                                          <p:val>
                                            <p:strVal val="#ppt_x"/>
                                          </p:val>
                                        </p:tav>
                                      </p:tavLst>
                                    </p:anim>
                                    <p:anim calcmode="lin" valueType="num">
                                      <p:cBhvr additive="base">
                                        <p:cTn id="31" dur="2000" fill="hold"/>
                                        <p:tgtEl>
                                          <p:spTgt spid="13"/>
                                        </p:tgtEl>
                                        <p:attrNameLst>
                                          <p:attrName>ppt_y</p:attrName>
                                        </p:attrNameLst>
                                      </p:cBhvr>
                                      <p:tavLst>
                                        <p:tav tm="0">
                                          <p:val>
                                            <p:strVal val="#ppt_y"/>
                                          </p:val>
                                        </p:tav>
                                        <p:tav tm="100000">
                                          <p:val>
                                            <p:strVal val="#ppt_y"/>
                                          </p:val>
                                        </p:tav>
                                      </p:tavLst>
                                    </p:anim>
                                  </p:childTnLst>
                                </p:cTn>
                              </p:par>
                              <p:par>
                                <p:cTn id="32" presetID="19" presetClass="entr" presetSubtype="5" fill="hold" nodeType="with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p:cTn id="34" dur="2000" fill="hold"/>
                                        <p:tgtEl>
                                          <p:spTgt spid="3"/>
                                        </p:tgtEl>
                                        <p:attrNameLst>
                                          <p:attrName>ppt_w</p:attrName>
                                        </p:attrNameLst>
                                      </p:cBhvr>
                                      <p:tavLst>
                                        <p:tav tm="0">
                                          <p:val>
                                            <p:strVal val="#ppt_w"/>
                                          </p:val>
                                        </p:tav>
                                        <p:tav tm="100000">
                                          <p:val>
                                            <p:strVal val="#ppt_w"/>
                                          </p:val>
                                        </p:tav>
                                      </p:tavLst>
                                    </p:anim>
                                    <p:anim calcmode="lin" valueType="num">
                                      <p:cBhvr>
                                        <p:cTn id="35" dur="2000" fill="hold"/>
                                        <p:tgtEl>
                                          <p:spTgt spid="3"/>
                                        </p:tgtEl>
                                        <p:attrNameLst>
                                          <p:attrName>ppt_h</p:attrName>
                                        </p:attrNameLst>
                                      </p:cBhvr>
                                      <p:tavLst>
                                        <p:tav tm="0" fmla="#ppt_h*sin(2.5*pi*$)">
                                          <p:val>
                                            <p:fltVal val="0"/>
                                          </p:val>
                                        </p:tav>
                                        <p:tav tm="100000">
                                          <p:val>
                                            <p:fltVal val="1"/>
                                          </p:val>
                                        </p:tav>
                                      </p:tavLst>
                                    </p:anim>
                                  </p:childTnLst>
                                </p:cTn>
                              </p:par>
                              <p:par>
                                <p:cTn id="36" presetID="19" presetClass="entr" presetSubtype="5" fill="hold"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p:cTn id="38" dur="2000" fill="hold"/>
                                        <p:tgtEl>
                                          <p:spTgt spid="5"/>
                                        </p:tgtEl>
                                        <p:attrNameLst>
                                          <p:attrName>ppt_w</p:attrName>
                                        </p:attrNameLst>
                                      </p:cBhvr>
                                      <p:tavLst>
                                        <p:tav tm="0">
                                          <p:val>
                                            <p:strVal val="#ppt_w"/>
                                          </p:val>
                                        </p:tav>
                                        <p:tav tm="100000">
                                          <p:val>
                                            <p:strVal val="#ppt_w"/>
                                          </p:val>
                                        </p:tav>
                                      </p:tavLst>
                                    </p:anim>
                                    <p:anim calcmode="lin" valueType="num">
                                      <p:cBhvr>
                                        <p:cTn id="39" dur="2000" fill="hold"/>
                                        <p:tgtEl>
                                          <p:spTgt spid="5"/>
                                        </p:tgtEl>
                                        <p:attrNameLst>
                                          <p:attrName>ppt_h</p:attrName>
                                        </p:attrNameLst>
                                      </p:cBhvr>
                                      <p:tavLst>
                                        <p:tav tm="0" fmla="#ppt_h*sin(2.5*pi*$)">
                                          <p:val>
                                            <p:fltVal val="0"/>
                                          </p:val>
                                        </p:tav>
                                        <p:tav tm="100000">
                                          <p:val>
                                            <p:fltVal val="1"/>
                                          </p:val>
                                        </p:tav>
                                      </p:tavLst>
                                    </p:anim>
                                  </p:childTnLst>
                                </p:cTn>
                              </p:par>
                              <p:par>
                                <p:cTn id="40" presetID="19" presetClass="entr" presetSubtype="5"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2000" fill="hold"/>
                                        <p:tgtEl>
                                          <p:spTgt spid="7"/>
                                        </p:tgtEl>
                                        <p:attrNameLst>
                                          <p:attrName>ppt_w</p:attrName>
                                        </p:attrNameLst>
                                      </p:cBhvr>
                                      <p:tavLst>
                                        <p:tav tm="0">
                                          <p:val>
                                            <p:strVal val="#ppt_w"/>
                                          </p:val>
                                        </p:tav>
                                        <p:tav tm="100000">
                                          <p:val>
                                            <p:strVal val="#ppt_w"/>
                                          </p:val>
                                        </p:tav>
                                      </p:tavLst>
                                    </p:anim>
                                    <p:anim calcmode="lin" valueType="num">
                                      <p:cBhvr>
                                        <p:cTn id="43" dur="2000" fill="hold"/>
                                        <p:tgtEl>
                                          <p:spTgt spid="7"/>
                                        </p:tgtEl>
                                        <p:attrNameLst>
                                          <p:attrName>ppt_h</p:attrName>
                                        </p:attrNameLst>
                                      </p:cBhvr>
                                      <p:tavLst>
                                        <p:tav tm="0" fmla="#ppt_h*sin(2.5*pi*$)">
                                          <p:val>
                                            <p:fltVal val="0"/>
                                          </p:val>
                                        </p:tav>
                                        <p:tav tm="100000">
                                          <p:val>
                                            <p:fltVal val="1"/>
                                          </p:val>
                                        </p:tav>
                                      </p:tavLst>
                                    </p:anim>
                                  </p:childTnLst>
                                </p:cTn>
                              </p:par>
                              <p:par>
                                <p:cTn id="44" presetID="19" presetClass="entr" presetSubtype="5"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2000" fill="hold"/>
                                        <p:tgtEl>
                                          <p:spTgt spid="9"/>
                                        </p:tgtEl>
                                        <p:attrNameLst>
                                          <p:attrName>ppt_w</p:attrName>
                                        </p:attrNameLst>
                                      </p:cBhvr>
                                      <p:tavLst>
                                        <p:tav tm="0">
                                          <p:val>
                                            <p:strVal val="#ppt_w"/>
                                          </p:val>
                                        </p:tav>
                                        <p:tav tm="100000">
                                          <p:val>
                                            <p:strVal val="#ppt_w"/>
                                          </p:val>
                                        </p:tav>
                                      </p:tavLst>
                                    </p:anim>
                                    <p:anim calcmode="lin" valueType="num">
                                      <p:cBhvr>
                                        <p:cTn id="47" dur="2000" fill="hold"/>
                                        <p:tgtEl>
                                          <p:spTgt spid="9"/>
                                        </p:tgtEl>
                                        <p:attrNameLst>
                                          <p:attrName>ppt_h</p:attrName>
                                        </p:attrNameLst>
                                      </p:cBhvr>
                                      <p:tavLst>
                                        <p:tav tm="0" fmla="#ppt_h*sin(2.5*pi*$)">
                                          <p:val>
                                            <p:fltVal val="0"/>
                                          </p:val>
                                        </p:tav>
                                        <p:tav tm="100000">
                                          <p:val>
                                            <p:fltVal val="1"/>
                                          </p:val>
                                        </p:tav>
                                      </p:tavLst>
                                    </p:anim>
                                  </p:childTnLst>
                                </p:cTn>
                              </p:par>
                              <p:par>
                                <p:cTn id="48" presetID="19" presetClass="entr" presetSubtype="5" fill="hold"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p:cTn id="50" dur="2000" fill="hold"/>
                                        <p:tgtEl>
                                          <p:spTgt spid="11"/>
                                        </p:tgtEl>
                                        <p:attrNameLst>
                                          <p:attrName>ppt_w</p:attrName>
                                        </p:attrNameLst>
                                      </p:cBhvr>
                                      <p:tavLst>
                                        <p:tav tm="0">
                                          <p:val>
                                            <p:strVal val="#ppt_w"/>
                                          </p:val>
                                        </p:tav>
                                        <p:tav tm="100000">
                                          <p:val>
                                            <p:strVal val="#ppt_w"/>
                                          </p:val>
                                        </p:tav>
                                      </p:tavLst>
                                    </p:anim>
                                    <p:anim calcmode="lin" valueType="num">
                                      <p:cBhvr>
                                        <p:cTn id="51" dur="2000" fill="hold"/>
                                        <p:tgtEl>
                                          <p:spTgt spid="11"/>
                                        </p:tgtEl>
                                        <p:attrNameLst>
                                          <p:attrName>ppt_h</p:attrName>
                                        </p:attrNameLst>
                                      </p:cBhvr>
                                      <p:tavLst>
                                        <p:tav tm="0" fmla="#ppt_h*sin(2.5*pi*$)">
                                          <p:val>
                                            <p:fltVal val="0"/>
                                          </p:val>
                                        </p:tav>
                                        <p:tav tm="100000">
                                          <p:val>
                                            <p:fltVal val="1"/>
                                          </p:val>
                                        </p:tav>
                                      </p:tavLst>
                                    </p:anim>
                                  </p:childTnLst>
                                </p:cTn>
                              </p:par>
                              <p:par>
                                <p:cTn id="52" presetID="19" presetClass="entr" presetSubtype="5" fill="hold"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p:cTn id="54" dur="2000" fill="hold"/>
                                        <p:tgtEl>
                                          <p:spTgt spid="13"/>
                                        </p:tgtEl>
                                        <p:attrNameLst>
                                          <p:attrName>ppt_w</p:attrName>
                                        </p:attrNameLst>
                                      </p:cBhvr>
                                      <p:tavLst>
                                        <p:tav tm="0">
                                          <p:val>
                                            <p:strVal val="#ppt_w"/>
                                          </p:val>
                                        </p:tav>
                                        <p:tav tm="100000">
                                          <p:val>
                                            <p:strVal val="#ppt_w"/>
                                          </p:val>
                                        </p:tav>
                                      </p:tavLst>
                                    </p:anim>
                                    <p:anim calcmode="lin" valueType="num">
                                      <p:cBhvr>
                                        <p:cTn id="55" dur="2000" fill="hold"/>
                                        <p:tgtEl>
                                          <p:spTgt spid="13"/>
                                        </p:tgtEl>
                                        <p:attrNameLst>
                                          <p:attrName>ppt_h</p:attrName>
                                        </p:attrNameLst>
                                      </p:cBhvr>
                                      <p:tavLst>
                                        <p:tav tm="0" fmla="#ppt_h*sin(2.5*pi*$)">
                                          <p:val>
                                            <p:fltVal val="0"/>
                                          </p:val>
                                        </p:tav>
                                        <p:tav tm="100000">
                                          <p:val>
                                            <p:fltVal val="1"/>
                                          </p:val>
                                        </p:tav>
                                      </p:tavLst>
                                    </p:anim>
                                  </p:childTnLst>
                                </p:cTn>
                              </p:par>
                              <p:par>
                                <p:cTn id="56" presetID="2" presetClass="entr" presetSubtype="2"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additive="base">
                                        <p:cTn id="58" dur="2000" fill="hold"/>
                                        <p:tgtEl>
                                          <p:spTgt spid="4"/>
                                        </p:tgtEl>
                                        <p:attrNameLst>
                                          <p:attrName>ppt_x</p:attrName>
                                        </p:attrNameLst>
                                      </p:cBhvr>
                                      <p:tavLst>
                                        <p:tav tm="0">
                                          <p:val>
                                            <p:strVal val="1+#ppt_w/2"/>
                                          </p:val>
                                        </p:tav>
                                        <p:tav tm="100000">
                                          <p:val>
                                            <p:strVal val="#ppt_x"/>
                                          </p:val>
                                        </p:tav>
                                      </p:tavLst>
                                    </p:anim>
                                    <p:anim calcmode="lin" valueType="num">
                                      <p:cBhvr additive="base">
                                        <p:cTn id="59" dur="2000" fill="hold"/>
                                        <p:tgtEl>
                                          <p:spTgt spid="4"/>
                                        </p:tgtEl>
                                        <p:attrNameLst>
                                          <p:attrName>ppt_y</p:attrName>
                                        </p:attrNameLst>
                                      </p:cBhvr>
                                      <p:tavLst>
                                        <p:tav tm="0">
                                          <p:val>
                                            <p:strVal val="#ppt_y"/>
                                          </p:val>
                                        </p:tav>
                                        <p:tav tm="100000">
                                          <p:val>
                                            <p:strVal val="#ppt_y"/>
                                          </p:val>
                                        </p:tav>
                                      </p:tavLst>
                                    </p:anim>
                                  </p:childTnLst>
                                </p:cTn>
                              </p:par>
                              <p:par>
                                <p:cTn id="60" presetID="2" presetClass="entr" presetSubtype="2" fill="hold" nodeType="with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additive="base">
                                        <p:cTn id="62" dur="2000" fill="hold"/>
                                        <p:tgtEl>
                                          <p:spTgt spid="6"/>
                                        </p:tgtEl>
                                        <p:attrNameLst>
                                          <p:attrName>ppt_x</p:attrName>
                                        </p:attrNameLst>
                                      </p:cBhvr>
                                      <p:tavLst>
                                        <p:tav tm="0">
                                          <p:val>
                                            <p:strVal val="1+#ppt_w/2"/>
                                          </p:val>
                                        </p:tav>
                                        <p:tav tm="100000">
                                          <p:val>
                                            <p:strVal val="#ppt_x"/>
                                          </p:val>
                                        </p:tav>
                                      </p:tavLst>
                                    </p:anim>
                                    <p:anim calcmode="lin" valueType="num">
                                      <p:cBhvr additive="base">
                                        <p:cTn id="63" dur="2000" fill="hold"/>
                                        <p:tgtEl>
                                          <p:spTgt spid="6"/>
                                        </p:tgtEl>
                                        <p:attrNameLst>
                                          <p:attrName>ppt_y</p:attrName>
                                        </p:attrNameLst>
                                      </p:cBhvr>
                                      <p:tavLst>
                                        <p:tav tm="0">
                                          <p:val>
                                            <p:strVal val="#ppt_y"/>
                                          </p:val>
                                        </p:tav>
                                        <p:tav tm="100000">
                                          <p:val>
                                            <p:strVal val="#ppt_y"/>
                                          </p:val>
                                        </p:tav>
                                      </p:tavLst>
                                    </p:anim>
                                  </p:childTnLst>
                                </p:cTn>
                              </p:par>
                              <p:par>
                                <p:cTn id="64" presetID="2" presetClass="entr" presetSubtype="2" fill="hold"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additive="base">
                                        <p:cTn id="66" dur="2000" fill="hold"/>
                                        <p:tgtEl>
                                          <p:spTgt spid="8"/>
                                        </p:tgtEl>
                                        <p:attrNameLst>
                                          <p:attrName>ppt_x</p:attrName>
                                        </p:attrNameLst>
                                      </p:cBhvr>
                                      <p:tavLst>
                                        <p:tav tm="0">
                                          <p:val>
                                            <p:strVal val="1+#ppt_w/2"/>
                                          </p:val>
                                        </p:tav>
                                        <p:tav tm="100000">
                                          <p:val>
                                            <p:strVal val="#ppt_x"/>
                                          </p:val>
                                        </p:tav>
                                      </p:tavLst>
                                    </p:anim>
                                    <p:anim calcmode="lin" valueType="num">
                                      <p:cBhvr additive="base">
                                        <p:cTn id="67" dur="2000" fill="hold"/>
                                        <p:tgtEl>
                                          <p:spTgt spid="8"/>
                                        </p:tgtEl>
                                        <p:attrNameLst>
                                          <p:attrName>ppt_y</p:attrName>
                                        </p:attrNameLst>
                                      </p:cBhvr>
                                      <p:tavLst>
                                        <p:tav tm="0">
                                          <p:val>
                                            <p:strVal val="#ppt_y"/>
                                          </p:val>
                                        </p:tav>
                                        <p:tav tm="100000">
                                          <p:val>
                                            <p:strVal val="#ppt_y"/>
                                          </p:val>
                                        </p:tav>
                                      </p:tavLst>
                                    </p:anim>
                                  </p:childTnLst>
                                </p:cTn>
                              </p:par>
                              <p:par>
                                <p:cTn id="68" presetID="2" presetClass="entr" presetSubtype="2" fill="hold"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additive="base">
                                        <p:cTn id="70" dur="2000" fill="hold"/>
                                        <p:tgtEl>
                                          <p:spTgt spid="10"/>
                                        </p:tgtEl>
                                        <p:attrNameLst>
                                          <p:attrName>ppt_x</p:attrName>
                                        </p:attrNameLst>
                                      </p:cBhvr>
                                      <p:tavLst>
                                        <p:tav tm="0">
                                          <p:val>
                                            <p:strVal val="1+#ppt_w/2"/>
                                          </p:val>
                                        </p:tav>
                                        <p:tav tm="100000">
                                          <p:val>
                                            <p:strVal val="#ppt_x"/>
                                          </p:val>
                                        </p:tav>
                                      </p:tavLst>
                                    </p:anim>
                                    <p:anim calcmode="lin" valueType="num">
                                      <p:cBhvr additive="base">
                                        <p:cTn id="71" dur="2000" fill="hold"/>
                                        <p:tgtEl>
                                          <p:spTgt spid="10"/>
                                        </p:tgtEl>
                                        <p:attrNameLst>
                                          <p:attrName>ppt_y</p:attrName>
                                        </p:attrNameLst>
                                      </p:cBhvr>
                                      <p:tavLst>
                                        <p:tav tm="0">
                                          <p:val>
                                            <p:strVal val="#ppt_y"/>
                                          </p:val>
                                        </p:tav>
                                        <p:tav tm="100000">
                                          <p:val>
                                            <p:strVal val="#ppt_y"/>
                                          </p:val>
                                        </p:tav>
                                      </p:tavLst>
                                    </p:anim>
                                  </p:childTnLst>
                                </p:cTn>
                              </p:par>
                              <p:par>
                                <p:cTn id="72" presetID="2" presetClass="entr" presetSubtype="2" fill="hold"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additive="base">
                                        <p:cTn id="74" dur="2000" fill="hold"/>
                                        <p:tgtEl>
                                          <p:spTgt spid="12"/>
                                        </p:tgtEl>
                                        <p:attrNameLst>
                                          <p:attrName>ppt_x</p:attrName>
                                        </p:attrNameLst>
                                      </p:cBhvr>
                                      <p:tavLst>
                                        <p:tav tm="0">
                                          <p:val>
                                            <p:strVal val="1+#ppt_w/2"/>
                                          </p:val>
                                        </p:tav>
                                        <p:tav tm="100000">
                                          <p:val>
                                            <p:strVal val="#ppt_x"/>
                                          </p:val>
                                        </p:tav>
                                      </p:tavLst>
                                    </p:anim>
                                    <p:anim calcmode="lin" valueType="num">
                                      <p:cBhvr additive="base">
                                        <p:cTn id="75" dur="2000" fill="hold"/>
                                        <p:tgtEl>
                                          <p:spTgt spid="12"/>
                                        </p:tgtEl>
                                        <p:attrNameLst>
                                          <p:attrName>ppt_y</p:attrName>
                                        </p:attrNameLst>
                                      </p:cBhvr>
                                      <p:tavLst>
                                        <p:tav tm="0">
                                          <p:val>
                                            <p:strVal val="#ppt_y"/>
                                          </p:val>
                                        </p:tav>
                                        <p:tav tm="100000">
                                          <p:val>
                                            <p:strVal val="#ppt_y"/>
                                          </p:val>
                                        </p:tav>
                                      </p:tavLst>
                                    </p:anim>
                                  </p:childTnLst>
                                </p:cTn>
                              </p:par>
                              <p:par>
                                <p:cTn id="76" presetID="2" presetClass="entr" presetSubtype="2" fill="hold" nodeType="withEffect">
                                  <p:stCondLst>
                                    <p:cond delay="0"/>
                                  </p:stCondLst>
                                  <p:childTnLst>
                                    <p:set>
                                      <p:cBhvr>
                                        <p:cTn id="77" dur="1" fill="hold">
                                          <p:stCondLst>
                                            <p:cond delay="0"/>
                                          </p:stCondLst>
                                        </p:cTn>
                                        <p:tgtEl>
                                          <p:spTgt spid="14"/>
                                        </p:tgtEl>
                                        <p:attrNameLst>
                                          <p:attrName>style.visibility</p:attrName>
                                        </p:attrNameLst>
                                      </p:cBhvr>
                                      <p:to>
                                        <p:strVal val="visible"/>
                                      </p:to>
                                    </p:set>
                                    <p:anim calcmode="lin" valueType="num">
                                      <p:cBhvr additive="base">
                                        <p:cTn id="78" dur="2000" fill="hold"/>
                                        <p:tgtEl>
                                          <p:spTgt spid="14"/>
                                        </p:tgtEl>
                                        <p:attrNameLst>
                                          <p:attrName>ppt_x</p:attrName>
                                        </p:attrNameLst>
                                      </p:cBhvr>
                                      <p:tavLst>
                                        <p:tav tm="0">
                                          <p:val>
                                            <p:strVal val="1+#ppt_w/2"/>
                                          </p:val>
                                        </p:tav>
                                        <p:tav tm="100000">
                                          <p:val>
                                            <p:strVal val="#ppt_x"/>
                                          </p:val>
                                        </p:tav>
                                      </p:tavLst>
                                    </p:anim>
                                    <p:anim calcmode="lin" valueType="num">
                                      <p:cBhvr additive="base">
                                        <p:cTn id="79" dur="2000" fill="hold"/>
                                        <p:tgtEl>
                                          <p:spTgt spid="14"/>
                                        </p:tgtEl>
                                        <p:attrNameLst>
                                          <p:attrName>ppt_y</p:attrName>
                                        </p:attrNameLst>
                                      </p:cBhvr>
                                      <p:tavLst>
                                        <p:tav tm="0">
                                          <p:val>
                                            <p:strVal val="#ppt_y"/>
                                          </p:val>
                                        </p:tav>
                                        <p:tav tm="100000">
                                          <p:val>
                                            <p:strVal val="#ppt_y"/>
                                          </p:val>
                                        </p:tav>
                                      </p:tavLst>
                                    </p:anim>
                                  </p:childTnLst>
                                </p:cTn>
                              </p:par>
                              <p:par>
                                <p:cTn id="80" presetID="19" presetClass="entr" presetSubtype="5" fill="hold" nodeType="withEffect">
                                  <p:stCondLst>
                                    <p:cond delay="0"/>
                                  </p:stCondLst>
                                  <p:childTnLst>
                                    <p:set>
                                      <p:cBhvr>
                                        <p:cTn id="81" dur="1" fill="hold">
                                          <p:stCondLst>
                                            <p:cond delay="0"/>
                                          </p:stCondLst>
                                        </p:cTn>
                                        <p:tgtEl>
                                          <p:spTgt spid="4"/>
                                        </p:tgtEl>
                                        <p:attrNameLst>
                                          <p:attrName>style.visibility</p:attrName>
                                        </p:attrNameLst>
                                      </p:cBhvr>
                                      <p:to>
                                        <p:strVal val="visible"/>
                                      </p:to>
                                    </p:set>
                                    <p:anim calcmode="lin" valueType="num">
                                      <p:cBhvr>
                                        <p:cTn id="82" dur="2000" fill="hold"/>
                                        <p:tgtEl>
                                          <p:spTgt spid="4"/>
                                        </p:tgtEl>
                                        <p:attrNameLst>
                                          <p:attrName>ppt_w</p:attrName>
                                        </p:attrNameLst>
                                      </p:cBhvr>
                                      <p:tavLst>
                                        <p:tav tm="0">
                                          <p:val>
                                            <p:strVal val="#ppt_w"/>
                                          </p:val>
                                        </p:tav>
                                        <p:tav tm="100000">
                                          <p:val>
                                            <p:strVal val="#ppt_w"/>
                                          </p:val>
                                        </p:tav>
                                      </p:tavLst>
                                    </p:anim>
                                    <p:anim calcmode="lin" valueType="num">
                                      <p:cBhvr>
                                        <p:cTn id="83" dur="2000" fill="hold"/>
                                        <p:tgtEl>
                                          <p:spTgt spid="4"/>
                                        </p:tgtEl>
                                        <p:attrNameLst>
                                          <p:attrName>ppt_h</p:attrName>
                                        </p:attrNameLst>
                                      </p:cBhvr>
                                      <p:tavLst>
                                        <p:tav tm="0" fmla="#ppt_h*sin(2.5*pi*$)">
                                          <p:val>
                                            <p:fltVal val="0"/>
                                          </p:val>
                                        </p:tav>
                                        <p:tav tm="100000">
                                          <p:val>
                                            <p:fltVal val="1"/>
                                          </p:val>
                                        </p:tav>
                                      </p:tavLst>
                                    </p:anim>
                                  </p:childTnLst>
                                </p:cTn>
                              </p:par>
                              <p:par>
                                <p:cTn id="84" presetID="19" presetClass="entr" presetSubtype="5" fill="hold"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2000" fill="hold"/>
                                        <p:tgtEl>
                                          <p:spTgt spid="6"/>
                                        </p:tgtEl>
                                        <p:attrNameLst>
                                          <p:attrName>ppt_w</p:attrName>
                                        </p:attrNameLst>
                                      </p:cBhvr>
                                      <p:tavLst>
                                        <p:tav tm="0">
                                          <p:val>
                                            <p:strVal val="#ppt_w"/>
                                          </p:val>
                                        </p:tav>
                                        <p:tav tm="100000">
                                          <p:val>
                                            <p:strVal val="#ppt_w"/>
                                          </p:val>
                                        </p:tav>
                                      </p:tavLst>
                                    </p:anim>
                                    <p:anim calcmode="lin" valueType="num">
                                      <p:cBhvr>
                                        <p:cTn id="87" dur="2000" fill="hold"/>
                                        <p:tgtEl>
                                          <p:spTgt spid="6"/>
                                        </p:tgtEl>
                                        <p:attrNameLst>
                                          <p:attrName>ppt_h</p:attrName>
                                        </p:attrNameLst>
                                      </p:cBhvr>
                                      <p:tavLst>
                                        <p:tav tm="0" fmla="#ppt_h*sin(2.5*pi*$)">
                                          <p:val>
                                            <p:fltVal val="0"/>
                                          </p:val>
                                        </p:tav>
                                        <p:tav tm="100000">
                                          <p:val>
                                            <p:fltVal val="1"/>
                                          </p:val>
                                        </p:tav>
                                      </p:tavLst>
                                    </p:anim>
                                  </p:childTnLst>
                                </p:cTn>
                              </p:par>
                              <p:par>
                                <p:cTn id="88" presetID="19" presetClass="entr" presetSubtype="5" fill="hold" nodeType="withEffect">
                                  <p:stCondLst>
                                    <p:cond delay="0"/>
                                  </p:stCondLst>
                                  <p:childTnLst>
                                    <p:set>
                                      <p:cBhvr>
                                        <p:cTn id="89" dur="1" fill="hold">
                                          <p:stCondLst>
                                            <p:cond delay="0"/>
                                          </p:stCondLst>
                                        </p:cTn>
                                        <p:tgtEl>
                                          <p:spTgt spid="8"/>
                                        </p:tgtEl>
                                        <p:attrNameLst>
                                          <p:attrName>style.visibility</p:attrName>
                                        </p:attrNameLst>
                                      </p:cBhvr>
                                      <p:to>
                                        <p:strVal val="visible"/>
                                      </p:to>
                                    </p:set>
                                    <p:anim calcmode="lin" valueType="num">
                                      <p:cBhvr>
                                        <p:cTn id="90" dur="2000" fill="hold"/>
                                        <p:tgtEl>
                                          <p:spTgt spid="8"/>
                                        </p:tgtEl>
                                        <p:attrNameLst>
                                          <p:attrName>ppt_w</p:attrName>
                                        </p:attrNameLst>
                                      </p:cBhvr>
                                      <p:tavLst>
                                        <p:tav tm="0">
                                          <p:val>
                                            <p:strVal val="#ppt_w"/>
                                          </p:val>
                                        </p:tav>
                                        <p:tav tm="100000">
                                          <p:val>
                                            <p:strVal val="#ppt_w"/>
                                          </p:val>
                                        </p:tav>
                                      </p:tavLst>
                                    </p:anim>
                                    <p:anim calcmode="lin" valueType="num">
                                      <p:cBhvr>
                                        <p:cTn id="91" dur="2000" fill="hold"/>
                                        <p:tgtEl>
                                          <p:spTgt spid="8"/>
                                        </p:tgtEl>
                                        <p:attrNameLst>
                                          <p:attrName>ppt_h</p:attrName>
                                        </p:attrNameLst>
                                      </p:cBhvr>
                                      <p:tavLst>
                                        <p:tav tm="0" fmla="#ppt_h*sin(2.5*pi*$)">
                                          <p:val>
                                            <p:fltVal val="0"/>
                                          </p:val>
                                        </p:tav>
                                        <p:tav tm="100000">
                                          <p:val>
                                            <p:fltVal val="1"/>
                                          </p:val>
                                        </p:tav>
                                      </p:tavLst>
                                    </p:anim>
                                  </p:childTnLst>
                                </p:cTn>
                              </p:par>
                              <p:par>
                                <p:cTn id="92" presetID="19" presetClass="entr" presetSubtype="5" fill="hold"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p:cTn id="94" dur="2000" fill="hold"/>
                                        <p:tgtEl>
                                          <p:spTgt spid="10"/>
                                        </p:tgtEl>
                                        <p:attrNameLst>
                                          <p:attrName>ppt_w</p:attrName>
                                        </p:attrNameLst>
                                      </p:cBhvr>
                                      <p:tavLst>
                                        <p:tav tm="0">
                                          <p:val>
                                            <p:strVal val="#ppt_w"/>
                                          </p:val>
                                        </p:tav>
                                        <p:tav tm="100000">
                                          <p:val>
                                            <p:strVal val="#ppt_w"/>
                                          </p:val>
                                        </p:tav>
                                      </p:tavLst>
                                    </p:anim>
                                    <p:anim calcmode="lin" valueType="num">
                                      <p:cBhvr>
                                        <p:cTn id="95" dur="2000" fill="hold"/>
                                        <p:tgtEl>
                                          <p:spTgt spid="10"/>
                                        </p:tgtEl>
                                        <p:attrNameLst>
                                          <p:attrName>ppt_h</p:attrName>
                                        </p:attrNameLst>
                                      </p:cBhvr>
                                      <p:tavLst>
                                        <p:tav tm="0" fmla="#ppt_h*sin(2.5*pi*$)">
                                          <p:val>
                                            <p:fltVal val="0"/>
                                          </p:val>
                                        </p:tav>
                                        <p:tav tm="100000">
                                          <p:val>
                                            <p:fltVal val="1"/>
                                          </p:val>
                                        </p:tav>
                                      </p:tavLst>
                                    </p:anim>
                                  </p:childTnLst>
                                </p:cTn>
                              </p:par>
                              <p:par>
                                <p:cTn id="96" presetID="19" presetClass="entr" presetSubtype="5" fill="hold"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p:cTn id="98" dur="2000" fill="hold"/>
                                        <p:tgtEl>
                                          <p:spTgt spid="12"/>
                                        </p:tgtEl>
                                        <p:attrNameLst>
                                          <p:attrName>ppt_w</p:attrName>
                                        </p:attrNameLst>
                                      </p:cBhvr>
                                      <p:tavLst>
                                        <p:tav tm="0">
                                          <p:val>
                                            <p:strVal val="#ppt_w"/>
                                          </p:val>
                                        </p:tav>
                                        <p:tav tm="100000">
                                          <p:val>
                                            <p:strVal val="#ppt_w"/>
                                          </p:val>
                                        </p:tav>
                                      </p:tavLst>
                                    </p:anim>
                                    <p:anim calcmode="lin" valueType="num">
                                      <p:cBhvr>
                                        <p:cTn id="99" dur="2000" fill="hold"/>
                                        <p:tgtEl>
                                          <p:spTgt spid="12"/>
                                        </p:tgtEl>
                                        <p:attrNameLst>
                                          <p:attrName>ppt_h</p:attrName>
                                        </p:attrNameLst>
                                      </p:cBhvr>
                                      <p:tavLst>
                                        <p:tav tm="0" fmla="#ppt_h*sin(2.5*pi*$)">
                                          <p:val>
                                            <p:fltVal val="0"/>
                                          </p:val>
                                        </p:tav>
                                        <p:tav tm="100000">
                                          <p:val>
                                            <p:fltVal val="1"/>
                                          </p:val>
                                        </p:tav>
                                      </p:tavLst>
                                    </p:anim>
                                  </p:childTnLst>
                                </p:cTn>
                              </p:par>
                              <p:par>
                                <p:cTn id="100" presetID="19" presetClass="entr" presetSubtype="5" fill="hold" nodeType="with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p:cTn id="102" dur="2000" fill="hold"/>
                                        <p:tgtEl>
                                          <p:spTgt spid="14"/>
                                        </p:tgtEl>
                                        <p:attrNameLst>
                                          <p:attrName>ppt_w</p:attrName>
                                        </p:attrNameLst>
                                      </p:cBhvr>
                                      <p:tavLst>
                                        <p:tav tm="0">
                                          <p:val>
                                            <p:strVal val="#ppt_w"/>
                                          </p:val>
                                        </p:tav>
                                        <p:tav tm="100000">
                                          <p:val>
                                            <p:strVal val="#ppt_w"/>
                                          </p:val>
                                        </p:tav>
                                      </p:tavLst>
                                    </p:anim>
                                    <p:anim calcmode="lin" valueType="num">
                                      <p:cBhvr>
                                        <p:cTn id="103" dur="2000" fill="hold"/>
                                        <p:tgtEl>
                                          <p:spTgt spid="14"/>
                                        </p:tgtEl>
                                        <p:attrNameLst>
                                          <p:attrName>ppt_h</p:attrName>
                                        </p:attrNameLst>
                                      </p:cBhvr>
                                      <p:tavLst>
                                        <p:tav tm="0" fmla="#ppt_h*sin(2.5*pi*$)">
                                          <p:val>
                                            <p:fltVal val="0"/>
                                          </p:val>
                                        </p:tav>
                                        <p:tav tm="100000">
                                          <p:val>
                                            <p:fltVal val="1"/>
                                          </p:val>
                                        </p:tav>
                                      </p:tavLst>
                                    </p:anim>
                                  </p:childTnLst>
                                </p:cTn>
                              </p:par>
                            </p:childTnLst>
                          </p:cTn>
                        </p:par>
                        <p:par>
                          <p:cTn id="104" fill="hold">
                            <p:stCondLst>
                              <p:cond delay="2000"/>
                            </p:stCondLst>
                            <p:childTnLst>
                              <p:par>
                                <p:cTn id="105" presetID="2" presetClass="exit" presetSubtype="4" fill="hold" nodeType="afterEffect">
                                  <p:stCondLst>
                                    <p:cond delay="0"/>
                                  </p:stCondLst>
                                  <p:childTnLst>
                                    <p:anim calcmode="lin" valueType="num">
                                      <p:cBhvr additive="base">
                                        <p:cTn id="106" dur="2000"/>
                                        <p:tgtEl>
                                          <p:spTgt spid="3"/>
                                        </p:tgtEl>
                                        <p:attrNameLst>
                                          <p:attrName>ppt_x</p:attrName>
                                        </p:attrNameLst>
                                      </p:cBhvr>
                                      <p:tavLst>
                                        <p:tav tm="0">
                                          <p:val>
                                            <p:strVal val="ppt_x"/>
                                          </p:val>
                                        </p:tav>
                                        <p:tav tm="100000">
                                          <p:val>
                                            <p:strVal val="ppt_x"/>
                                          </p:val>
                                        </p:tav>
                                      </p:tavLst>
                                    </p:anim>
                                    <p:anim calcmode="lin" valueType="num">
                                      <p:cBhvr additive="base">
                                        <p:cTn id="107" dur="2000"/>
                                        <p:tgtEl>
                                          <p:spTgt spid="3"/>
                                        </p:tgtEl>
                                        <p:attrNameLst>
                                          <p:attrName>ppt_y</p:attrName>
                                        </p:attrNameLst>
                                      </p:cBhvr>
                                      <p:tavLst>
                                        <p:tav tm="0">
                                          <p:val>
                                            <p:strVal val="ppt_y"/>
                                          </p:val>
                                        </p:tav>
                                        <p:tav tm="100000">
                                          <p:val>
                                            <p:strVal val="1+ppt_h/2"/>
                                          </p:val>
                                        </p:tav>
                                      </p:tavLst>
                                    </p:anim>
                                    <p:set>
                                      <p:cBhvr>
                                        <p:cTn id="108" dur="1" fill="hold">
                                          <p:stCondLst>
                                            <p:cond delay="1999"/>
                                          </p:stCondLst>
                                        </p:cTn>
                                        <p:tgtEl>
                                          <p:spTgt spid="3"/>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2000"/>
                                        <p:tgtEl>
                                          <p:spTgt spid="5"/>
                                        </p:tgtEl>
                                        <p:attrNameLst>
                                          <p:attrName>ppt_x</p:attrName>
                                        </p:attrNameLst>
                                      </p:cBhvr>
                                      <p:tavLst>
                                        <p:tav tm="0">
                                          <p:val>
                                            <p:strVal val="ppt_x"/>
                                          </p:val>
                                        </p:tav>
                                        <p:tav tm="100000">
                                          <p:val>
                                            <p:strVal val="ppt_x"/>
                                          </p:val>
                                        </p:tav>
                                      </p:tavLst>
                                    </p:anim>
                                    <p:anim calcmode="lin" valueType="num">
                                      <p:cBhvr additive="base">
                                        <p:cTn id="111" dur="2000"/>
                                        <p:tgtEl>
                                          <p:spTgt spid="5"/>
                                        </p:tgtEl>
                                        <p:attrNameLst>
                                          <p:attrName>ppt_y</p:attrName>
                                        </p:attrNameLst>
                                      </p:cBhvr>
                                      <p:tavLst>
                                        <p:tav tm="0">
                                          <p:val>
                                            <p:strVal val="ppt_y"/>
                                          </p:val>
                                        </p:tav>
                                        <p:tav tm="100000">
                                          <p:val>
                                            <p:strVal val="1+ppt_h/2"/>
                                          </p:val>
                                        </p:tav>
                                      </p:tavLst>
                                    </p:anim>
                                    <p:set>
                                      <p:cBhvr>
                                        <p:cTn id="112" dur="1" fill="hold">
                                          <p:stCondLst>
                                            <p:cond delay="1999"/>
                                          </p:stCondLst>
                                        </p:cTn>
                                        <p:tgtEl>
                                          <p:spTgt spid="5"/>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2000"/>
                                        <p:tgtEl>
                                          <p:spTgt spid="7"/>
                                        </p:tgtEl>
                                        <p:attrNameLst>
                                          <p:attrName>ppt_x</p:attrName>
                                        </p:attrNameLst>
                                      </p:cBhvr>
                                      <p:tavLst>
                                        <p:tav tm="0">
                                          <p:val>
                                            <p:strVal val="ppt_x"/>
                                          </p:val>
                                        </p:tav>
                                        <p:tav tm="100000">
                                          <p:val>
                                            <p:strVal val="ppt_x"/>
                                          </p:val>
                                        </p:tav>
                                      </p:tavLst>
                                    </p:anim>
                                    <p:anim calcmode="lin" valueType="num">
                                      <p:cBhvr additive="base">
                                        <p:cTn id="115" dur="2000"/>
                                        <p:tgtEl>
                                          <p:spTgt spid="7"/>
                                        </p:tgtEl>
                                        <p:attrNameLst>
                                          <p:attrName>ppt_y</p:attrName>
                                        </p:attrNameLst>
                                      </p:cBhvr>
                                      <p:tavLst>
                                        <p:tav tm="0">
                                          <p:val>
                                            <p:strVal val="ppt_y"/>
                                          </p:val>
                                        </p:tav>
                                        <p:tav tm="100000">
                                          <p:val>
                                            <p:strVal val="1+ppt_h/2"/>
                                          </p:val>
                                        </p:tav>
                                      </p:tavLst>
                                    </p:anim>
                                    <p:set>
                                      <p:cBhvr>
                                        <p:cTn id="116" dur="1" fill="hold">
                                          <p:stCondLst>
                                            <p:cond delay="1999"/>
                                          </p:stCondLst>
                                        </p:cTn>
                                        <p:tgtEl>
                                          <p:spTgt spid="7"/>
                                        </p:tgtEl>
                                        <p:attrNameLst>
                                          <p:attrName>style.visibility</p:attrName>
                                        </p:attrNameLst>
                                      </p:cBhvr>
                                      <p:to>
                                        <p:strVal val="hidden"/>
                                      </p:to>
                                    </p:set>
                                  </p:childTnLst>
                                </p:cTn>
                              </p:par>
                              <p:par>
                                <p:cTn id="117" presetID="2" presetClass="exit" presetSubtype="4" fill="hold" nodeType="withEffect">
                                  <p:stCondLst>
                                    <p:cond delay="0"/>
                                  </p:stCondLst>
                                  <p:childTnLst>
                                    <p:anim calcmode="lin" valueType="num">
                                      <p:cBhvr additive="base">
                                        <p:cTn id="118" dur="2000"/>
                                        <p:tgtEl>
                                          <p:spTgt spid="9"/>
                                        </p:tgtEl>
                                        <p:attrNameLst>
                                          <p:attrName>ppt_x</p:attrName>
                                        </p:attrNameLst>
                                      </p:cBhvr>
                                      <p:tavLst>
                                        <p:tav tm="0">
                                          <p:val>
                                            <p:strVal val="ppt_x"/>
                                          </p:val>
                                        </p:tav>
                                        <p:tav tm="100000">
                                          <p:val>
                                            <p:strVal val="ppt_x"/>
                                          </p:val>
                                        </p:tav>
                                      </p:tavLst>
                                    </p:anim>
                                    <p:anim calcmode="lin" valueType="num">
                                      <p:cBhvr additive="base">
                                        <p:cTn id="119" dur="2000"/>
                                        <p:tgtEl>
                                          <p:spTgt spid="9"/>
                                        </p:tgtEl>
                                        <p:attrNameLst>
                                          <p:attrName>ppt_y</p:attrName>
                                        </p:attrNameLst>
                                      </p:cBhvr>
                                      <p:tavLst>
                                        <p:tav tm="0">
                                          <p:val>
                                            <p:strVal val="ppt_y"/>
                                          </p:val>
                                        </p:tav>
                                        <p:tav tm="100000">
                                          <p:val>
                                            <p:strVal val="1+ppt_h/2"/>
                                          </p:val>
                                        </p:tav>
                                      </p:tavLst>
                                    </p:anim>
                                    <p:set>
                                      <p:cBhvr>
                                        <p:cTn id="120" dur="1" fill="hold">
                                          <p:stCondLst>
                                            <p:cond delay="1999"/>
                                          </p:stCondLst>
                                        </p:cTn>
                                        <p:tgtEl>
                                          <p:spTgt spid="9"/>
                                        </p:tgtEl>
                                        <p:attrNameLst>
                                          <p:attrName>style.visibility</p:attrName>
                                        </p:attrNameLst>
                                      </p:cBhvr>
                                      <p:to>
                                        <p:strVal val="hidden"/>
                                      </p:to>
                                    </p:set>
                                  </p:childTnLst>
                                </p:cTn>
                              </p:par>
                              <p:par>
                                <p:cTn id="121" presetID="2" presetClass="exit" presetSubtype="4" fill="hold" nodeType="withEffect">
                                  <p:stCondLst>
                                    <p:cond delay="0"/>
                                  </p:stCondLst>
                                  <p:childTnLst>
                                    <p:anim calcmode="lin" valueType="num">
                                      <p:cBhvr additive="base">
                                        <p:cTn id="122" dur="2000"/>
                                        <p:tgtEl>
                                          <p:spTgt spid="11"/>
                                        </p:tgtEl>
                                        <p:attrNameLst>
                                          <p:attrName>ppt_x</p:attrName>
                                        </p:attrNameLst>
                                      </p:cBhvr>
                                      <p:tavLst>
                                        <p:tav tm="0">
                                          <p:val>
                                            <p:strVal val="ppt_x"/>
                                          </p:val>
                                        </p:tav>
                                        <p:tav tm="100000">
                                          <p:val>
                                            <p:strVal val="ppt_x"/>
                                          </p:val>
                                        </p:tav>
                                      </p:tavLst>
                                    </p:anim>
                                    <p:anim calcmode="lin" valueType="num">
                                      <p:cBhvr additive="base">
                                        <p:cTn id="123" dur="2000"/>
                                        <p:tgtEl>
                                          <p:spTgt spid="11"/>
                                        </p:tgtEl>
                                        <p:attrNameLst>
                                          <p:attrName>ppt_y</p:attrName>
                                        </p:attrNameLst>
                                      </p:cBhvr>
                                      <p:tavLst>
                                        <p:tav tm="0">
                                          <p:val>
                                            <p:strVal val="ppt_y"/>
                                          </p:val>
                                        </p:tav>
                                        <p:tav tm="100000">
                                          <p:val>
                                            <p:strVal val="1+ppt_h/2"/>
                                          </p:val>
                                        </p:tav>
                                      </p:tavLst>
                                    </p:anim>
                                    <p:set>
                                      <p:cBhvr>
                                        <p:cTn id="124" dur="1" fill="hold">
                                          <p:stCondLst>
                                            <p:cond delay="1999"/>
                                          </p:stCondLst>
                                        </p:cTn>
                                        <p:tgtEl>
                                          <p:spTgt spid="11"/>
                                        </p:tgtEl>
                                        <p:attrNameLst>
                                          <p:attrName>style.visibility</p:attrName>
                                        </p:attrNameLst>
                                      </p:cBhvr>
                                      <p:to>
                                        <p:strVal val="hidden"/>
                                      </p:to>
                                    </p:set>
                                  </p:childTnLst>
                                </p:cTn>
                              </p:par>
                              <p:par>
                                <p:cTn id="125" presetID="2" presetClass="exit" presetSubtype="4" fill="hold" nodeType="withEffect">
                                  <p:stCondLst>
                                    <p:cond delay="0"/>
                                  </p:stCondLst>
                                  <p:childTnLst>
                                    <p:anim calcmode="lin" valueType="num">
                                      <p:cBhvr additive="base">
                                        <p:cTn id="126" dur="2000"/>
                                        <p:tgtEl>
                                          <p:spTgt spid="13"/>
                                        </p:tgtEl>
                                        <p:attrNameLst>
                                          <p:attrName>ppt_x</p:attrName>
                                        </p:attrNameLst>
                                      </p:cBhvr>
                                      <p:tavLst>
                                        <p:tav tm="0">
                                          <p:val>
                                            <p:strVal val="ppt_x"/>
                                          </p:val>
                                        </p:tav>
                                        <p:tav tm="100000">
                                          <p:val>
                                            <p:strVal val="ppt_x"/>
                                          </p:val>
                                        </p:tav>
                                      </p:tavLst>
                                    </p:anim>
                                    <p:anim calcmode="lin" valueType="num">
                                      <p:cBhvr additive="base">
                                        <p:cTn id="127" dur="2000"/>
                                        <p:tgtEl>
                                          <p:spTgt spid="13"/>
                                        </p:tgtEl>
                                        <p:attrNameLst>
                                          <p:attrName>ppt_y</p:attrName>
                                        </p:attrNameLst>
                                      </p:cBhvr>
                                      <p:tavLst>
                                        <p:tav tm="0">
                                          <p:val>
                                            <p:strVal val="ppt_y"/>
                                          </p:val>
                                        </p:tav>
                                        <p:tav tm="100000">
                                          <p:val>
                                            <p:strVal val="1+ppt_h/2"/>
                                          </p:val>
                                        </p:tav>
                                      </p:tavLst>
                                    </p:anim>
                                    <p:set>
                                      <p:cBhvr>
                                        <p:cTn id="128" dur="1" fill="hold">
                                          <p:stCondLst>
                                            <p:cond delay="1999"/>
                                          </p:stCondLst>
                                        </p:cTn>
                                        <p:tgtEl>
                                          <p:spTgt spid="13"/>
                                        </p:tgtEl>
                                        <p:attrNameLst>
                                          <p:attrName>style.visibility</p:attrName>
                                        </p:attrNameLst>
                                      </p:cBhvr>
                                      <p:to>
                                        <p:strVal val="hidden"/>
                                      </p:to>
                                    </p:set>
                                  </p:childTnLst>
                                </p:cTn>
                              </p:par>
                              <p:par>
                                <p:cTn id="129" presetID="2" presetClass="exit" presetSubtype="1" fill="hold" nodeType="withEffect">
                                  <p:stCondLst>
                                    <p:cond delay="0"/>
                                  </p:stCondLst>
                                  <p:childTnLst>
                                    <p:anim calcmode="lin" valueType="num">
                                      <p:cBhvr additive="base">
                                        <p:cTn id="130" dur="2000"/>
                                        <p:tgtEl>
                                          <p:spTgt spid="4"/>
                                        </p:tgtEl>
                                        <p:attrNameLst>
                                          <p:attrName>ppt_x</p:attrName>
                                        </p:attrNameLst>
                                      </p:cBhvr>
                                      <p:tavLst>
                                        <p:tav tm="0">
                                          <p:val>
                                            <p:strVal val="ppt_x"/>
                                          </p:val>
                                        </p:tav>
                                        <p:tav tm="100000">
                                          <p:val>
                                            <p:strVal val="ppt_x"/>
                                          </p:val>
                                        </p:tav>
                                      </p:tavLst>
                                    </p:anim>
                                    <p:anim calcmode="lin" valueType="num">
                                      <p:cBhvr additive="base">
                                        <p:cTn id="131" dur="2000"/>
                                        <p:tgtEl>
                                          <p:spTgt spid="4"/>
                                        </p:tgtEl>
                                        <p:attrNameLst>
                                          <p:attrName>ppt_y</p:attrName>
                                        </p:attrNameLst>
                                      </p:cBhvr>
                                      <p:tavLst>
                                        <p:tav tm="0">
                                          <p:val>
                                            <p:strVal val="ppt_y"/>
                                          </p:val>
                                        </p:tav>
                                        <p:tav tm="100000">
                                          <p:val>
                                            <p:strVal val="0-ppt_h/2"/>
                                          </p:val>
                                        </p:tav>
                                      </p:tavLst>
                                    </p:anim>
                                    <p:set>
                                      <p:cBhvr>
                                        <p:cTn id="132" dur="1" fill="hold">
                                          <p:stCondLst>
                                            <p:cond delay="1999"/>
                                          </p:stCondLst>
                                        </p:cTn>
                                        <p:tgtEl>
                                          <p:spTgt spid="4"/>
                                        </p:tgtEl>
                                        <p:attrNameLst>
                                          <p:attrName>style.visibility</p:attrName>
                                        </p:attrNameLst>
                                      </p:cBhvr>
                                      <p:to>
                                        <p:strVal val="hidden"/>
                                      </p:to>
                                    </p:set>
                                  </p:childTnLst>
                                </p:cTn>
                              </p:par>
                              <p:par>
                                <p:cTn id="133" presetID="2" presetClass="exit" presetSubtype="1" fill="hold" nodeType="withEffect">
                                  <p:stCondLst>
                                    <p:cond delay="0"/>
                                  </p:stCondLst>
                                  <p:childTnLst>
                                    <p:anim calcmode="lin" valueType="num">
                                      <p:cBhvr additive="base">
                                        <p:cTn id="134" dur="2000"/>
                                        <p:tgtEl>
                                          <p:spTgt spid="6"/>
                                        </p:tgtEl>
                                        <p:attrNameLst>
                                          <p:attrName>ppt_x</p:attrName>
                                        </p:attrNameLst>
                                      </p:cBhvr>
                                      <p:tavLst>
                                        <p:tav tm="0">
                                          <p:val>
                                            <p:strVal val="ppt_x"/>
                                          </p:val>
                                        </p:tav>
                                        <p:tav tm="100000">
                                          <p:val>
                                            <p:strVal val="ppt_x"/>
                                          </p:val>
                                        </p:tav>
                                      </p:tavLst>
                                    </p:anim>
                                    <p:anim calcmode="lin" valueType="num">
                                      <p:cBhvr additive="base">
                                        <p:cTn id="135" dur="2000"/>
                                        <p:tgtEl>
                                          <p:spTgt spid="6"/>
                                        </p:tgtEl>
                                        <p:attrNameLst>
                                          <p:attrName>ppt_y</p:attrName>
                                        </p:attrNameLst>
                                      </p:cBhvr>
                                      <p:tavLst>
                                        <p:tav tm="0">
                                          <p:val>
                                            <p:strVal val="ppt_y"/>
                                          </p:val>
                                        </p:tav>
                                        <p:tav tm="100000">
                                          <p:val>
                                            <p:strVal val="0-ppt_h/2"/>
                                          </p:val>
                                        </p:tav>
                                      </p:tavLst>
                                    </p:anim>
                                    <p:set>
                                      <p:cBhvr>
                                        <p:cTn id="136" dur="1" fill="hold">
                                          <p:stCondLst>
                                            <p:cond delay="1999"/>
                                          </p:stCondLst>
                                        </p:cTn>
                                        <p:tgtEl>
                                          <p:spTgt spid="6"/>
                                        </p:tgtEl>
                                        <p:attrNameLst>
                                          <p:attrName>style.visibility</p:attrName>
                                        </p:attrNameLst>
                                      </p:cBhvr>
                                      <p:to>
                                        <p:strVal val="hidden"/>
                                      </p:to>
                                    </p:set>
                                  </p:childTnLst>
                                </p:cTn>
                              </p:par>
                              <p:par>
                                <p:cTn id="137" presetID="2" presetClass="exit" presetSubtype="1" fill="hold" nodeType="withEffect">
                                  <p:stCondLst>
                                    <p:cond delay="0"/>
                                  </p:stCondLst>
                                  <p:childTnLst>
                                    <p:anim calcmode="lin" valueType="num">
                                      <p:cBhvr additive="base">
                                        <p:cTn id="138" dur="2000"/>
                                        <p:tgtEl>
                                          <p:spTgt spid="8"/>
                                        </p:tgtEl>
                                        <p:attrNameLst>
                                          <p:attrName>ppt_x</p:attrName>
                                        </p:attrNameLst>
                                      </p:cBhvr>
                                      <p:tavLst>
                                        <p:tav tm="0">
                                          <p:val>
                                            <p:strVal val="ppt_x"/>
                                          </p:val>
                                        </p:tav>
                                        <p:tav tm="100000">
                                          <p:val>
                                            <p:strVal val="ppt_x"/>
                                          </p:val>
                                        </p:tav>
                                      </p:tavLst>
                                    </p:anim>
                                    <p:anim calcmode="lin" valueType="num">
                                      <p:cBhvr additive="base">
                                        <p:cTn id="139" dur="2000"/>
                                        <p:tgtEl>
                                          <p:spTgt spid="8"/>
                                        </p:tgtEl>
                                        <p:attrNameLst>
                                          <p:attrName>ppt_y</p:attrName>
                                        </p:attrNameLst>
                                      </p:cBhvr>
                                      <p:tavLst>
                                        <p:tav tm="0">
                                          <p:val>
                                            <p:strVal val="ppt_y"/>
                                          </p:val>
                                        </p:tav>
                                        <p:tav tm="100000">
                                          <p:val>
                                            <p:strVal val="0-ppt_h/2"/>
                                          </p:val>
                                        </p:tav>
                                      </p:tavLst>
                                    </p:anim>
                                    <p:set>
                                      <p:cBhvr>
                                        <p:cTn id="140" dur="1" fill="hold">
                                          <p:stCondLst>
                                            <p:cond delay="1999"/>
                                          </p:stCondLst>
                                        </p:cTn>
                                        <p:tgtEl>
                                          <p:spTgt spid="8"/>
                                        </p:tgtEl>
                                        <p:attrNameLst>
                                          <p:attrName>style.visibility</p:attrName>
                                        </p:attrNameLst>
                                      </p:cBhvr>
                                      <p:to>
                                        <p:strVal val="hidden"/>
                                      </p:to>
                                    </p:set>
                                  </p:childTnLst>
                                </p:cTn>
                              </p:par>
                              <p:par>
                                <p:cTn id="141" presetID="2" presetClass="exit" presetSubtype="1" fill="hold" nodeType="withEffect">
                                  <p:stCondLst>
                                    <p:cond delay="0"/>
                                  </p:stCondLst>
                                  <p:childTnLst>
                                    <p:anim calcmode="lin" valueType="num">
                                      <p:cBhvr additive="base">
                                        <p:cTn id="142" dur="2000"/>
                                        <p:tgtEl>
                                          <p:spTgt spid="10"/>
                                        </p:tgtEl>
                                        <p:attrNameLst>
                                          <p:attrName>ppt_x</p:attrName>
                                        </p:attrNameLst>
                                      </p:cBhvr>
                                      <p:tavLst>
                                        <p:tav tm="0">
                                          <p:val>
                                            <p:strVal val="ppt_x"/>
                                          </p:val>
                                        </p:tav>
                                        <p:tav tm="100000">
                                          <p:val>
                                            <p:strVal val="ppt_x"/>
                                          </p:val>
                                        </p:tav>
                                      </p:tavLst>
                                    </p:anim>
                                    <p:anim calcmode="lin" valueType="num">
                                      <p:cBhvr additive="base">
                                        <p:cTn id="143" dur="2000"/>
                                        <p:tgtEl>
                                          <p:spTgt spid="10"/>
                                        </p:tgtEl>
                                        <p:attrNameLst>
                                          <p:attrName>ppt_y</p:attrName>
                                        </p:attrNameLst>
                                      </p:cBhvr>
                                      <p:tavLst>
                                        <p:tav tm="0">
                                          <p:val>
                                            <p:strVal val="ppt_y"/>
                                          </p:val>
                                        </p:tav>
                                        <p:tav tm="100000">
                                          <p:val>
                                            <p:strVal val="0-ppt_h/2"/>
                                          </p:val>
                                        </p:tav>
                                      </p:tavLst>
                                    </p:anim>
                                    <p:set>
                                      <p:cBhvr>
                                        <p:cTn id="144" dur="1" fill="hold">
                                          <p:stCondLst>
                                            <p:cond delay="1999"/>
                                          </p:stCondLst>
                                        </p:cTn>
                                        <p:tgtEl>
                                          <p:spTgt spid="10"/>
                                        </p:tgtEl>
                                        <p:attrNameLst>
                                          <p:attrName>style.visibility</p:attrName>
                                        </p:attrNameLst>
                                      </p:cBhvr>
                                      <p:to>
                                        <p:strVal val="hidden"/>
                                      </p:to>
                                    </p:set>
                                  </p:childTnLst>
                                </p:cTn>
                              </p:par>
                              <p:par>
                                <p:cTn id="145" presetID="2" presetClass="exit" presetSubtype="1" fill="hold" nodeType="withEffect">
                                  <p:stCondLst>
                                    <p:cond delay="0"/>
                                  </p:stCondLst>
                                  <p:childTnLst>
                                    <p:anim calcmode="lin" valueType="num">
                                      <p:cBhvr additive="base">
                                        <p:cTn id="146" dur="2000"/>
                                        <p:tgtEl>
                                          <p:spTgt spid="12"/>
                                        </p:tgtEl>
                                        <p:attrNameLst>
                                          <p:attrName>ppt_x</p:attrName>
                                        </p:attrNameLst>
                                      </p:cBhvr>
                                      <p:tavLst>
                                        <p:tav tm="0">
                                          <p:val>
                                            <p:strVal val="ppt_x"/>
                                          </p:val>
                                        </p:tav>
                                        <p:tav tm="100000">
                                          <p:val>
                                            <p:strVal val="ppt_x"/>
                                          </p:val>
                                        </p:tav>
                                      </p:tavLst>
                                    </p:anim>
                                    <p:anim calcmode="lin" valueType="num">
                                      <p:cBhvr additive="base">
                                        <p:cTn id="147" dur="2000"/>
                                        <p:tgtEl>
                                          <p:spTgt spid="12"/>
                                        </p:tgtEl>
                                        <p:attrNameLst>
                                          <p:attrName>ppt_y</p:attrName>
                                        </p:attrNameLst>
                                      </p:cBhvr>
                                      <p:tavLst>
                                        <p:tav tm="0">
                                          <p:val>
                                            <p:strVal val="ppt_y"/>
                                          </p:val>
                                        </p:tav>
                                        <p:tav tm="100000">
                                          <p:val>
                                            <p:strVal val="0-ppt_h/2"/>
                                          </p:val>
                                        </p:tav>
                                      </p:tavLst>
                                    </p:anim>
                                    <p:set>
                                      <p:cBhvr>
                                        <p:cTn id="148" dur="1" fill="hold">
                                          <p:stCondLst>
                                            <p:cond delay="1999"/>
                                          </p:stCondLst>
                                        </p:cTn>
                                        <p:tgtEl>
                                          <p:spTgt spid="12"/>
                                        </p:tgtEl>
                                        <p:attrNameLst>
                                          <p:attrName>style.visibility</p:attrName>
                                        </p:attrNameLst>
                                      </p:cBhvr>
                                      <p:to>
                                        <p:strVal val="hidden"/>
                                      </p:to>
                                    </p:set>
                                  </p:childTnLst>
                                </p:cTn>
                              </p:par>
                              <p:par>
                                <p:cTn id="149" presetID="2" presetClass="exit" presetSubtype="1" fill="hold" nodeType="withEffect">
                                  <p:stCondLst>
                                    <p:cond delay="0"/>
                                  </p:stCondLst>
                                  <p:childTnLst>
                                    <p:anim calcmode="lin" valueType="num">
                                      <p:cBhvr additive="base">
                                        <p:cTn id="150" dur="2000"/>
                                        <p:tgtEl>
                                          <p:spTgt spid="14"/>
                                        </p:tgtEl>
                                        <p:attrNameLst>
                                          <p:attrName>ppt_x</p:attrName>
                                        </p:attrNameLst>
                                      </p:cBhvr>
                                      <p:tavLst>
                                        <p:tav tm="0">
                                          <p:val>
                                            <p:strVal val="ppt_x"/>
                                          </p:val>
                                        </p:tav>
                                        <p:tav tm="100000">
                                          <p:val>
                                            <p:strVal val="ppt_x"/>
                                          </p:val>
                                        </p:tav>
                                      </p:tavLst>
                                    </p:anim>
                                    <p:anim calcmode="lin" valueType="num">
                                      <p:cBhvr additive="base">
                                        <p:cTn id="151" dur="2000"/>
                                        <p:tgtEl>
                                          <p:spTgt spid="14"/>
                                        </p:tgtEl>
                                        <p:attrNameLst>
                                          <p:attrName>ppt_y</p:attrName>
                                        </p:attrNameLst>
                                      </p:cBhvr>
                                      <p:tavLst>
                                        <p:tav tm="0">
                                          <p:val>
                                            <p:strVal val="ppt_y"/>
                                          </p:val>
                                        </p:tav>
                                        <p:tav tm="100000">
                                          <p:val>
                                            <p:strVal val="0-ppt_h/2"/>
                                          </p:val>
                                        </p:tav>
                                      </p:tavLst>
                                    </p:anim>
                                    <p:set>
                                      <p:cBhvr>
                                        <p:cTn id="152" dur="1" fill="hold">
                                          <p:stCondLst>
                                            <p:cond delay="1999"/>
                                          </p:stCondLst>
                                        </p:cTn>
                                        <p:tgtEl>
                                          <p:spTgt spid="14"/>
                                        </p:tgtEl>
                                        <p:attrNameLst>
                                          <p:attrName>style.visibility</p:attrName>
                                        </p:attrNameLst>
                                      </p:cBhvr>
                                      <p:to>
                                        <p:strVal val="hidden"/>
                                      </p:to>
                                    </p:set>
                                  </p:childTnLst>
                                </p:cTn>
                              </p:par>
                              <p:par>
                                <p:cTn id="153" presetID="23" presetClass="entr" presetSubtype="288"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 calcmode="lin" valueType="num">
                                      <p:cBhvr>
                                        <p:cTn id="155" dur="2000" fill="hold"/>
                                        <p:tgtEl>
                                          <p:spTgt spid="2"/>
                                        </p:tgtEl>
                                        <p:attrNameLst>
                                          <p:attrName>ppt_w</p:attrName>
                                        </p:attrNameLst>
                                      </p:cBhvr>
                                      <p:tavLst>
                                        <p:tav tm="0">
                                          <p:val>
                                            <p:strVal val="4/3*#ppt_w"/>
                                          </p:val>
                                        </p:tav>
                                        <p:tav tm="100000">
                                          <p:val>
                                            <p:strVal val="#ppt_w"/>
                                          </p:val>
                                        </p:tav>
                                      </p:tavLst>
                                    </p:anim>
                                    <p:anim calcmode="lin" valueType="num">
                                      <p:cBhvr>
                                        <p:cTn id="156" dur="2000" fill="hold"/>
                                        <p:tgtEl>
                                          <p:spTgt spid="2"/>
                                        </p:tgtEl>
                                        <p:attrNameLst>
                                          <p:attrName>ppt_h</p:attrName>
                                        </p:attrNameLst>
                                      </p:cBhvr>
                                      <p:tavLst>
                                        <p:tav tm="0">
                                          <p:val>
                                            <p:strVal val="4/3*#ppt_h"/>
                                          </p:val>
                                        </p:tav>
                                        <p:tav tm="100000">
                                          <p:val>
                                            <p:strVal val="#ppt_h"/>
                                          </p:val>
                                        </p:tav>
                                      </p:tavLst>
                                    </p:anim>
                                  </p:childTnLst>
                                </p:cTn>
                              </p:par>
                              <p:par>
                                <p:cTn id="157" presetID="16" presetClass="entr" presetSubtype="42" fill="hold" nodeType="withEffect">
                                  <p:stCondLst>
                                    <p:cond delay="0"/>
                                  </p:stCondLst>
                                  <p:childTnLst>
                                    <p:set>
                                      <p:cBhvr>
                                        <p:cTn id="158" dur="1" fill="hold">
                                          <p:stCondLst>
                                            <p:cond delay="0"/>
                                          </p:stCondLst>
                                        </p:cTn>
                                        <p:tgtEl>
                                          <p:spTgt spid="2"/>
                                        </p:tgtEl>
                                        <p:attrNameLst>
                                          <p:attrName>style.visibility</p:attrName>
                                        </p:attrNameLst>
                                      </p:cBhvr>
                                      <p:to>
                                        <p:strVal val="visible"/>
                                      </p:to>
                                    </p:set>
                                    <p:animEffect transition="in" filter="barn(outHorizontal)">
                                      <p:cBhvr>
                                        <p:cTn id="15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933F25"/>
            </a:gs>
            <a:gs pos="30000">
              <a:srgbClr val="D49E6C"/>
            </a:gs>
            <a:gs pos="70000">
              <a:srgbClr val="A65528"/>
            </a:gs>
            <a:gs pos="100000">
              <a:srgbClr val="663012"/>
            </a:gs>
          </a:gsLst>
          <a:lin ang="0" scaled="1"/>
        </a:gradFill>
        <a:effectLst/>
      </p:bgPr>
    </p:bg>
    <p:spTree>
      <p:nvGrpSpPr>
        <p:cNvPr id="1" name=""/>
        <p:cNvGrpSpPr/>
        <p:nvPr/>
      </p:nvGrpSpPr>
      <p:grpSpPr>
        <a:xfrm>
          <a:off x="0" y="0"/>
          <a:ext cx="0" cy="0"/>
          <a:chOff x="0" y="0"/>
          <a:chExt cx="0" cy="0"/>
        </a:xfrm>
      </p:grpSpPr>
      <p:pic>
        <p:nvPicPr>
          <p:cNvPr id="2" name="1 Imagen" descr="goodwp.com_2956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acks_image_1664.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357222" y="500048"/>
            <a:ext cx="2971800" cy="2000264"/>
          </a:xfrm>
          <a:prstGeom prst="rect">
            <a:avLst/>
          </a:prstGeom>
        </p:spPr>
      </p:pic>
      <p:pic>
        <p:nvPicPr>
          <p:cNvPr id="4" name="3 Imagen" descr="stacks_image_1664.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flipV="1">
            <a:off x="1071538" y="2571750"/>
            <a:ext cx="2686016" cy="1636859"/>
          </a:xfrm>
          <a:prstGeom prst="rect">
            <a:avLst/>
          </a:prstGeom>
        </p:spPr>
      </p:pic>
      <p:pic>
        <p:nvPicPr>
          <p:cNvPr id="5" name="4 Imagen" descr="stacks_image_1664.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1071538" y="500048"/>
            <a:ext cx="2971800" cy="2080836"/>
          </a:xfrm>
          <a:prstGeom prst="rect">
            <a:avLst/>
          </a:prstGeom>
        </p:spPr>
      </p:pic>
      <p:pic>
        <p:nvPicPr>
          <p:cNvPr id="6" name="5 Imagen" descr="stacks_image_1664.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flipV="1">
            <a:off x="2714612" y="2571750"/>
            <a:ext cx="2828924" cy="1636859"/>
          </a:xfrm>
          <a:prstGeom prst="rect">
            <a:avLst/>
          </a:prstGeom>
        </p:spPr>
      </p:pic>
      <p:pic>
        <p:nvPicPr>
          <p:cNvPr id="7" name="6 Imagen" descr="stacks_image_1664.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flipV="1">
            <a:off x="4071934" y="2500312"/>
            <a:ext cx="2971800" cy="1636859"/>
          </a:xfrm>
          <a:prstGeom prst="rect">
            <a:avLst/>
          </a:prstGeom>
        </p:spPr>
      </p:pic>
      <p:pic>
        <p:nvPicPr>
          <p:cNvPr id="8" name="7 Imagen" descr="stacks_image_1664.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2643174" y="642924"/>
            <a:ext cx="2971800" cy="1933576"/>
          </a:xfrm>
          <a:prstGeom prst="rect">
            <a:avLst/>
          </a:prstGeom>
        </p:spPr>
      </p:pic>
      <p:pic>
        <p:nvPicPr>
          <p:cNvPr id="9" name="8 Imagen" descr="stacks_image_1664.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4071934" y="500048"/>
            <a:ext cx="2971800" cy="2000264"/>
          </a:xfrm>
          <a:prstGeom prst="rect">
            <a:avLst/>
          </a:prstGeom>
        </p:spPr>
      </p:pic>
      <p:pic>
        <p:nvPicPr>
          <p:cNvPr id="10" name="9 Imagen" descr="stacks_image_1664.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5500694" y="357172"/>
            <a:ext cx="2971800" cy="2214578"/>
          </a:xfrm>
          <a:prstGeom prst="rect">
            <a:avLst/>
          </a:prstGeom>
        </p:spPr>
      </p:pic>
      <p:pic>
        <p:nvPicPr>
          <p:cNvPr id="11" name="10 Imagen" descr="stacks_image_1664.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6929454" y="357172"/>
            <a:ext cx="2828924" cy="2214578"/>
          </a:xfrm>
          <a:prstGeom prst="rect">
            <a:avLst/>
          </a:prstGeom>
        </p:spPr>
      </p:pic>
      <p:pic>
        <p:nvPicPr>
          <p:cNvPr id="12" name="11 Imagen" descr="stacks_image_1664.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flipV="1">
            <a:off x="5500694" y="2428873"/>
            <a:ext cx="2686016" cy="1643074"/>
          </a:xfrm>
          <a:prstGeom prst="rect">
            <a:avLst/>
          </a:prstGeom>
        </p:spPr>
      </p:pic>
      <p:pic>
        <p:nvPicPr>
          <p:cNvPr id="13" name="12 Imagen" descr="stacks_image_1664.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flipV="1">
            <a:off x="7000892" y="2357436"/>
            <a:ext cx="2828924" cy="1708297"/>
          </a:xfrm>
          <a:prstGeom prst="rect">
            <a:avLst/>
          </a:prstGeom>
        </p:spPr>
      </p:pic>
      <p:pic>
        <p:nvPicPr>
          <p:cNvPr id="14" name="13 Imagen" descr="stacks_image_1664.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flipV="1">
            <a:off x="-428660" y="2571749"/>
            <a:ext cx="2686016" cy="1636859"/>
          </a:xfrm>
          <a:prstGeom prst="rect">
            <a:avLst/>
          </a:prstGeom>
        </p:spPr>
      </p:pic>
      <p:sp>
        <p:nvSpPr>
          <p:cNvPr id="15" name="14 Rectángulo"/>
          <p:cNvSpPr/>
          <p:nvPr/>
        </p:nvSpPr>
        <p:spPr>
          <a:xfrm>
            <a:off x="-571536" y="-214332"/>
            <a:ext cx="10287072"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1+#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1+#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1+#ppt_w/2"/>
                                          </p:val>
                                        </p:tav>
                                        <p:tav tm="100000">
                                          <p:val>
                                            <p:strVal val="#ppt_x"/>
                                          </p:val>
                                        </p:tav>
                                      </p:tavLst>
                                    </p:anim>
                                    <p:anim calcmode="lin" valueType="num">
                                      <p:cBhvr additive="base">
                                        <p:cTn id="27" dur="3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1+#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1+#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1+#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1+#ppt_w/2"/>
                                          </p:val>
                                        </p:tav>
                                        <p:tav tm="100000">
                                          <p:val>
                                            <p:strVal val="#ppt_x"/>
                                          </p:val>
                                        </p:tav>
                                      </p:tavLst>
                                    </p:anim>
                                    <p:anim calcmode="lin" valueType="num">
                                      <p:cBhvr additive="base">
                                        <p:cTn id="43" dur="3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1+#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2" fill="hold"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1+#ppt_w/2"/>
                                          </p:val>
                                        </p:tav>
                                        <p:tav tm="100000">
                                          <p:val>
                                            <p:strVal val="#ppt_x"/>
                                          </p:val>
                                        </p:tav>
                                      </p:tavLst>
                                    </p:anim>
                                    <p:anim calcmode="lin" valueType="num">
                                      <p:cBhvr additive="base">
                                        <p:cTn id="51" dur="3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1+#ppt_w/2"/>
                                          </p:val>
                                        </p:tav>
                                        <p:tav tm="100000">
                                          <p:val>
                                            <p:strVal val="#ppt_x"/>
                                          </p:val>
                                        </p:tav>
                                      </p:tavLst>
                                    </p:anim>
                                    <p:anim calcmode="lin" valueType="num">
                                      <p:cBhvr additive="base">
                                        <p:cTn id="55" dur="3000" fill="hold"/>
                                        <p:tgtEl>
                                          <p:spTgt spid="14"/>
                                        </p:tgtEl>
                                        <p:attrNameLst>
                                          <p:attrName>ppt_y</p:attrName>
                                        </p:attrNameLst>
                                      </p:cBhvr>
                                      <p:tavLst>
                                        <p:tav tm="0">
                                          <p:val>
                                            <p:strVal val="#ppt_y"/>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5"/>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8"/>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9"/>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0"/>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1"/>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4"/>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6"/>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7"/>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2"/>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3"/>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4"/>
                                        </p:tgtEl>
                                        <p:attrNameLst>
                                          <p:attrName>r</p:attrName>
                                        </p:attrNameLst>
                                      </p:cBhvr>
                                    </p:animRot>
                                  </p:childTnLst>
                                </p:cTn>
                              </p:par>
                            </p:childTnLst>
                          </p:cTn>
                        </p:par>
                        <p:par>
                          <p:cTn id="80" fill="hold">
                            <p:stCondLst>
                              <p:cond delay="3000"/>
                            </p:stCondLst>
                            <p:childTnLst>
                              <p:par>
                                <p:cTn id="81" presetID="2" presetClass="exit" presetSubtype="2" fill="hold" nodeType="afterEffect">
                                  <p:stCondLst>
                                    <p:cond delay="0"/>
                                  </p:stCondLst>
                                  <p:childTnLst>
                                    <p:anim calcmode="lin" valueType="num">
                                      <p:cBhvr additive="base">
                                        <p:cTn id="82" dur="3000"/>
                                        <p:tgtEl>
                                          <p:spTgt spid="3"/>
                                        </p:tgtEl>
                                        <p:attrNameLst>
                                          <p:attrName>ppt_x</p:attrName>
                                        </p:attrNameLst>
                                      </p:cBhvr>
                                      <p:tavLst>
                                        <p:tav tm="0">
                                          <p:val>
                                            <p:strVal val="ppt_x"/>
                                          </p:val>
                                        </p:tav>
                                        <p:tav tm="100000">
                                          <p:val>
                                            <p:strVal val="1+ppt_w/2"/>
                                          </p:val>
                                        </p:tav>
                                      </p:tavLst>
                                    </p:anim>
                                    <p:anim calcmode="lin" valueType="num">
                                      <p:cBhvr additive="base">
                                        <p:cTn id="83" dur="3000"/>
                                        <p:tgtEl>
                                          <p:spTgt spid="3"/>
                                        </p:tgtEl>
                                        <p:attrNameLst>
                                          <p:attrName>ppt_y</p:attrName>
                                        </p:attrNameLst>
                                      </p:cBhvr>
                                      <p:tavLst>
                                        <p:tav tm="0">
                                          <p:val>
                                            <p:strVal val="ppt_y"/>
                                          </p:val>
                                        </p:tav>
                                        <p:tav tm="100000">
                                          <p:val>
                                            <p:strVal val="ppt_y"/>
                                          </p:val>
                                        </p:tav>
                                      </p:tavLst>
                                    </p:anim>
                                    <p:set>
                                      <p:cBhvr>
                                        <p:cTn id="84" dur="1" fill="hold">
                                          <p:stCondLst>
                                            <p:cond delay="2999"/>
                                          </p:stCondLst>
                                        </p:cTn>
                                        <p:tgtEl>
                                          <p:spTgt spid="3"/>
                                        </p:tgtEl>
                                        <p:attrNameLst>
                                          <p:attrName>style.visibility</p:attrName>
                                        </p:attrNameLst>
                                      </p:cBhvr>
                                      <p:to>
                                        <p:strVal val="hidden"/>
                                      </p:to>
                                    </p:set>
                                  </p:childTnLst>
                                </p:cTn>
                              </p:par>
                              <p:par>
                                <p:cTn id="85" presetID="2" presetClass="exit" presetSubtype="2" fill="hold" nodeType="withEffect">
                                  <p:stCondLst>
                                    <p:cond delay="0"/>
                                  </p:stCondLst>
                                  <p:childTnLst>
                                    <p:anim calcmode="lin" valueType="num">
                                      <p:cBhvr additive="base">
                                        <p:cTn id="86" dur="3000"/>
                                        <p:tgtEl>
                                          <p:spTgt spid="4"/>
                                        </p:tgtEl>
                                        <p:attrNameLst>
                                          <p:attrName>ppt_x</p:attrName>
                                        </p:attrNameLst>
                                      </p:cBhvr>
                                      <p:tavLst>
                                        <p:tav tm="0">
                                          <p:val>
                                            <p:strVal val="ppt_x"/>
                                          </p:val>
                                        </p:tav>
                                        <p:tav tm="100000">
                                          <p:val>
                                            <p:strVal val="1+ppt_w/2"/>
                                          </p:val>
                                        </p:tav>
                                      </p:tavLst>
                                    </p:anim>
                                    <p:anim calcmode="lin" valueType="num">
                                      <p:cBhvr additive="base">
                                        <p:cTn id="87" dur="3000"/>
                                        <p:tgtEl>
                                          <p:spTgt spid="4"/>
                                        </p:tgtEl>
                                        <p:attrNameLst>
                                          <p:attrName>ppt_y</p:attrName>
                                        </p:attrNameLst>
                                      </p:cBhvr>
                                      <p:tavLst>
                                        <p:tav tm="0">
                                          <p:val>
                                            <p:strVal val="ppt_y"/>
                                          </p:val>
                                        </p:tav>
                                        <p:tav tm="100000">
                                          <p:val>
                                            <p:strVal val="ppt_y"/>
                                          </p:val>
                                        </p:tav>
                                      </p:tavLst>
                                    </p:anim>
                                    <p:set>
                                      <p:cBhvr>
                                        <p:cTn id="88" dur="1" fill="hold">
                                          <p:stCondLst>
                                            <p:cond delay="2999"/>
                                          </p:stCondLst>
                                        </p:cTn>
                                        <p:tgtEl>
                                          <p:spTgt spid="4"/>
                                        </p:tgtEl>
                                        <p:attrNameLst>
                                          <p:attrName>style.visibility</p:attrName>
                                        </p:attrNameLst>
                                      </p:cBhvr>
                                      <p:to>
                                        <p:strVal val="hidden"/>
                                      </p:to>
                                    </p:set>
                                  </p:childTnLst>
                                </p:cTn>
                              </p:par>
                              <p:par>
                                <p:cTn id="89" presetID="2" presetClass="exit" presetSubtype="2" fill="hold" nodeType="withEffect">
                                  <p:stCondLst>
                                    <p:cond delay="0"/>
                                  </p:stCondLst>
                                  <p:childTnLst>
                                    <p:anim calcmode="lin" valueType="num">
                                      <p:cBhvr additive="base">
                                        <p:cTn id="90" dur="3000"/>
                                        <p:tgtEl>
                                          <p:spTgt spid="5"/>
                                        </p:tgtEl>
                                        <p:attrNameLst>
                                          <p:attrName>ppt_x</p:attrName>
                                        </p:attrNameLst>
                                      </p:cBhvr>
                                      <p:tavLst>
                                        <p:tav tm="0">
                                          <p:val>
                                            <p:strVal val="ppt_x"/>
                                          </p:val>
                                        </p:tav>
                                        <p:tav tm="100000">
                                          <p:val>
                                            <p:strVal val="1+ppt_w/2"/>
                                          </p:val>
                                        </p:tav>
                                      </p:tavLst>
                                    </p:anim>
                                    <p:anim calcmode="lin" valueType="num">
                                      <p:cBhvr additive="base">
                                        <p:cTn id="91" dur="3000"/>
                                        <p:tgtEl>
                                          <p:spTgt spid="5"/>
                                        </p:tgtEl>
                                        <p:attrNameLst>
                                          <p:attrName>ppt_y</p:attrName>
                                        </p:attrNameLst>
                                      </p:cBhvr>
                                      <p:tavLst>
                                        <p:tav tm="0">
                                          <p:val>
                                            <p:strVal val="ppt_y"/>
                                          </p:val>
                                        </p:tav>
                                        <p:tav tm="100000">
                                          <p:val>
                                            <p:strVal val="ppt_y"/>
                                          </p:val>
                                        </p:tav>
                                      </p:tavLst>
                                    </p:anim>
                                    <p:set>
                                      <p:cBhvr>
                                        <p:cTn id="92" dur="1" fill="hold">
                                          <p:stCondLst>
                                            <p:cond delay="2999"/>
                                          </p:stCondLst>
                                        </p:cTn>
                                        <p:tgtEl>
                                          <p:spTgt spid="5"/>
                                        </p:tgtEl>
                                        <p:attrNameLst>
                                          <p:attrName>style.visibility</p:attrName>
                                        </p:attrNameLst>
                                      </p:cBhvr>
                                      <p:to>
                                        <p:strVal val="hidden"/>
                                      </p:to>
                                    </p:set>
                                  </p:childTnLst>
                                </p:cTn>
                              </p:par>
                              <p:par>
                                <p:cTn id="93" presetID="2" presetClass="exit" presetSubtype="2" fill="hold"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1+ppt_w/2"/>
                                          </p:val>
                                        </p:tav>
                                      </p:tavLst>
                                    </p:anim>
                                    <p:anim calcmode="lin" valueType="num">
                                      <p:cBhvr additive="base">
                                        <p:cTn id="95" dur="3000"/>
                                        <p:tgtEl>
                                          <p:spTgt spid="6"/>
                                        </p:tgtEl>
                                        <p:attrNameLst>
                                          <p:attrName>ppt_y</p:attrName>
                                        </p:attrNameLst>
                                      </p:cBhvr>
                                      <p:tavLst>
                                        <p:tav tm="0">
                                          <p:val>
                                            <p:strVal val="ppt_y"/>
                                          </p:val>
                                        </p:tav>
                                        <p:tav tm="100000">
                                          <p:val>
                                            <p:strVal val="ppt_y"/>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2" fill="hold" nodeType="withEffect">
                                  <p:stCondLst>
                                    <p:cond delay="0"/>
                                  </p:stCondLst>
                                  <p:childTnLst>
                                    <p:anim calcmode="lin" valueType="num">
                                      <p:cBhvr additive="base">
                                        <p:cTn id="98" dur="3000"/>
                                        <p:tgtEl>
                                          <p:spTgt spid="7"/>
                                        </p:tgtEl>
                                        <p:attrNameLst>
                                          <p:attrName>ppt_x</p:attrName>
                                        </p:attrNameLst>
                                      </p:cBhvr>
                                      <p:tavLst>
                                        <p:tav tm="0">
                                          <p:val>
                                            <p:strVal val="ppt_x"/>
                                          </p:val>
                                        </p:tav>
                                        <p:tav tm="100000">
                                          <p:val>
                                            <p:strVal val="1+ppt_w/2"/>
                                          </p:val>
                                        </p:tav>
                                      </p:tavLst>
                                    </p:anim>
                                    <p:anim calcmode="lin" valueType="num">
                                      <p:cBhvr additive="base">
                                        <p:cTn id="99" dur="3000"/>
                                        <p:tgtEl>
                                          <p:spTgt spid="7"/>
                                        </p:tgtEl>
                                        <p:attrNameLst>
                                          <p:attrName>ppt_y</p:attrName>
                                        </p:attrNameLst>
                                      </p:cBhvr>
                                      <p:tavLst>
                                        <p:tav tm="0">
                                          <p:val>
                                            <p:strVal val="ppt_y"/>
                                          </p:val>
                                        </p:tav>
                                        <p:tav tm="100000">
                                          <p:val>
                                            <p:strVal val="ppt_y"/>
                                          </p:val>
                                        </p:tav>
                                      </p:tavLst>
                                    </p:anim>
                                    <p:set>
                                      <p:cBhvr>
                                        <p:cTn id="100" dur="1" fill="hold">
                                          <p:stCondLst>
                                            <p:cond delay="2999"/>
                                          </p:stCondLst>
                                        </p:cTn>
                                        <p:tgtEl>
                                          <p:spTgt spid="7"/>
                                        </p:tgtEl>
                                        <p:attrNameLst>
                                          <p:attrName>style.visibility</p:attrName>
                                        </p:attrNameLst>
                                      </p:cBhvr>
                                      <p:to>
                                        <p:strVal val="hidden"/>
                                      </p:to>
                                    </p:set>
                                  </p:childTnLst>
                                </p:cTn>
                              </p:par>
                              <p:par>
                                <p:cTn id="101" presetID="2" presetClass="exit" presetSubtype="2" fill="hold" nodeType="withEffect">
                                  <p:stCondLst>
                                    <p:cond delay="0"/>
                                  </p:stCondLst>
                                  <p:childTnLst>
                                    <p:anim calcmode="lin" valueType="num">
                                      <p:cBhvr additive="base">
                                        <p:cTn id="102" dur="3000"/>
                                        <p:tgtEl>
                                          <p:spTgt spid="8"/>
                                        </p:tgtEl>
                                        <p:attrNameLst>
                                          <p:attrName>ppt_x</p:attrName>
                                        </p:attrNameLst>
                                      </p:cBhvr>
                                      <p:tavLst>
                                        <p:tav tm="0">
                                          <p:val>
                                            <p:strVal val="ppt_x"/>
                                          </p:val>
                                        </p:tav>
                                        <p:tav tm="100000">
                                          <p:val>
                                            <p:strVal val="1+ppt_w/2"/>
                                          </p:val>
                                        </p:tav>
                                      </p:tavLst>
                                    </p:anim>
                                    <p:anim calcmode="lin" valueType="num">
                                      <p:cBhvr additive="base">
                                        <p:cTn id="103" dur="3000"/>
                                        <p:tgtEl>
                                          <p:spTgt spid="8"/>
                                        </p:tgtEl>
                                        <p:attrNameLst>
                                          <p:attrName>ppt_y</p:attrName>
                                        </p:attrNameLst>
                                      </p:cBhvr>
                                      <p:tavLst>
                                        <p:tav tm="0">
                                          <p:val>
                                            <p:strVal val="ppt_y"/>
                                          </p:val>
                                        </p:tav>
                                        <p:tav tm="100000">
                                          <p:val>
                                            <p:strVal val="ppt_y"/>
                                          </p:val>
                                        </p:tav>
                                      </p:tavLst>
                                    </p:anim>
                                    <p:set>
                                      <p:cBhvr>
                                        <p:cTn id="104" dur="1" fill="hold">
                                          <p:stCondLst>
                                            <p:cond delay="2999"/>
                                          </p:stCondLst>
                                        </p:cTn>
                                        <p:tgtEl>
                                          <p:spTgt spid="8"/>
                                        </p:tgtEl>
                                        <p:attrNameLst>
                                          <p:attrName>style.visibility</p:attrName>
                                        </p:attrNameLst>
                                      </p:cBhvr>
                                      <p:to>
                                        <p:strVal val="hidden"/>
                                      </p:to>
                                    </p:set>
                                  </p:childTnLst>
                                </p:cTn>
                              </p:par>
                              <p:par>
                                <p:cTn id="105" presetID="2" presetClass="exit" presetSubtype="2" fill="hold" nodeType="withEffect">
                                  <p:stCondLst>
                                    <p:cond delay="0"/>
                                  </p:stCondLst>
                                  <p:childTnLst>
                                    <p:anim calcmode="lin" valueType="num">
                                      <p:cBhvr additive="base">
                                        <p:cTn id="106" dur="3000"/>
                                        <p:tgtEl>
                                          <p:spTgt spid="9"/>
                                        </p:tgtEl>
                                        <p:attrNameLst>
                                          <p:attrName>ppt_x</p:attrName>
                                        </p:attrNameLst>
                                      </p:cBhvr>
                                      <p:tavLst>
                                        <p:tav tm="0">
                                          <p:val>
                                            <p:strVal val="ppt_x"/>
                                          </p:val>
                                        </p:tav>
                                        <p:tav tm="100000">
                                          <p:val>
                                            <p:strVal val="1+ppt_w/2"/>
                                          </p:val>
                                        </p:tav>
                                      </p:tavLst>
                                    </p:anim>
                                    <p:anim calcmode="lin" valueType="num">
                                      <p:cBhvr additive="base">
                                        <p:cTn id="107" dur="3000"/>
                                        <p:tgtEl>
                                          <p:spTgt spid="9"/>
                                        </p:tgtEl>
                                        <p:attrNameLst>
                                          <p:attrName>ppt_y</p:attrName>
                                        </p:attrNameLst>
                                      </p:cBhvr>
                                      <p:tavLst>
                                        <p:tav tm="0">
                                          <p:val>
                                            <p:strVal val="ppt_y"/>
                                          </p:val>
                                        </p:tav>
                                        <p:tav tm="100000">
                                          <p:val>
                                            <p:strVal val="ppt_y"/>
                                          </p:val>
                                        </p:tav>
                                      </p:tavLst>
                                    </p:anim>
                                    <p:set>
                                      <p:cBhvr>
                                        <p:cTn id="108" dur="1" fill="hold">
                                          <p:stCondLst>
                                            <p:cond delay="2999"/>
                                          </p:stCondLst>
                                        </p:cTn>
                                        <p:tgtEl>
                                          <p:spTgt spid="9"/>
                                        </p:tgtEl>
                                        <p:attrNameLst>
                                          <p:attrName>style.visibility</p:attrName>
                                        </p:attrNameLst>
                                      </p:cBhvr>
                                      <p:to>
                                        <p:strVal val="hidden"/>
                                      </p:to>
                                    </p:set>
                                  </p:childTnLst>
                                </p:cTn>
                              </p:par>
                              <p:par>
                                <p:cTn id="109" presetID="2" presetClass="exit" presetSubtype="2" fill="hold"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1+ppt_w/2"/>
                                          </p:val>
                                        </p:tav>
                                      </p:tavLst>
                                    </p:anim>
                                    <p:anim calcmode="lin" valueType="num">
                                      <p:cBhvr additive="base">
                                        <p:cTn id="111" dur="3000"/>
                                        <p:tgtEl>
                                          <p:spTgt spid="10"/>
                                        </p:tgtEl>
                                        <p:attrNameLst>
                                          <p:attrName>ppt_y</p:attrName>
                                        </p:attrNameLst>
                                      </p:cBhvr>
                                      <p:tavLst>
                                        <p:tav tm="0">
                                          <p:val>
                                            <p:strVal val="ppt_y"/>
                                          </p:val>
                                        </p:tav>
                                        <p:tav tm="100000">
                                          <p:val>
                                            <p:strVal val="ppt_y"/>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2" fill="hold" nodeType="withEffect">
                                  <p:stCondLst>
                                    <p:cond delay="0"/>
                                  </p:stCondLst>
                                  <p:childTnLst>
                                    <p:anim calcmode="lin" valueType="num">
                                      <p:cBhvr additive="base">
                                        <p:cTn id="114" dur="3000"/>
                                        <p:tgtEl>
                                          <p:spTgt spid="11"/>
                                        </p:tgtEl>
                                        <p:attrNameLst>
                                          <p:attrName>ppt_x</p:attrName>
                                        </p:attrNameLst>
                                      </p:cBhvr>
                                      <p:tavLst>
                                        <p:tav tm="0">
                                          <p:val>
                                            <p:strVal val="ppt_x"/>
                                          </p:val>
                                        </p:tav>
                                        <p:tav tm="100000">
                                          <p:val>
                                            <p:strVal val="1+ppt_w/2"/>
                                          </p:val>
                                        </p:tav>
                                      </p:tavLst>
                                    </p:anim>
                                    <p:anim calcmode="lin" valueType="num">
                                      <p:cBhvr additive="base">
                                        <p:cTn id="115" dur="3000"/>
                                        <p:tgtEl>
                                          <p:spTgt spid="11"/>
                                        </p:tgtEl>
                                        <p:attrNameLst>
                                          <p:attrName>ppt_y</p:attrName>
                                        </p:attrNameLst>
                                      </p:cBhvr>
                                      <p:tavLst>
                                        <p:tav tm="0">
                                          <p:val>
                                            <p:strVal val="ppt_y"/>
                                          </p:val>
                                        </p:tav>
                                        <p:tav tm="100000">
                                          <p:val>
                                            <p:strVal val="ppt_y"/>
                                          </p:val>
                                        </p:tav>
                                      </p:tavLst>
                                    </p:anim>
                                    <p:set>
                                      <p:cBhvr>
                                        <p:cTn id="116" dur="1" fill="hold">
                                          <p:stCondLst>
                                            <p:cond delay="2999"/>
                                          </p:stCondLst>
                                        </p:cTn>
                                        <p:tgtEl>
                                          <p:spTgt spid="11"/>
                                        </p:tgtEl>
                                        <p:attrNameLst>
                                          <p:attrName>style.visibility</p:attrName>
                                        </p:attrNameLst>
                                      </p:cBhvr>
                                      <p:to>
                                        <p:strVal val="hidden"/>
                                      </p:to>
                                    </p:set>
                                  </p:childTnLst>
                                </p:cTn>
                              </p:par>
                              <p:par>
                                <p:cTn id="117" presetID="2" presetClass="exit" presetSubtype="2" fill="hold"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1+ppt_w/2"/>
                                          </p:val>
                                        </p:tav>
                                      </p:tavLst>
                                    </p:anim>
                                    <p:anim calcmode="lin" valueType="num">
                                      <p:cBhvr additive="base">
                                        <p:cTn id="119" dur="3000"/>
                                        <p:tgtEl>
                                          <p:spTgt spid="12"/>
                                        </p:tgtEl>
                                        <p:attrNameLst>
                                          <p:attrName>ppt_y</p:attrName>
                                        </p:attrNameLst>
                                      </p:cBhvr>
                                      <p:tavLst>
                                        <p:tav tm="0">
                                          <p:val>
                                            <p:strVal val="ppt_y"/>
                                          </p:val>
                                        </p:tav>
                                        <p:tav tm="100000">
                                          <p:val>
                                            <p:strVal val="ppt_y"/>
                                          </p:val>
                                        </p:tav>
                                      </p:tavLst>
                                    </p:anim>
                                    <p:set>
                                      <p:cBhvr>
                                        <p:cTn id="120" dur="1" fill="hold">
                                          <p:stCondLst>
                                            <p:cond delay="2999"/>
                                          </p:stCondLst>
                                        </p:cTn>
                                        <p:tgtEl>
                                          <p:spTgt spid="12"/>
                                        </p:tgtEl>
                                        <p:attrNameLst>
                                          <p:attrName>style.visibility</p:attrName>
                                        </p:attrNameLst>
                                      </p:cBhvr>
                                      <p:to>
                                        <p:strVal val="hidden"/>
                                      </p:to>
                                    </p:set>
                                  </p:childTnLst>
                                </p:cTn>
                              </p:par>
                              <p:par>
                                <p:cTn id="121" presetID="2" presetClass="exit" presetSubtype="2" fill="hold" nodeType="withEffect">
                                  <p:stCondLst>
                                    <p:cond delay="0"/>
                                  </p:stCondLst>
                                  <p:childTnLst>
                                    <p:anim calcmode="lin" valueType="num">
                                      <p:cBhvr additive="base">
                                        <p:cTn id="122" dur="3000"/>
                                        <p:tgtEl>
                                          <p:spTgt spid="13"/>
                                        </p:tgtEl>
                                        <p:attrNameLst>
                                          <p:attrName>ppt_x</p:attrName>
                                        </p:attrNameLst>
                                      </p:cBhvr>
                                      <p:tavLst>
                                        <p:tav tm="0">
                                          <p:val>
                                            <p:strVal val="ppt_x"/>
                                          </p:val>
                                        </p:tav>
                                        <p:tav tm="100000">
                                          <p:val>
                                            <p:strVal val="1+ppt_w/2"/>
                                          </p:val>
                                        </p:tav>
                                      </p:tavLst>
                                    </p:anim>
                                    <p:anim calcmode="lin" valueType="num">
                                      <p:cBhvr additive="base">
                                        <p:cTn id="123" dur="3000"/>
                                        <p:tgtEl>
                                          <p:spTgt spid="13"/>
                                        </p:tgtEl>
                                        <p:attrNameLst>
                                          <p:attrName>ppt_y</p:attrName>
                                        </p:attrNameLst>
                                      </p:cBhvr>
                                      <p:tavLst>
                                        <p:tav tm="0">
                                          <p:val>
                                            <p:strVal val="ppt_y"/>
                                          </p:val>
                                        </p:tav>
                                        <p:tav tm="100000">
                                          <p:val>
                                            <p:strVal val="ppt_y"/>
                                          </p:val>
                                        </p:tav>
                                      </p:tavLst>
                                    </p:anim>
                                    <p:set>
                                      <p:cBhvr>
                                        <p:cTn id="124" dur="1" fill="hold">
                                          <p:stCondLst>
                                            <p:cond delay="2999"/>
                                          </p:stCondLst>
                                        </p:cTn>
                                        <p:tgtEl>
                                          <p:spTgt spid="13"/>
                                        </p:tgtEl>
                                        <p:attrNameLst>
                                          <p:attrName>style.visibility</p:attrName>
                                        </p:attrNameLst>
                                      </p:cBhvr>
                                      <p:to>
                                        <p:strVal val="hidden"/>
                                      </p:to>
                                    </p:set>
                                  </p:childTnLst>
                                </p:cTn>
                              </p:par>
                              <p:par>
                                <p:cTn id="125" presetID="2" presetClass="exit" presetSubtype="2" fill="hold" nodeType="withEffect">
                                  <p:stCondLst>
                                    <p:cond delay="0"/>
                                  </p:stCondLst>
                                  <p:childTnLst>
                                    <p:anim calcmode="lin" valueType="num">
                                      <p:cBhvr additive="base">
                                        <p:cTn id="126" dur="3000"/>
                                        <p:tgtEl>
                                          <p:spTgt spid="14"/>
                                        </p:tgtEl>
                                        <p:attrNameLst>
                                          <p:attrName>ppt_x</p:attrName>
                                        </p:attrNameLst>
                                      </p:cBhvr>
                                      <p:tavLst>
                                        <p:tav tm="0">
                                          <p:val>
                                            <p:strVal val="ppt_x"/>
                                          </p:val>
                                        </p:tav>
                                        <p:tav tm="100000">
                                          <p:val>
                                            <p:strVal val="1+ppt_w/2"/>
                                          </p:val>
                                        </p:tav>
                                      </p:tavLst>
                                    </p:anim>
                                    <p:anim calcmode="lin" valueType="num">
                                      <p:cBhvr additive="base">
                                        <p:cTn id="127" dur="3000"/>
                                        <p:tgtEl>
                                          <p:spTgt spid="14"/>
                                        </p:tgtEl>
                                        <p:attrNameLst>
                                          <p:attrName>ppt_y</p:attrName>
                                        </p:attrNameLst>
                                      </p:cBhvr>
                                      <p:tavLst>
                                        <p:tav tm="0">
                                          <p:val>
                                            <p:strVal val="ppt_y"/>
                                          </p:val>
                                        </p:tav>
                                        <p:tav tm="100000">
                                          <p:val>
                                            <p:strVal val="ppt_y"/>
                                          </p:val>
                                        </p:tav>
                                      </p:tavLst>
                                    </p:anim>
                                    <p:set>
                                      <p:cBhvr>
                                        <p:cTn id="128" dur="1" fill="hold">
                                          <p:stCondLst>
                                            <p:cond delay="2999"/>
                                          </p:stCondLst>
                                        </p:cTn>
                                        <p:tgtEl>
                                          <p:spTgt spid="14"/>
                                        </p:tgtEl>
                                        <p:attrNameLst>
                                          <p:attrName>style.visibility</p:attrName>
                                        </p:attrNameLst>
                                      </p:cBhvr>
                                      <p:to>
                                        <p:strVal val="hidden"/>
                                      </p:to>
                                    </p:set>
                                  </p:childTnLst>
                                </p:cTn>
                              </p:par>
                              <p:par>
                                <p:cTn id="129" presetID="17" presetClass="entr" presetSubtype="8" fill="hold" nodeType="withEffect">
                                  <p:stCondLst>
                                    <p:cond delay="0"/>
                                  </p:stCondLst>
                                  <p:childTnLst>
                                    <p:set>
                                      <p:cBhvr>
                                        <p:cTn id="130" dur="1" fill="hold">
                                          <p:stCondLst>
                                            <p:cond delay="0"/>
                                          </p:stCondLst>
                                        </p:cTn>
                                        <p:tgtEl>
                                          <p:spTgt spid="2"/>
                                        </p:tgtEl>
                                        <p:attrNameLst>
                                          <p:attrName>style.visibility</p:attrName>
                                        </p:attrNameLst>
                                      </p:cBhvr>
                                      <p:to>
                                        <p:strVal val="visible"/>
                                      </p:to>
                                    </p:set>
                                    <p:anim calcmode="lin" valueType="num">
                                      <p:cBhvr>
                                        <p:cTn id="131" dur="3000" fill="hold"/>
                                        <p:tgtEl>
                                          <p:spTgt spid="2"/>
                                        </p:tgtEl>
                                        <p:attrNameLst>
                                          <p:attrName>ppt_x</p:attrName>
                                        </p:attrNameLst>
                                      </p:cBhvr>
                                      <p:tavLst>
                                        <p:tav tm="0">
                                          <p:val>
                                            <p:strVal val="#ppt_x-#ppt_w/2"/>
                                          </p:val>
                                        </p:tav>
                                        <p:tav tm="100000">
                                          <p:val>
                                            <p:strVal val="#ppt_x"/>
                                          </p:val>
                                        </p:tav>
                                      </p:tavLst>
                                    </p:anim>
                                    <p:anim calcmode="lin" valueType="num">
                                      <p:cBhvr>
                                        <p:cTn id="132" dur="3000" fill="hold"/>
                                        <p:tgtEl>
                                          <p:spTgt spid="2"/>
                                        </p:tgtEl>
                                        <p:attrNameLst>
                                          <p:attrName>ppt_y</p:attrName>
                                        </p:attrNameLst>
                                      </p:cBhvr>
                                      <p:tavLst>
                                        <p:tav tm="0">
                                          <p:val>
                                            <p:strVal val="#ppt_y"/>
                                          </p:val>
                                        </p:tav>
                                        <p:tav tm="100000">
                                          <p:val>
                                            <p:strVal val="#ppt_y"/>
                                          </p:val>
                                        </p:tav>
                                      </p:tavLst>
                                    </p:anim>
                                    <p:anim calcmode="lin" valueType="num">
                                      <p:cBhvr>
                                        <p:cTn id="133" dur="3000" fill="hold"/>
                                        <p:tgtEl>
                                          <p:spTgt spid="2"/>
                                        </p:tgtEl>
                                        <p:attrNameLst>
                                          <p:attrName>ppt_w</p:attrName>
                                        </p:attrNameLst>
                                      </p:cBhvr>
                                      <p:tavLst>
                                        <p:tav tm="0">
                                          <p:val>
                                            <p:fltVal val="0"/>
                                          </p:val>
                                        </p:tav>
                                        <p:tav tm="100000">
                                          <p:val>
                                            <p:strVal val="#ppt_w"/>
                                          </p:val>
                                        </p:tav>
                                      </p:tavLst>
                                    </p:anim>
                                    <p:anim calcmode="lin" valueType="num">
                                      <p:cBhvr>
                                        <p:cTn id="134"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lin ang="10800000" scaled="1"/>
          <a:tileRect/>
        </a:gradFill>
        <a:effectLst/>
      </p:bgPr>
    </p:bg>
    <p:spTree>
      <p:nvGrpSpPr>
        <p:cNvPr id="1" name=""/>
        <p:cNvGrpSpPr/>
        <p:nvPr/>
      </p:nvGrpSpPr>
      <p:grpSpPr>
        <a:xfrm>
          <a:off x="0" y="0"/>
          <a:ext cx="0" cy="0"/>
          <a:chOff x="0" y="0"/>
          <a:chExt cx="0" cy="0"/>
        </a:xfrm>
      </p:grpSpPr>
      <p:pic>
        <p:nvPicPr>
          <p:cNvPr id="2" name="1 Imagen" descr="skaly-kobieta-skrzypce-morz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boton-verde-claro-th.png"/>
          <p:cNvPicPr>
            <a:picLocks noChangeAspect="1"/>
          </p:cNvPicPr>
          <p:nvPr/>
        </p:nvPicPr>
        <p:blipFill>
          <a:blip r:embed="rId3">
            <a:duotone>
              <a:schemeClr val="accent5">
                <a:shade val="45000"/>
                <a:satMod val="135000"/>
              </a:schemeClr>
              <a:prstClr val="white"/>
            </a:duotone>
            <a:lum bright="-30000"/>
          </a:blip>
          <a:stretch>
            <a:fillRect/>
          </a:stretch>
        </p:blipFill>
        <p:spPr>
          <a:xfrm>
            <a:off x="4000496" y="2071684"/>
            <a:ext cx="966509" cy="966509"/>
          </a:xfrm>
          <a:prstGeom prst="rect">
            <a:avLst/>
          </a:prstGeom>
        </p:spPr>
      </p:pic>
      <p:pic>
        <p:nvPicPr>
          <p:cNvPr id="4" name="3 Imagen" descr="20111104173647-1.png"/>
          <p:cNvPicPr>
            <a:picLocks noChangeAspect="1"/>
          </p:cNvPicPr>
          <p:nvPr/>
        </p:nvPicPr>
        <p:blipFill>
          <a:blip r:embed="rId4" cstate="print"/>
          <a:stretch>
            <a:fillRect/>
          </a:stretch>
        </p:blipFill>
        <p:spPr>
          <a:xfrm>
            <a:off x="3357554" y="-285770"/>
            <a:ext cx="2438405" cy="2359157"/>
          </a:xfrm>
          <a:prstGeom prst="rect">
            <a:avLst/>
          </a:prstGeom>
        </p:spPr>
      </p:pic>
      <p:pic>
        <p:nvPicPr>
          <p:cNvPr id="5" name="4 Imagen" descr="20111104173647-1.png"/>
          <p:cNvPicPr>
            <a:picLocks noChangeAspect="1"/>
          </p:cNvPicPr>
          <p:nvPr/>
        </p:nvPicPr>
        <p:blipFill>
          <a:blip r:embed="rId4" cstate="print"/>
          <a:stretch>
            <a:fillRect/>
          </a:stretch>
        </p:blipFill>
        <p:spPr>
          <a:xfrm rot="5400000">
            <a:off x="5032442" y="1468366"/>
            <a:ext cx="2438405" cy="2359157"/>
          </a:xfrm>
          <a:prstGeom prst="rect">
            <a:avLst/>
          </a:prstGeom>
        </p:spPr>
      </p:pic>
      <p:pic>
        <p:nvPicPr>
          <p:cNvPr id="6" name="5 Imagen" descr="20111104173647-1.png"/>
          <p:cNvPicPr>
            <a:picLocks noChangeAspect="1"/>
          </p:cNvPicPr>
          <p:nvPr/>
        </p:nvPicPr>
        <p:blipFill>
          <a:blip r:embed="rId4" cstate="print"/>
          <a:stretch>
            <a:fillRect/>
          </a:stretch>
        </p:blipFill>
        <p:spPr>
          <a:xfrm rot="16200000">
            <a:off x="1531980" y="1325490"/>
            <a:ext cx="2438405" cy="2359157"/>
          </a:xfrm>
          <a:prstGeom prst="rect">
            <a:avLst/>
          </a:prstGeom>
        </p:spPr>
      </p:pic>
      <p:pic>
        <p:nvPicPr>
          <p:cNvPr id="7" name="6 Imagen" descr="20111104173647-1.png"/>
          <p:cNvPicPr>
            <a:picLocks noChangeAspect="1"/>
          </p:cNvPicPr>
          <p:nvPr/>
        </p:nvPicPr>
        <p:blipFill>
          <a:blip r:embed="rId4" cstate="print"/>
          <a:stretch>
            <a:fillRect/>
          </a:stretch>
        </p:blipFill>
        <p:spPr>
          <a:xfrm rot="10800000">
            <a:off x="3071802" y="3071816"/>
            <a:ext cx="2438405" cy="2359157"/>
          </a:xfrm>
          <a:prstGeom prst="rect">
            <a:avLst/>
          </a:prstGeom>
        </p:spPr>
      </p:pic>
      <p:pic>
        <p:nvPicPr>
          <p:cNvPr id="8" name="7 Imagen" descr="20111104173647-1.png"/>
          <p:cNvPicPr>
            <a:picLocks noChangeAspect="1"/>
          </p:cNvPicPr>
          <p:nvPr/>
        </p:nvPicPr>
        <p:blipFill>
          <a:blip r:embed="rId4" cstate="print"/>
          <a:stretch>
            <a:fillRect/>
          </a:stretch>
        </p:blipFill>
        <p:spPr>
          <a:xfrm rot="19018263">
            <a:off x="2119994" y="14564"/>
            <a:ext cx="2438405" cy="2359157"/>
          </a:xfrm>
          <a:prstGeom prst="rect">
            <a:avLst/>
          </a:prstGeom>
        </p:spPr>
      </p:pic>
      <p:pic>
        <p:nvPicPr>
          <p:cNvPr id="9" name="8 Imagen" descr="20111104173647-1.png"/>
          <p:cNvPicPr>
            <a:picLocks noChangeAspect="1"/>
          </p:cNvPicPr>
          <p:nvPr/>
        </p:nvPicPr>
        <p:blipFill>
          <a:blip r:embed="rId4" cstate="print"/>
          <a:stretch>
            <a:fillRect/>
          </a:stretch>
        </p:blipFill>
        <p:spPr>
          <a:xfrm rot="3076085">
            <a:off x="4607166" y="295203"/>
            <a:ext cx="2438405" cy="2359157"/>
          </a:xfrm>
          <a:prstGeom prst="rect">
            <a:avLst/>
          </a:prstGeom>
        </p:spPr>
      </p:pic>
      <p:pic>
        <p:nvPicPr>
          <p:cNvPr id="10" name="9 Imagen" descr="20111104173647-1.png"/>
          <p:cNvPicPr>
            <a:picLocks noChangeAspect="1"/>
          </p:cNvPicPr>
          <p:nvPr/>
        </p:nvPicPr>
        <p:blipFill>
          <a:blip r:embed="rId4" cstate="print"/>
          <a:stretch>
            <a:fillRect/>
          </a:stretch>
        </p:blipFill>
        <p:spPr>
          <a:xfrm rot="13757470">
            <a:off x="1755993" y="2442765"/>
            <a:ext cx="2438405" cy="2359157"/>
          </a:xfrm>
          <a:prstGeom prst="rect">
            <a:avLst/>
          </a:prstGeom>
        </p:spPr>
      </p:pic>
      <p:pic>
        <p:nvPicPr>
          <p:cNvPr id="11" name="10 Imagen" descr="20111104173647-1.png"/>
          <p:cNvPicPr>
            <a:picLocks noChangeAspect="1"/>
          </p:cNvPicPr>
          <p:nvPr/>
        </p:nvPicPr>
        <p:blipFill>
          <a:blip r:embed="rId4" cstate="print"/>
          <a:stretch>
            <a:fillRect/>
          </a:stretch>
        </p:blipFill>
        <p:spPr>
          <a:xfrm rot="7902987">
            <a:off x="4401660" y="2658559"/>
            <a:ext cx="2438405" cy="2359157"/>
          </a:xfrm>
          <a:prstGeom prst="rect">
            <a:avLst/>
          </a:prstGeom>
        </p:spPr>
      </p:pic>
      <p:sp>
        <p:nvSpPr>
          <p:cNvPr id="12" name="11 Rectángulo"/>
          <p:cNvSpPr/>
          <p:nvPr/>
        </p:nvSpPr>
        <p:spPr>
          <a:xfrm>
            <a:off x="-571536" y="-428646"/>
            <a:ext cx="9858444" cy="5857916"/>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fltVal val="0"/>
                                          </p:val>
                                        </p:tav>
                                        <p:tav tm="100000">
                                          <p:val>
                                            <p:strVal val="#ppt_w"/>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anim calcmode="lin" valueType="num">
                                      <p:cBhvr>
                                        <p:cTn id="12" dur="2000" fill="hold"/>
                                        <p:tgtEl>
                                          <p:spTgt spid="3"/>
                                        </p:tgtEl>
                                        <p:attrNameLst>
                                          <p:attrName>ppt_x</p:attrName>
                                        </p:attrNameLst>
                                      </p:cBhvr>
                                      <p:tavLst>
                                        <p:tav tm="0">
                                          <p:val>
                                            <p:fltVal val="0.5"/>
                                          </p:val>
                                        </p:tav>
                                        <p:tav tm="100000">
                                          <p:val>
                                            <p:strVal val="#ppt_x"/>
                                          </p:val>
                                        </p:tav>
                                      </p:tavLst>
                                    </p:anim>
                                    <p:anim calcmode="lin" valueType="num">
                                      <p:cBhvr>
                                        <p:cTn id="13" dur="2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fltVal val="0"/>
                                          </p:val>
                                        </p:tav>
                                        <p:tav tm="100000">
                                          <p:val>
                                            <p:strVal val="#ppt_w"/>
                                          </p:val>
                                        </p:tav>
                                      </p:tavLst>
                                    </p:anim>
                                    <p:anim calcmode="lin" valueType="num">
                                      <p:cBhvr>
                                        <p:cTn id="17" dur="2000" fill="hold"/>
                                        <p:tgtEl>
                                          <p:spTgt spid="4"/>
                                        </p:tgtEl>
                                        <p:attrNameLst>
                                          <p:attrName>ppt_h</p:attrName>
                                        </p:attrNameLst>
                                      </p:cBhvr>
                                      <p:tavLst>
                                        <p:tav tm="0">
                                          <p:val>
                                            <p:fltVal val="0"/>
                                          </p:val>
                                        </p:tav>
                                        <p:tav tm="100000">
                                          <p:val>
                                            <p:strVal val="#ppt_h"/>
                                          </p:val>
                                        </p:tav>
                                      </p:tavLst>
                                    </p:anim>
                                    <p:anim calcmode="lin" valueType="num">
                                      <p:cBhvr>
                                        <p:cTn id="18" dur="2000" fill="hold"/>
                                        <p:tgtEl>
                                          <p:spTgt spid="4"/>
                                        </p:tgtEl>
                                        <p:attrNameLst>
                                          <p:attrName>ppt_x</p:attrName>
                                        </p:attrNameLst>
                                      </p:cBhvr>
                                      <p:tavLst>
                                        <p:tav tm="0">
                                          <p:val>
                                            <p:fltVal val="0.5"/>
                                          </p:val>
                                        </p:tav>
                                        <p:tav tm="100000">
                                          <p:val>
                                            <p:strVal val="#ppt_x"/>
                                          </p:val>
                                        </p:tav>
                                      </p:tavLst>
                                    </p:anim>
                                    <p:anim calcmode="lin" valueType="num">
                                      <p:cBhvr>
                                        <p:cTn id="19" dur="2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anim calcmode="lin" valueType="num">
                                      <p:cBhvr>
                                        <p:cTn id="24" dur="2000" fill="hold"/>
                                        <p:tgtEl>
                                          <p:spTgt spid="5"/>
                                        </p:tgtEl>
                                        <p:attrNameLst>
                                          <p:attrName>ppt_x</p:attrName>
                                        </p:attrNameLst>
                                      </p:cBhvr>
                                      <p:tavLst>
                                        <p:tav tm="0">
                                          <p:val>
                                            <p:fltVal val="0.5"/>
                                          </p:val>
                                        </p:tav>
                                        <p:tav tm="100000">
                                          <p:val>
                                            <p:strVal val="#ppt_x"/>
                                          </p:val>
                                        </p:tav>
                                      </p:tavLst>
                                    </p:anim>
                                    <p:anim calcmode="lin" valueType="num">
                                      <p:cBhvr>
                                        <p:cTn id="25" dur="2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2000" fill="hold"/>
                                        <p:tgtEl>
                                          <p:spTgt spid="6"/>
                                        </p:tgtEl>
                                        <p:attrNameLst>
                                          <p:attrName>ppt_w</p:attrName>
                                        </p:attrNameLst>
                                      </p:cBhvr>
                                      <p:tavLst>
                                        <p:tav tm="0">
                                          <p:val>
                                            <p:fltVal val="0"/>
                                          </p:val>
                                        </p:tav>
                                        <p:tav tm="100000">
                                          <p:val>
                                            <p:strVal val="#ppt_w"/>
                                          </p:val>
                                        </p:tav>
                                      </p:tavLst>
                                    </p:anim>
                                    <p:anim calcmode="lin" valueType="num">
                                      <p:cBhvr>
                                        <p:cTn id="29" dur="2000" fill="hold"/>
                                        <p:tgtEl>
                                          <p:spTgt spid="6"/>
                                        </p:tgtEl>
                                        <p:attrNameLst>
                                          <p:attrName>ppt_h</p:attrName>
                                        </p:attrNameLst>
                                      </p:cBhvr>
                                      <p:tavLst>
                                        <p:tav tm="0">
                                          <p:val>
                                            <p:fltVal val="0"/>
                                          </p:val>
                                        </p:tav>
                                        <p:tav tm="100000">
                                          <p:val>
                                            <p:strVal val="#ppt_h"/>
                                          </p:val>
                                        </p:tav>
                                      </p:tavLst>
                                    </p:anim>
                                    <p:anim calcmode="lin" valueType="num">
                                      <p:cBhvr>
                                        <p:cTn id="30" dur="2000" fill="hold"/>
                                        <p:tgtEl>
                                          <p:spTgt spid="6"/>
                                        </p:tgtEl>
                                        <p:attrNameLst>
                                          <p:attrName>ppt_x</p:attrName>
                                        </p:attrNameLst>
                                      </p:cBhvr>
                                      <p:tavLst>
                                        <p:tav tm="0">
                                          <p:val>
                                            <p:fltVal val="0.5"/>
                                          </p:val>
                                        </p:tav>
                                        <p:tav tm="100000">
                                          <p:val>
                                            <p:strVal val="#ppt_x"/>
                                          </p:val>
                                        </p:tav>
                                      </p:tavLst>
                                    </p:anim>
                                    <p:anim calcmode="lin" valueType="num">
                                      <p:cBhvr>
                                        <p:cTn id="31" dur="2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fltVal val="0"/>
                                          </p:val>
                                        </p:tav>
                                        <p:tav tm="100000">
                                          <p:val>
                                            <p:strVal val="#ppt_w"/>
                                          </p:val>
                                        </p:tav>
                                      </p:tavLst>
                                    </p:anim>
                                    <p:anim calcmode="lin" valueType="num">
                                      <p:cBhvr>
                                        <p:cTn id="35" dur="2000" fill="hold"/>
                                        <p:tgtEl>
                                          <p:spTgt spid="7"/>
                                        </p:tgtEl>
                                        <p:attrNameLst>
                                          <p:attrName>ppt_h</p:attrName>
                                        </p:attrNameLst>
                                      </p:cBhvr>
                                      <p:tavLst>
                                        <p:tav tm="0">
                                          <p:val>
                                            <p:fltVal val="0"/>
                                          </p:val>
                                        </p:tav>
                                        <p:tav tm="100000">
                                          <p:val>
                                            <p:strVal val="#ppt_h"/>
                                          </p:val>
                                        </p:tav>
                                      </p:tavLst>
                                    </p:anim>
                                    <p:anim calcmode="lin" valueType="num">
                                      <p:cBhvr>
                                        <p:cTn id="36" dur="2000" fill="hold"/>
                                        <p:tgtEl>
                                          <p:spTgt spid="7"/>
                                        </p:tgtEl>
                                        <p:attrNameLst>
                                          <p:attrName>ppt_x</p:attrName>
                                        </p:attrNameLst>
                                      </p:cBhvr>
                                      <p:tavLst>
                                        <p:tav tm="0">
                                          <p:val>
                                            <p:fltVal val="0.5"/>
                                          </p:val>
                                        </p:tav>
                                        <p:tav tm="100000">
                                          <p:val>
                                            <p:strVal val="#ppt_x"/>
                                          </p:val>
                                        </p:tav>
                                      </p:tavLst>
                                    </p:anim>
                                    <p:anim calcmode="lin" valueType="num">
                                      <p:cBhvr>
                                        <p:cTn id="37" dur="2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2000" fill="hold"/>
                                        <p:tgtEl>
                                          <p:spTgt spid="8"/>
                                        </p:tgtEl>
                                        <p:attrNameLst>
                                          <p:attrName>ppt_w</p:attrName>
                                        </p:attrNameLst>
                                      </p:cBhvr>
                                      <p:tavLst>
                                        <p:tav tm="0">
                                          <p:val>
                                            <p:fltVal val="0"/>
                                          </p:val>
                                        </p:tav>
                                        <p:tav tm="100000">
                                          <p:val>
                                            <p:strVal val="#ppt_w"/>
                                          </p:val>
                                        </p:tav>
                                      </p:tavLst>
                                    </p:anim>
                                    <p:anim calcmode="lin" valueType="num">
                                      <p:cBhvr>
                                        <p:cTn id="41" dur="2000" fill="hold"/>
                                        <p:tgtEl>
                                          <p:spTgt spid="8"/>
                                        </p:tgtEl>
                                        <p:attrNameLst>
                                          <p:attrName>ppt_h</p:attrName>
                                        </p:attrNameLst>
                                      </p:cBhvr>
                                      <p:tavLst>
                                        <p:tav tm="0">
                                          <p:val>
                                            <p:fltVal val="0"/>
                                          </p:val>
                                        </p:tav>
                                        <p:tav tm="100000">
                                          <p:val>
                                            <p:strVal val="#ppt_h"/>
                                          </p:val>
                                        </p:tav>
                                      </p:tavLst>
                                    </p:anim>
                                    <p:anim calcmode="lin" valueType="num">
                                      <p:cBhvr>
                                        <p:cTn id="42" dur="2000" fill="hold"/>
                                        <p:tgtEl>
                                          <p:spTgt spid="8"/>
                                        </p:tgtEl>
                                        <p:attrNameLst>
                                          <p:attrName>ppt_x</p:attrName>
                                        </p:attrNameLst>
                                      </p:cBhvr>
                                      <p:tavLst>
                                        <p:tav tm="0">
                                          <p:val>
                                            <p:fltVal val="0.5"/>
                                          </p:val>
                                        </p:tav>
                                        <p:tav tm="100000">
                                          <p:val>
                                            <p:strVal val="#ppt_x"/>
                                          </p:val>
                                        </p:tav>
                                      </p:tavLst>
                                    </p:anim>
                                    <p:anim calcmode="lin" valueType="num">
                                      <p:cBhvr>
                                        <p:cTn id="43" dur="2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2000" fill="hold"/>
                                        <p:tgtEl>
                                          <p:spTgt spid="9"/>
                                        </p:tgtEl>
                                        <p:attrNameLst>
                                          <p:attrName>ppt_w</p:attrName>
                                        </p:attrNameLst>
                                      </p:cBhvr>
                                      <p:tavLst>
                                        <p:tav tm="0">
                                          <p:val>
                                            <p:fltVal val="0"/>
                                          </p:val>
                                        </p:tav>
                                        <p:tav tm="100000">
                                          <p:val>
                                            <p:strVal val="#ppt_w"/>
                                          </p:val>
                                        </p:tav>
                                      </p:tavLst>
                                    </p:anim>
                                    <p:anim calcmode="lin" valueType="num">
                                      <p:cBhvr>
                                        <p:cTn id="47" dur="2000" fill="hold"/>
                                        <p:tgtEl>
                                          <p:spTgt spid="9"/>
                                        </p:tgtEl>
                                        <p:attrNameLst>
                                          <p:attrName>ppt_h</p:attrName>
                                        </p:attrNameLst>
                                      </p:cBhvr>
                                      <p:tavLst>
                                        <p:tav tm="0">
                                          <p:val>
                                            <p:fltVal val="0"/>
                                          </p:val>
                                        </p:tav>
                                        <p:tav tm="100000">
                                          <p:val>
                                            <p:strVal val="#ppt_h"/>
                                          </p:val>
                                        </p:tav>
                                      </p:tavLst>
                                    </p:anim>
                                    <p:anim calcmode="lin" valueType="num">
                                      <p:cBhvr>
                                        <p:cTn id="48" dur="2000" fill="hold"/>
                                        <p:tgtEl>
                                          <p:spTgt spid="9"/>
                                        </p:tgtEl>
                                        <p:attrNameLst>
                                          <p:attrName>ppt_x</p:attrName>
                                        </p:attrNameLst>
                                      </p:cBhvr>
                                      <p:tavLst>
                                        <p:tav tm="0">
                                          <p:val>
                                            <p:fltVal val="0.5"/>
                                          </p:val>
                                        </p:tav>
                                        <p:tav tm="100000">
                                          <p:val>
                                            <p:strVal val="#ppt_x"/>
                                          </p:val>
                                        </p:tav>
                                      </p:tavLst>
                                    </p:anim>
                                    <p:anim calcmode="lin" valueType="num">
                                      <p:cBhvr>
                                        <p:cTn id="49" dur="2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2000" fill="hold"/>
                                        <p:tgtEl>
                                          <p:spTgt spid="10"/>
                                        </p:tgtEl>
                                        <p:attrNameLst>
                                          <p:attrName>ppt_w</p:attrName>
                                        </p:attrNameLst>
                                      </p:cBhvr>
                                      <p:tavLst>
                                        <p:tav tm="0">
                                          <p:val>
                                            <p:fltVal val="0"/>
                                          </p:val>
                                        </p:tav>
                                        <p:tav tm="100000">
                                          <p:val>
                                            <p:strVal val="#ppt_w"/>
                                          </p:val>
                                        </p:tav>
                                      </p:tavLst>
                                    </p:anim>
                                    <p:anim calcmode="lin" valueType="num">
                                      <p:cBhvr>
                                        <p:cTn id="53" dur="2000" fill="hold"/>
                                        <p:tgtEl>
                                          <p:spTgt spid="10"/>
                                        </p:tgtEl>
                                        <p:attrNameLst>
                                          <p:attrName>ppt_h</p:attrName>
                                        </p:attrNameLst>
                                      </p:cBhvr>
                                      <p:tavLst>
                                        <p:tav tm="0">
                                          <p:val>
                                            <p:fltVal val="0"/>
                                          </p:val>
                                        </p:tav>
                                        <p:tav tm="100000">
                                          <p:val>
                                            <p:strVal val="#ppt_h"/>
                                          </p:val>
                                        </p:tav>
                                      </p:tavLst>
                                    </p:anim>
                                    <p:anim calcmode="lin" valueType="num">
                                      <p:cBhvr>
                                        <p:cTn id="54" dur="2000" fill="hold"/>
                                        <p:tgtEl>
                                          <p:spTgt spid="10"/>
                                        </p:tgtEl>
                                        <p:attrNameLst>
                                          <p:attrName>ppt_x</p:attrName>
                                        </p:attrNameLst>
                                      </p:cBhvr>
                                      <p:tavLst>
                                        <p:tav tm="0">
                                          <p:val>
                                            <p:fltVal val="0.5"/>
                                          </p:val>
                                        </p:tav>
                                        <p:tav tm="100000">
                                          <p:val>
                                            <p:strVal val="#ppt_x"/>
                                          </p:val>
                                        </p:tav>
                                      </p:tavLst>
                                    </p:anim>
                                    <p:anim calcmode="lin" valueType="num">
                                      <p:cBhvr>
                                        <p:cTn id="55" dur="2000" fill="hold"/>
                                        <p:tgtEl>
                                          <p:spTgt spid="10"/>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p:cTn id="58" dur="2000" fill="hold"/>
                                        <p:tgtEl>
                                          <p:spTgt spid="11"/>
                                        </p:tgtEl>
                                        <p:attrNameLst>
                                          <p:attrName>ppt_w</p:attrName>
                                        </p:attrNameLst>
                                      </p:cBhvr>
                                      <p:tavLst>
                                        <p:tav tm="0">
                                          <p:val>
                                            <p:fltVal val="0"/>
                                          </p:val>
                                        </p:tav>
                                        <p:tav tm="100000">
                                          <p:val>
                                            <p:strVal val="#ppt_w"/>
                                          </p:val>
                                        </p:tav>
                                      </p:tavLst>
                                    </p:anim>
                                    <p:anim calcmode="lin" valueType="num">
                                      <p:cBhvr>
                                        <p:cTn id="59" dur="2000" fill="hold"/>
                                        <p:tgtEl>
                                          <p:spTgt spid="11"/>
                                        </p:tgtEl>
                                        <p:attrNameLst>
                                          <p:attrName>ppt_h</p:attrName>
                                        </p:attrNameLst>
                                      </p:cBhvr>
                                      <p:tavLst>
                                        <p:tav tm="0">
                                          <p:val>
                                            <p:fltVal val="0"/>
                                          </p:val>
                                        </p:tav>
                                        <p:tav tm="100000">
                                          <p:val>
                                            <p:strVal val="#ppt_h"/>
                                          </p:val>
                                        </p:tav>
                                      </p:tavLst>
                                    </p:anim>
                                    <p:anim calcmode="lin" valueType="num">
                                      <p:cBhvr>
                                        <p:cTn id="60" dur="2000" fill="hold"/>
                                        <p:tgtEl>
                                          <p:spTgt spid="11"/>
                                        </p:tgtEl>
                                        <p:attrNameLst>
                                          <p:attrName>ppt_x</p:attrName>
                                        </p:attrNameLst>
                                      </p:cBhvr>
                                      <p:tavLst>
                                        <p:tav tm="0">
                                          <p:val>
                                            <p:fltVal val="0.5"/>
                                          </p:val>
                                        </p:tav>
                                        <p:tav tm="100000">
                                          <p:val>
                                            <p:strVal val="#ppt_x"/>
                                          </p:val>
                                        </p:tav>
                                      </p:tavLst>
                                    </p:anim>
                                    <p:anim calcmode="lin" valueType="num">
                                      <p:cBhvr>
                                        <p:cTn id="61" dur="2000" fill="hold"/>
                                        <p:tgtEl>
                                          <p:spTgt spid="11"/>
                                        </p:tgtEl>
                                        <p:attrNameLst>
                                          <p:attrName>ppt_y</p:attrName>
                                        </p:attrNameLst>
                                      </p:cBhvr>
                                      <p:tavLst>
                                        <p:tav tm="0">
                                          <p:val>
                                            <p:fltVal val="0.5"/>
                                          </p:val>
                                        </p:tav>
                                        <p:tav tm="100000">
                                          <p:val>
                                            <p:strVal val="#ppt_y"/>
                                          </p:val>
                                        </p:tav>
                                      </p:tavLst>
                                    </p:anim>
                                  </p:childTnLst>
                                </p:cTn>
                              </p:par>
                              <p:par>
                                <p:cTn id="62" presetID="8" presetClass="emph" presetSubtype="0" fill="hold" nodeType="withEffect">
                                  <p:stCondLst>
                                    <p:cond delay="0"/>
                                  </p:stCondLst>
                                  <p:childTnLst>
                                    <p:animRot by="21600000">
                                      <p:cBhvr>
                                        <p:cTn id="63" dur="2000" fill="hold"/>
                                        <p:tgtEl>
                                          <p:spTgt spid="3"/>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4"/>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5"/>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6"/>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7"/>
                                        </p:tgtEl>
                                        <p:attrNameLst>
                                          <p:attrName>r</p:attrName>
                                        </p:attrNameLst>
                                      </p:cBhvr>
                                    </p:animRot>
                                  </p:childTnLst>
                                </p:cTn>
                              </p:par>
                              <p:par>
                                <p:cTn id="72" presetID="8" presetClass="emph" presetSubtype="0" fill="hold" nodeType="withEffect">
                                  <p:stCondLst>
                                    <p:cond delay="0"/>
                                  </p:stCondLst>
                                  <p:childTnLst>
                                    <p:animRot by="21600000">
                                      <p:cBhvr>
                                        <p:cTn id="73" dur="2000" fill="hold"/>
                                        <p:tgtEl>
                                          <p:spTgt spid="8"/>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9"/>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10"/>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11"/>
                                        </p:tgtEl>
                                        <p:attrNameLst>
                                          <p:attrName>r</p:attrName>
                                        </p:attrNameLst>
                                      </p:cBhvr>
                                    </p:animRot>
                                  </p:childTnLst>
                                </p:cTn>
                              </p:par>
                            </p:childTnLst>
                          </p:cTn>
                        </p:par>
                        <p:par>
                          <p:cTn id="80" fill="hold">
                            <p:stCondLst>
                              <p:cond delay="2000"/>
                            </p:stCondLst>
                            <p:childTnLst>
                              <p:par>
                                <p:cTn id="81" presetID="23" presetClass="exit" presetSubtype="544" fill="hold" nodeType="afterEffect">
                                  <p:stCondLst>
                                    <p:cond delay="0"/>
                                  </p:stCondLst>
                                  <p:childTnLst>
                                    <p:anim calcmode="lin" valueType="num">
                                      <p:cBhvr>
                                        <p:cTn id="82" dur="2000"/>
                                        <p:tgtEl>
                                          <p:spTgt spid="3"/>
                                        </p:tgtEl>
                                        <p:attrNameLst>
                                          <p:attrName>ppt_w</p:attrName>
                                        </p:attrNameLst>
                                      </p:cBhvr>
                                      <p:tavLst>
                                        <p:tav tm="0">
                                          <p:val>
                                            <p:strVal val="ppt_w"/>
                                          </p:val>
                                        </p:tav>
                                        <p:tav tm="100000">
                                          <p:val>
                                            <p:fltVal val="0"/>
                                          </p:val>
                                        </p:tav>
                                      </p:tavLst>
                                    </p:anim>
                                    <p:anim calcmode="lin" valueType="num">
                                      <p:cBhvr>
                                        <p:cTn id="83" dur="2000"/>
                                        <p:tgtEl>
                                          <p:spTgt spid="3"/>
                                        </p:tgtEl>
                                        <p:attrNameLst>
                                          <p:attrName>ppt_h</p:attrName>
                                        </p:attrNameLst>
                                      </p:cBhvr>
                                      <p:tavLst>
                                        <p:tav tm="0">
                                          <p:val>
                                            <p:strVal val="ppt_h"/>
                                          </p:val>
                                        </p:tav>
                                        <p:tav tm="100000">
                                          <p:val>
                                            <p:fltVal val="0"/>
                                          </p:val>
                                        </p:tav>
                                      </p:tavLst>
                                    </p:anim>
                                    <p:anim calcmode="lin" valueType="num">
                                      <p:cBhvr>
                                        <p:cTn id="84" dur="2000"/>
                                        <p:tgtEl>
                                          <p:spTgt spid="3"/>
                                        </p:tgtEl>
                                        <p:attrNameLst>
                                          <p:attrName>ppt_x</p:attrName>
                                        </p:attrNameLst>
                                      </p:cBhvr>
                                      <p:tavLst>
                                        <p:tav tm="0">
                                          <p:val>
                                            <p:strVal val="ppt_x"/>
                                          </p:val>
                                        </p:tav>
                                        <p:tav tm="100000">
                                          <p:val>
                                            <p:fltVal val="0.5"/>
                                          </p:val>
                                        </p:tav>
                                      </p:tavLst>
                                    </p:anim>
                                    <p:anim calcmode="lin" valueType="num">
                                      <p:cBhvr>
                                        <p:cTn id="85" dur="2000"/>
                                        <p:tgtEl>
                                          <p:spTgt spid="3"/>
                                        </p:tgtEl>
                                        <p:attrNameLst>
                                          <p:attrName>ppt_y</p:attrName>
                                        </p:attrNameLst>
                                      </p:cBhvr>
                                      <p:tavLst>
                                        <p:tav tm="0">
                                          <p:val>
                                            <p:strVal val="ppt_y"/>
                                          </p:val>
                                        </p:tav>
                                        <p:tav tm="100000">
                                          <p:val>
                                            <p:fltVal val="0.5"/>
                                          </p:val>
                                        </p:tav>
                                      </p:tavLst>
                                    </p:anim>
                                    <p:set>
                                      <p:cBhvr>
                                        <p:cTn id="86" dur="1" fill="hold">
                                          <p:stCondLst>
                                            <p:cond delay="1999"/>
                                          </p:stCondLst>
                                        </p:cTn>
                                        <p:tgtEl>
                                          <p:spTgt spid="3"/>
                                        </p:tgtEl>
                                        <p:attrNameLst>
                                          <p:attrName>style.visibility</p:attrName>
                                        </p:attrNameLst>
                                      </p:cBhvr>
                                      <p:to>
                                        <p:strVal val="hidden"/>
                                      </p:to>
                                    </p:set>
                                  </p:childTnLst>
                                </p:cTn>
                              </p:par>
                              <p:par>
                                <p:cTn id="87" presetID="23" presetClass="exit" presetSubtype="544" fill="hold" nodeType="withEffect">
                                  <p:stCondLst>
                                    <p:cond delay="0"/>
                                  </p:stCondLst>
                                  <p:childTnLst>
                                    <p:anim calcmode="lin" valueType="num">
                                      <p:cBhvr>
                                        <p:cTn id="88" dur="2000"/>
                                        <p:tgtEl>
                                          <p:spTgt spid="4"/>
                                        </p:tgtEl>
                                        <p:attrNameLst>
                                          <p:attrName>ppt_w</p:attrName>
                                        </p:attrNameLst>
                                      </p:cBhvr>
                                      <p:tavLst>
                                        <p:tav tm="0">
                                          <p:val>
                                            <p:strVal val="ppt_w"/>
                                          </p:val>
                                        </p:tav>
                                        <p:tav tm="100000">
                                          <p:val>
                                            <p:fltVal val="0"/>
                                          </p:val>
                                        </p:tav>
                                      </p:tavLst>
                                    </p:anim>
                                    <p:anim calcmode="lin" valueType="num">
                                      <p:cBhvr>
                                        <p:cTn id="89" dur="2000"/>
                                        <p:tgtEl>
                                          <p:spTgt spid="4"/>
                                        </p:tgtEl>
                                        <p:attrNameLst>
                                          <p:attrName>ppt_h</p:attrName>
                                        </p:attrNameLst>
                                      </p:cBhvr>
                                      <p:tavLst>
                                        <p:tav tm="0">
                                          <p:val>
                                            <p:strVal val="ppt_h"/>
                                          </p:val>
                                        </p:tav>
                                        <p:tav tm="100000">
                                          <p:val>
                                            <p:fltVal val="0"/>
                                          </p:val>
                                        </p:tav>
                                      </p:tavLst>
                                    </p:anim>
                                    <p:anim calcmode="lin" valueType="num">
                                      <p:cBhvr>
                                        <p:cTn id="90" dur="2000"/>
                                        <p:tgtEl>
                                          <p:spTgt spid="4"/>
                                        </p:tgtEl>
                                        <p:attrNameLst>
                                          <p:attrName>ppt_x</p:attrName>
                                        </p:attrNameLst>
                                      </p:cBhvr>
                                      <p:tavLst>
                                        <p:tav tm="0">
                                          <p:val>
                                            <p:strVal val="ppt_x"/>
                                          </p:val>
                                        </p:tav>
                                        <p:tav tm="100000">
                                          <p:val>
                                            <p:fltVal val="0.5"/>
                                          </p:val>
                                        </p:tav>
                                      </p:tavLst>
                                    </p:anim>
                                    <p:anim calcmode="lin" valueType="num">
                                      <p:cBhvr>
                                        <p:cTn id="91" dur="2000"/>
                                        <p:tgtEl>
                                          <p:spTgt spid="4"/>
                                        </p:tgtEl>
                                        <p:attrNameLst>
                                          <p:attrName>ppt_y</p:attrName>
                                        </p:attrNameLst>
                                      </p:cBhvr>
                                      <p:tavLst>
                                        <p:tav tm="0">
                                          <p:val>
                                            <p:strVal val="ppt_y"/>
                                          </p:val>
                                        </p:tav>
                                        <p:tav tm="100000">
                                          <p:val>
                                            <p:fltVal val="0.5"/>
                                          </p:val>
                                        </p:tav>
                                      </p:tavLst>
                                    </p:anim>
                                    <p:set>
                                      <p:cBhvr>
                                        <p:cTn id="92" dur="1" fill="hold">
                                          <p:stCondLst>
                                            <p:cond delay="1999"/>
                                          </p:stCondLst>
                                        </p:cTn>
                                        <p:tgtEl>
                                          <p:spTgt spid="4"/>
                                        </p:tgtEl>
                                        <p:attrNameLst>
                                          <p:attrName>style.visibility</p:attrName>
                                        </p:attrNameLst>
                                      </p:cBhvr>
                                      <p:to>
                                        <p:strVal val="hidden"/>
                                      </p:to>
                                    </p:set>
                                  </p:childTnLst>
                                </p:cTn>
                              </p:par>
                              <p:par>
                                <p:cTn id="93" presetID="23" presetClass="exit" presetSubtype="544" fill="hold" nodeType="withEffect">
                                  <p:stCondLst>
                                    <p:cond delay="0"/>
                                  </p:stCondLst>
                                  <p:childTnLst>
                                    <p:anim calcmode="lin" valueType="num">
                                      <p:cBhvr>
                                        <p:cTn id="94" dur="2000"/>
                                        <p:tgtEl>
                                          <p:spTgt spid="5"/>
                                        </p:tgtEl>
                                        <p:attrNameLst>
                                          <p:attrName>ppt_w</p:attrName>
                                        </p:attrNameLst>
                                      </p:cBhvr>
                                      <p:tavLst>
                                        <p:tav tm="0">
                                          <p:val>
                                            <p:strVal val="ppt_w"/>
                                          </p:val>
                                        </p:tav>
                                        <p:tav tm="100000">
                                          <p:val>
                                            <p:fltVal val="0"/>
                                          </p:val>
                                        </p:tav>
                                      </p:tavLst>
                                    </p:anim>
                                    <p:anim calcmode="lin" valueType="num">
                                      <p:cBhvr>
                                        <p:cTn id="95" dur="2000"/>
                                        <p:tgtEl>
                                          <p:spTgt spid="5"/>
                                        </p:tgtEl>
                                        <p:attrNameLst>
                                          <p:attrName>ppt_h</p:attrName>
                                        </p:attrNameLst>
                                      </p:cBhvr>
                                      <p:tavLst>
                                        <p:tav tm="0">
                                          <p:val>
                                            <p:strVal val="ppt_h"/>
                                          </p:val>
                                        </p:tav>
                                        <p:tav tm="100000">
                                          <p:val>
                                            <p:fltVal val="0"/>
                                          </p:val>
                                        </p:tav>
                                      </p:tavLst>
                                    </p:anim>
                                    <p:anim calcmode="lin" valueType="num">
                                      <p:cBhvr>
                                        <p:cTn id="96" dur="2000"/>
                                        <p:tgtEl>
                                          <p:spTgt spid="5"/>
                                        </p:tgtEl>
                                        <p:attrNameLst>
                                          <p:attrName>ppt_x</p:attrName>
                                        </p:attrNameLst>
                                      </p:cBhvr>
                                      <p:tavLst>
                                        <p:tav tm="0">
                                          <p:val>
                                            <p:strVal val="ppt_x"/>
                                          </p:val>
                                        </p:tav>
                                        <p:tav tm="100000">
                                          <p:val>
                                            <p:fltVal val="0.5"/>
                                          </p:val>
                                        </p:tav>
                                      </p:tavLst>
                                    </p:anim>
                                    <p:anim calcmode="lin" valueType="num">
                                      <p:cBhvr>
                                        <p:cTn id="97" dur="2000"/>
                                        <p:tgtEl>
                                          <p:spTgt spid="5"/>
                                        </p:tgtEl>
                                        <p:attrNameLst>
                                          <p:attrName>ppt_y</p:attrName>
                                        </p:attrNameLst>
                                      </p:cBhvr>
                                      <p:tavLst>
                                        <p:tav tm="0">
                                          <p:val>
                                            <p:strVal val="ppt_y"/>
                                          </p:val>
                                        </p:tav>
                                        <p:tav tm="100000">
                                          <p:val>
                                            <p:fltVal val="0.5"/>
                                          </p:val>
                                        </p:tav>
                                      </p:tavLst>
                                    </p:anim>
                                    <p:set>
                                      <p:cBhvr>
                                        <p:cTn id="98" dur="1" fill="hold">
                                          <p:stCondLst>
                                            <p:cond delay="1999"/>
                                          </p:stCondLst>
                                        </p:cTn>
                                        <p:tgtEl>
                                          <p:spTgt spid="5"/>
                                        </p:tgtEl>
                                        <p:attrNameLst>
                                          <p:attrName>style.visibility</p:attrName>
                                        </p:attrNameLst>
                                      </p:cBhvr>
                                      <p:to>
                                        <p:strVal val="hidden"/>
                                      </p:to>
                                    </p:set>
                                  </p:childTnLst>
                                </p:cTn>
                              </p:par>
                              <p:par>
                                <p:cTn id="99" presetID="23" presetClass="exit" presetSubtype="544" fill="hold" nodeType="withEffect">
                                  <p:stCondLst>
                                    <p:cond delay="0"/>
                                  </p:stCondLst>
                                  <p:childTnLst>
                                    <p:anim calcmode="lin" valueType="num">
                                      <p:cBhvr>
                                        <p:cTn id="100" dur="2000"/>
                                        <p:tgtEl>
                                          <p:spTgt spid="6"/>
                                        </p:tgtEl>
                                        <p:attrNameLst>
                                          <p:attrName>ppt_w</p:attrName>
                                        </p:attrNameLst>
                                      </p:cBhvr>
                                      <p:tavLst>
                                        <p:tav tm="0">
                                          <p:val>
                                            <p:strVal val="ppt_w"/>
                                          </p:val>
                                        </p:tav>
                                        <p:tav tm="100000">
                                          <p:val>
                                            <p:fltVal val="0"/>
                                          </p:val>
                                        </p:tav>
                                      </p:tavLst>
                                    </p:anim>
                                    <p:anim calcmode="lin" valueType="num">
                                      <p:cBhvr>
                                        <p:cTn id="101" dur="2000"/>
                                        <p:tgtEl>
                                          <p:spTgt spid="6"/>
                                        </p:tgtEl>
                                        <p:attrNameLst>
                                          <p:attrName>ppt_h</p:attrName>
                                        </p:attrNameLst>
                                      </p:cBhvr>
                                      <p:tavLst>
                                        <p:tav tm="0">
                                          <p:val>
                                            <p:strVal val="ppt_h"/>
                                          </p:val>
                                        </p:tav>
                                        <p:tav tm="100000">
                                          <p:val>
                                            <p:fltVal val="0"/>
                                          </p:val>
                                        </p:tav>
                                      </p:tavLst>
                                    </p:anim>
                                    <p:anim calcmode="lin" valueType="num">
                                      <p:cBhvr>
                                        <p:cTn id="102" dur="2000"/>
                                        <p:tgtEl>
                                          <p:spTgt spid="6"/>
                                        </p:tgtEl>
                                        <p:attrNameLst>
                                          <p:attrName>ppt_x</p:attrName>
                                        </p:attrNameLst>
                                      </p:cBhvr>
                                      <p:tavLst>
                                        <p:tav tm="0">
                                          <p:val>
                                            <p:strVal val="ppt_x"/>
                                          </p:val>
                                        </p:tav>
                                        <p:tav tm="100000">
                                          <p:val>
                                            <p:fltVal val="0.5"/>
                                          </p:val>
                                        </p:tav>
                                      </p:tavLst>
                                    </p:anim>
                                    <p:anim calcmode="lin" valueType="num">
                                      <p:cBhvr>
                                        <p:cTn id="103" dur="2000"/>
                                        <p:tgtEl>
                                          <p:spTgt spid="6"/>
                                        </p:tgtEl>
                                        <p:attrNameLst>
                                          <p:attrName>ppt_y</p:attrName>
                                        </p:attrNameLst>
                                      </p:cBhvr>
                                      <p:tavLst>
                                        <p:tav tm="0">
                                          <p:val>
                                            <p:strVal val="ppt_y"/>
                                          </p:val>
                                        </p:tav>
                                        <p:tav tm="100000">
                                          <p:val>
                                            <p:fltVal val="0.5"/>
                                          </p:val>
                                        </p:tav>
                                      </p:tavLst>
                                    </p:anim>
                                    <p:set>
                                      <p:cBhvr>
                                        <p:cTn id="104" dur="1" fill="hold">
                                          <p:stCondLst>
                                            <p:cond delay="1999"/>
                                          </p:stCondLst>
                                        </p:cTn>
                                        <p:tgtEl>
                                          <p:spTgt spid="6"/>
                                        </p:tgtEl>
                                        <p:attrNameLst>
                                          <p:attrName>style.visibility</p:attrName>
                                        </p:attrNameLst>
                                      </p:cBhvr>
                                      <p:to>
                                        <p:strVal val="hidden"/>
                                      </p:to>
                                    </p:set>
                                  </p:childTnLst>
                                </p:cTn>
                              </p:par>
                              <p:par>
                                <p:cTn id="105" presetID="23" presetClass="exit" presetSubtype="544" fill="hold" nodeType="withEffect">
                                  <p:stCondLst>
                                    <p:cond delay="0"/>
                                  </p:stCondLst>
                                  <p:childTnLst>
                                    <p:anim calcmode="lin" valueType="num">
                                      <p:cBhvr>
                                        <p:cTn id="106" dur="2000"/>
                                        <p:tgtEl>
                                          <p:spTgt spid="7"/>
                                        </p:tgtEl>
                                        <p:attrNameLst>
                                          <p:attrName>ppt_w</p:attrName>
                                        </p:attrNameLst>
                                      </p:cBhvr>
                                      <p:tavLst>
                                        <p:tav tm="0">
                                          <p:val>
                                            <p:strVal val="ppt_w"/>
                                          </p:val>
                                        </p:tav>
                                        <p:tav tm="100000">
                                          <p:val>
                                            <p:fltVal val="0"/>
                                          </p:val>
                                        </p:tav>
                                      </p:tavLst>
                                    </p:anim>
                                    <p:anim calcmode="lin" valueType="num">
                                      <p:cBhvr>
                                        <p:cTn id="107" dur="2000"/>
                                        <p:tgtEl>
                                          <p:spTgt spid="7"/>
                                        </p:tgtEl>
                                        <p:attrNameLst>
                                          <p:attrName>ppt_h</p:attrName>
                                        </p:attrNameLst>
                                      </p:cBhvr>
                                      <p:tavLst>
                                        <p:tav tm="0">
                                          <p:val>
                                            <p:strVal val="ppt_h"/>
                                          </p:val>
                                        </p:tav>
                                        <p:tav tm="100000">
                                          <p:val>
                                            <p:fltVal val="0"/>
                                          </p:val>
                                        </p:tav>
                                      </p:tavLst>
                                    </p:anim>
                                    <p:anim calcmode="lin" valueType="num">
                                      <p:cBhvr>
                                        <p:cTn id="108" dur="2000"/>
                                        <p:tgtEl>
                                          <p:spTgt spid="7"/>
                                        </p:tgtEl>
                                        <p:attrNameLst>
                                          <p:attrName>ppt_x</p:attrName>
                                        </p:attrNameLst>
                                      </p:cBhvr>
                                      <p:tavLst>
                                        <p:tav tm="0">
                                          <p:val>
                                            <p:strVal val="ppt_x"/>
                                          </p:val>
                                        </p:tav>
                                        <p:tav tm="100000">
                                          <p:val>
                                            <p:fltVal val="0.5"/>
                                          </p:val>
                                        </p:tav>
                                      </p:tavLst>
                                    </p:anim>
                                    <p:anim calcmode="lin" valueType="num">
                                      <p:cBhvr>
                                        <p:cTn id="109" dur="2000"/>
                                        <p:tgtEl>
                                          <p:spTgt spid="7"/>
                                        </p:tgtEl>
                                        <p:attrNameLst>
                                          <p:attrName>ppt_y</p:attrName>
                                        </p:attrNameLst>
                                      </p:cBhvr>
                                      <p:tavLst>
                                        <p:tav tm="0">
                                          <p:val>
                                            <p:strVal val="ppt_y"/>
                                          </p:val>
                                        </p:tav>
                                        <p:tav tm="100000">
                                          <p:val>
                                            <p:fltVal val="0.5"/>
                                          </p:val>
                                        </p:tav>
                                      </p:tavLst>
                                    </p:anim>
                                    <p:set>
                                      <p:cBhvr>
                                        <p:cTn id="110" dur="1" fill="hold">
                                          <p:stCondLst>
                                            <p:cond delay="1999"/>
                                          </p:stCondLst>
                                        </p:cTn>
                                        <p:tgtEl>
                                          <p:spTgt spid="7"/>
                                        </p:tgtEl>
                                        <p:attrNameLst>
                                          <p:attrName>style.visibility</p:attrName>
                                        </p:attrNameLst>
                                      </p:cBhvr>
                                      <p:to>
                                        <p:strVal val="hidden"/>
                                      </p:to>
                                    </p:set>
                                  </p:childTnLst>
                                </p:cTn>
                              </p:par>
                              <p:par>
                                <p:cTn id="111" presetID="23" presetClass="exit" presetSubtype="544" fill="hold" nodeType="withEffect">
                                  <p:stCondLst>
                                    <p:cond delay="0"/>
                                  </p:stCondLst>
                                  <p:childTnLst>
                                    <p:anim calcmode="lin" valueType="num">
                                      <p:cBhvr>
                                        <p:cTn id="112" dur="2000"/>
                                        <p:tgtEl>
                                          <p:spTgt spid="8"/>
                                        </p:tgtEl>
                                        <p:attrNameLst>
                                          <p:attrName>ppt_w</p:attrName>
                                        </p:attrNameLst>
                                      </p:cBhvr>
                                      <p:tavLst>
                                        <p:tav tm="0">
                                          <p:val>
                                            <p:strVal val="ppt_w"/>
                                          </p:val>
                                        </p:tav>
                                        <p:tav tm="100000">
                                          <p:val>
                                            <p:fltVal val="0"/>
                                          </p:val>
                                        </p:tav>
                                      </p:tavLst>
                                    </p:anim>
                                    <p:anim calcmode="lin" valueType="num">
                                      <p:cBhvr>
                                        <p:cTn id="113" dur="2000"/>
                                        <p:tgtEl>
                                          <p:spTgt spid="8"/>
                                        </p:tgtEl>
                                        <p:attrNameLst>
                                          <p:attrName>ppt_h</p:attrName>
                                        </p:attrNameLst>
                                      </p:cBhvr>
                                      <p:tavLst>
                                        <p:tav tm="0">
                                          <p:val>
                                            <p:strVal val="ppt_h"/>
                                          </p:val>
                                        </p:tav>
                                        <p:tav tm="100000">
                                          <p:val>
                                            <p:fltVal val="0"/>
                                          </p:val>
                                        </p:tav>
                                      </p:tavLst>
                                    </p:anim>
                                    <p:anim calcmode="lin" valueType="num">
                                      <p:cBhvr>
                                        <p:cTn id="114" dur="2000"/>
                                        <p:tgtEl>
                                          <p:spTgt spid="8"/>
                                        </p:tgtEl>
                                        <p:attrNameLst>
                                          <p:attrName>ppt_x</p:attrName>
                                        </p:attrNameLst>
                                      </p:cBhvr>
                                      <p:tavLst>
                                        <p:tav tm="0">
                                          <p:val>
                                            <p:strVal val="ppt_x"/>
                                          </p:val>
                                        </p:tav>
                                        <p:tav tm="100000">
                                          <p:val>
                                            <p:fltVal val="0.5"/>
                                          </p:val>
                                        </p:tav>
                                      </p:tavLst>
                                    </p:anim>
                                    <p:anim calcmode="lin" valueType="num">
                                      <p:cBhvr>
                                        <p:cTn id="115" dur="2000"/>
                                        <p:tgtEl>
                                          <p:spTgt spid="8"/>
                                        </p:tgtEl>
                                        <p:attrNameLst>
                                          <p:attrName>ppt_y</p:attrName>
                                        </p:attrNameLst>
                                      </p:cBhvr>
                                      <p:tavLst>
                                        <p:tav tm="0">
                                          <p:val>
                                            <p:strVal val="ppt_y"/>
                                          </p:val>
                                        </p:tav>
                                        <p:tav tm="100000">
                                          <p:val>
                                            <p:fltVal val="0.5"/>
                                          </p:val>
                                        </p:tav>
                                      </p:tavLst>
                                    </p:anim>
                                    <p:set>
                                      <p:cBhvr>
                                        <p:cTn id="116" dur="1" fill="hold">
                                          <p:stCondLst>
                                            <p:cond delay="1999"/>
                                          </p:stCondLst>
                                        </p:cTn>
                                        <p:tgtEl>
                                          <p:spTgt spid="8"/>
                                        </p:tgtEl>
                                        <p:attrNameLst>
                                          <p:attrName>style.visibility</p:attrName>
                                        </p:attrNameLst>
                                      </p:cBhvr>
                                      <p:to>
                                        <p:strVal val="hidden"/>
                                      </p:to>
                                    </p:set>
                                  </p:childTnLst>
                                </p:cTn>
                              </p:par>
                              <p:par>
                                <p:cTn id="117" presetID="23" presetClass="exit" presetSubtype="544" fill="hold" nodeType="withEffect">
                                  <p:stCondLst>
                                    <p:cond delay="0"/>
                                  </p:stCondLst>
                                  <p:childTnLst>
                                    <p:anim calcmode="lin" valueType="num">
                                      <p:cBhvr>
                                        <p:cTn id="118" dur="2000"/>
                                        <p:tgtEl>
                                          <p:spTgt spid="9"/>
                                        </p:tgtEl>
                                        <p:attrNameLst>
                                          <p:attrName>ppt_w</p:attrName>
                                        </p:attrNameLst>
                                      </p:cBhvr>
                                      <p:tavLst>
                                        <p:tav tm="0">
                                          <p:val>
                                            <p:strVal val="ppt_w"/>
                                          </p:val>
                                        </p:tav>
                                        <p:tav tm="100000">
                                          <p:val>
                                            <p:fltVal val="0"/>
                                          </p:val>
                                        </p:tav>
                                      </p:tavLst>
                                    </p:anim>
                                    <p:anim calcmode="lin" valueType="num">
                                      <p:cBhvr>
                                        <p:cTn id="119" dur="2000"/>
                                        <p:tgtEl>
                                          <p:spTgt spid="9"/>
                                        </p:tgtEl>
                                        <p:attrNameLst>
                                          <p:attrName>ppt_h</p:attrName>
                                        </p:attrNameLst>
                                      </p:cBhvr>
                                      <p:tavLst>
                                        <p:tav tm="0">
                                          <p:val>
                                            <p:strVal val="ppt_h"/>
                                          </p:val>
                                        </p:tav>
                                        <p:tav tm="100000">
                                          <p:val>
                                            <p:fltVal val="0"/>
                                          </p:val>
                                        </p:tav>
                                      </p:tavLst>
                                    </p:anim>
                                    <p:anim calcmode="lin" valueType="num">
                                      <p:cBhvr>
                                        <p:cTn id="120" dur="2000"/>
                                        <p:tgtEl>
                                          <p:spTgt spid="9"/>
                                        </p:tgtEl>
                                        <p:attrNameLst>
                                          <p:attrName>ppt_x</p:attrName>
                                        </p:attrNameLst>
                                      </p:cBhvr>
                                      <p:tavLst>
                                        <p:tav tm="0">
                                          <p:val>
                                            <p:strVal val="ppt_x"/>
                                          </p:val>
                                        </p:tav>
                                        <p:tav tm="100000">
                                          <p:val>
                                            <p:fltVal val="0.5"/>
                                          </p:val>
                                        </p:tav>
                                      </p:tavLst>
                                    </p:anim>
                                    <p:anim calcmode="lin" valueType="num">
                                      <p:cBhvr>
                                        <p:cTn id="121" dur="2000"/>
                                        <p:tgtEl>
                                          <p:spTgt spid="9"/>
                                        </p:tgtEl>
                                        <p:attrNameLst>
                                          <p:attrName>ppt_y</p:attrName>
                                        </p:attrNameLst>
                                      </p:cBhvr>
                                      <p:tavLst>
                                        <p:tav tm="0">
                                          <p:val>
                                            <p:strVal val="ppt_y"/>
                                          </p:val>
                                        </p:tav>
                                        <p:tav tm="100000">
                                          <p:val>
                                            <p:fltVal val="0.5"/>
                                          </p:val>
                                        </p:tav>
                                      </p:tavLst>
                                    </p:anim>
                                    <p:set>
                                      <p:cBhvr>
                                        <p:cTn id="122" dur="1" fill="hold">
                                          <p:stCondLst>
                                            <p:cond delay="1999"/>
                                          </p:stCondLst>
                                        </p:cTn>
                                        <p:tgtEl>
                                          <p:spTgt spid="9"/>
                                        </p:tgtEl>
                                        <p:attrNameLst>
                                          <p:attrName>style.visibility</p:attrName>
                                        </p:attrNameLst>
                                      </p:cBhvr>
                                      <p:to>
                                        <p:strVal val="hidden"/>
                                      </p:to>
                                    </p:set>
                                  </p:childTnLst>
                                </p:cTn>
                              </p:par>
                              <p:par>
                                <p:cTn id="123" presetID="23" presetClass="exit" presetSubtype="544" fill="hold" nodeType="withEffect">
                                  <p:stCondLst>
                                    <p:cond delay="0"/>
                                  </p:stCondLst>
                                  <p:childTnLst>
                                    <p:anim calcmode="lin" valueType="num">
                                      <p:cBhvr>
                                        <p:cTn id="124" dur="2000"/>
                                        <p:tgtEl>
                                          <p:spTgt spid="10"/>
                                        </p:tgtEl>
                                        <p:attrNameLst>
                                          <p:attrName>ppt_w</p:attrName>
                                        </p:attrNameLst>
                                      </p:cBhvr>
                                      <p:tavLst>
                                        <p:tav tm="0">
                                          <p:val>
                                            <p:strVal val="ppt_w"/>
                                          </p:val>
                                        </p:tav>
                                        <p:tav tm="100000">
                                          <p:val>
                                            <p:fltVal val="0"/>
                                          </p:val>
                                        </p:tav>
                                      </p:tavLst>
                                    </p:anim>
                                    <p:anim calcmode="lin" valueType="num">
                                      <p:cBhvr>
                                        <p:cTn id="125" dur="2000"/>
                                        <p:tgtEl>
                                          <p:spTgt spid="10"/>
                                        </p:tgtEl>
                                        <p:attrNameLst>
                                          <p:attrName>ppt_h</p:attrName>
                                        </p:attrNameLst>
                                      </p:cBhvr>
                                      <p:tavLst>
                                        <p:tav tm="0">
                                          <p:val>
                                            <p:strVal val="ppt_h"/>
                                          </p:val>
                                        </p:tav>
                                        <p:tav tm="100000">
                                          <p:val>
                                            <p:fltVal val="0"/>
                                          </p:val>
                                        </p:tav>
                                      </p:tavLst>
                                    </p:anim>
                                    <p:anim calcmode="lin" valueType="num">
                                      <p:cBhvr>
                                        <p:cTn id="126" dur="2000"/>
                                        <p:tgtEl>
                                          <p:spTgt spid="10"/>
                                        </p:tgtEl>
                                        <p:attrNameLst>
                                          <p:attrName>ppt_x</p:attrName>
                                        </p:attrNameLst>
                                      </p:cBhvr>
                                      <p:tavLst>
                                        <p:tav tm="0">
                                          <p:val>
                                            <p:strVal val="ppt_x"/>
                                          </p:val>
                                        </p:tav>
                                        <p:tav tm="100000">
                                          <p:val>
                                            <p:fltVal val="0.5"/>
                                          </p:val>
                                        </p:tav>
                                      </p:tavLst>
                                    </p:anim>
                                    <p:anim calcmode="lin" valueType="num">
                                      <p:cBhvr>
                                        <p:cTn id="127" dur="2000"/>
                                        <p:tgtEl>
                                          <p:spTgt spid="10"/>
                                        </p:tgtEl>
                                        <p:attrNameLst>
                                          <p:attrName>ppt_y</p:attrName>
                                        </p:attrNameLst>
                                      </p:cBhvr>
                                      <p:tavLst>
                                        <p:tav tm="0">
                                          <p:val>
                                            <p:strVal val="ppt_y"/>
                                          </p:val>
                                        </p:tav>
                                        <p:tav tm="100000">
                                          <p:val>
                                            <p:fltVal val="0.5"/>
                                          </p:val>
                                        </p:tav>
                                      </p:tavLst>
                                    </p:anim>
                                    <p:set>
                                      <p:cBhvr>
                                        <p:cTn id="128" dur="1" fill="hold">
                                          <p:stCondLst>
                                            <p:cond delay="1999"/>
                                          </p:stCondLst>
                                        </p:cTn>
                                        <p:tgtEl>
                                          <p:spTgt spid="10"/>
                                        </p:tgtEl>
                                        <p:attrNameLst>
                                          <p:attrName>style.visibility</p:attrName>
                                        </p:attrNameLst>
                                      </p:cBhvr>
                                      <p:to>
                                        <p:strVal val="hidden"/>
                                      </p:to>
                                    </p:set>
                                  </p:childTnLst>
                                </p:cTn>
                              </p:par>
                              <p:par>
                                <p:cTn id="129" presetID="23" presetClass="exit" presetSubtype="544" fill="hold" nodeType="withEffect">
                                  <p:stCondLst>
                                    <p:cond delay="0"/>
                                  </p:stCondLst>
                                  <p:childTnLst>
                                    <p:anim calcmode="lin" valueType="num">
                                      <p:cBhvr>
                                        <p:cTn id="130" dur="2000"/>
                                        <p:tgtEl>
                                          <p:spTgt spid="11"/>
                                        </p:tgtEl>
                                        <p:attrNameLst>
                                          <p:attrName>ppt_w</p:attrName>
                                        </p:attrNameLst>
                                      </p:cBhvr>
                                      <p:tavLst>
                                        <p:tav tm="0">
                                          <p:val>
                                            <p:strVal val="ppt_w"/>
                                          </p:val>
                                        </p:tav>
                                        <p:tav tm="100000">
                                          <p:val>
                                            <p:fltVal val="0"/>
                                          </p:val>
                                        </p:tav>
                                      </p:tavLst>
                                    </p:anim>
                                    <p:anim calcmode="lin" valueType="num">
                                      <p:cBhvr>
                                        <p:cTn id="131" dur="2000"/>
                                        <p:tgtEl>
                                          <p:spTgt spid="11"/>
                                        </p:tgtEl>
                                        <p:attrNameLst>
                                          <p:attrName>ppt_h</p:attrName>
                                        </p:attrNameLst>
                                      </p:cBhvr>
                                      <p:tavLst>
                                        <p:tav tm="0">
                                          <p:val>
                                            <p:strVal val="ppt_h"/>
                                          </p:val>
                                        </p:tav>
                                        <p:tav tm="100000">
                                          <p:val>
                                            <p:fltVal val="0"/>
                                          </p:val>
                                        </p:tav>
                                      </p:tavLst>
                                    </p:anim>
                                    <p:anim calcmode="lin" valueType="num">
                                      <p:cBhvr>
                                        <p:cTn id="132" dur="2000"/>
                                        <p:tgtEl>
                                          <p:spTgt spid="11"/>
                                        </p:tgtEl>
                                        <p:attrNameLst>
                                          <p:attrName>ppt_x</p:attrName>
                                        </p:attrNameLst>
                                      </p:cBhvr>
                                      <p:tavLst>
                                        <p:tav tm="0">
                                          <p:val>
                                            <p:strVal val="ppt_x"/>
                                          </p:val>
                                        </p:tav>
                                        <p:tav tm="100000">
                                          <p:val>
                                            <p:fltVal val="0.5"/>
                                          </p:val>
                                        </p:tav>
                                      </p:tavLst>
                                    </p:anim>
                                    <p:anim calcmode="lin" valueType="num">
                                      <p:cBhvr>
                                        <p:cTn id="133" dur="2000"/>
                                        <p:tgtEl>
                                          <p:spTgt spid="11"/>
                                        </p:tgtEl>
                                        <p:attrNameLst>
                                          <p:attrName>ppt_y</p:attrName>
                                        </p:attrNameLst>
                                      </p:cBhvr>
                                      <p:tavLst>
                                        <p:tav tm="0">
                                          <p:val>
                                            <p:strVal val="ppt_y"/>
                                          </p:val>
                                        </p:tav>
                                        <p:tav tm="100000">
                                          <p:val>
                                            <p:fltVal val="0.5"/>
                                          </p:val>
                                        </p:tav>
                                      </p:tavLst>
                                    </p:anim>
                                    <p:set>
                                      <p:cBhvr>
                                        <p:cTn id="134" dur="1" fill="hold">
                                          <p:stCondLst>
                                            <p:cond delay="1999"/>
                                          </p:stCondLst>
                                        </p:cTn>
                                        <p:tgtEl>
                                          <p:spTgt spid="11"/>
                                        </p:tgtEl>
                                        <p:attrNameLst>
                                          <p:attrName>style.visibility</p:attrName>
                                        </p:attrNameLst>
                                      </p:cBhvr>
                                      <p:to>
                                        <p:strVal val="hidden"/>
                                      </p:to>
                                    </p:set>
                                  </p:childTnLst>
                                </p:cTn>
                              </p:par>
                              <p:par>
                                <p:cTn id="135" presetID="8" presetClass="emph" presetSubtype="0" fill="hold" nodeType="withEffect">
                                  <p:stCondLst>
                                    <p:cond delay="0"/>
                                  </p:stCondLst>
                                  <p:childTnLst>
                                    <p:animRot by="21600000">
                                      <p:cBhvr>
                                        <p:cTn id="136" dur="2000" fill="hold"/>
                                        <p:tgtEl>
                                          <p:spTgt spid="3"/>
                                        </p:tgtEl>
                                        <p:attrNameLst>
                                          <p:attrName>r</p:attrName>
                                        </p:attrNameLst>
                                      </p:cBhvr>
                                    </p:animRot>
                                  </p:childTnLst>
                                </p:cTn>
                              </p:par>
                              <p:par>
                                <p:cTn id="137" presetID="8" presetClass="emph" presetSubtype="0" fill="hold" nodeType="withEffect">
                                  <p:stCondLst>
                                    <p:cond delay="0"/>
                                  </p:stCondLst>
                                  <p:childTnLst>
                                    <p:animRot by="21600000">
                                      <p:cBhvr>
                                        <p:cTn id="138" dur="2000" fill="hold"/>
                                        <p:tgtEl>
                                          <p:spTgt spid="4"/>
                                        </p:tgtEl>
                                        <p:attrNameLst>
                                          <p:attrName>r</p:attrName>
                                        </p:attrNameLst>
                                      </p:cBhvr>
                                    </p:animRot>
                                  </p:childTnLst>
                                </p:cTn>
                              </p:par>
                              <p:par>
                                <p:cTn id="139" presetID="8" presetClass="emph" presetSubtype="0" fill="hold" nodeType="withEffect">
                                  <p:stCondLst>
                                    <p:cond delay="0"/>
                                  </p:stCondLst>
                                  <p:childTnLst>
                                    <p:animRot by="21600000">
                                      <p:cBhvr>
                                        <p:cTn id="140" dur="2000" fill="hold"/>
                                        <p:tgtEl>
                                          <p:spTgt spid="5"/>
                                        </p:tgtEl>
                                        <p:attrNameLst>
                                          <p:attrName>r</p:attrName>
                                        </p:attrNameLst>
                                      </p:cBhvr>
                                    </p:animRot>
                                  </p:childTnLst>
                                </p:cTn>
                              </p:par>
                              <p:par>
                                <p:cTn id="141" presetID="8" presetClass="emph" presetSubtype="0" fill="hold" nodeType="withEffect">
                                  <p:stCondLst>
                                    <p:cond delay="0"/>
                                  </p:stCondLst>
                                  <p:childTnLst>
                                    <p:animRot by="21600000">
                                      <p:cBhvr>
                                        <p:cTn id="142" dur="2000" fill="hold"/>
                                        <p:tgtEl>
                                          <p:spTgt spid="6"/>
                                        </p:tgtEl>
                                        <p:attrNameLst>
                                          <p:attrName>r</p:attrName>
                                        </p:attrNameLst>
                                      </p:cBhvr>
                                    </p:animRot>
                                  </p:childTnLst>
                                </p:cTn>
                              </p:par>
                              <p:par>
                                <p:cTn id="143" presetID="8" presetClass="emph" presetSubtype="0" fill="hold" nodeType="withEffect">
                                  <p:stCondLst>
                                    <p:cond delay="0"/>
                                  </p:stCondLst>
                                  <p:childTnLst>
                                    <p:animRot by="21600000">
                                      <p:cBhvr>
                                        <p:cTn id="144" dur="2000" fill="hold"/>
                                        <p:tgtEl>
                                          <p:spTgt spid="7"/>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8"/>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9"/>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10"/>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11"/>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 calcmode="lin" valueType="num">
                                      <p:cBhvr>
                                        <p:cTn id="155" dur="2000" fill="hold"/>
                                        <p:tgtEl>
                                          <p:spTgt spid="2"/>
                                        </p:tgtEl>
                                        <p:attrNameLst>
                                          <p:attrName>ppt_w</p:attrName>
                                        </p:attrNameLst>
                                      </p:cBhvr>
                                      <p:tavLst>
                                        <p:tav tm="0">
                                          <p:val>
                                            <p:strVal val="4/3*#ppt_w"/>
                                          </p:val>
                                        </p:tav>
                                        <p:tav tm="100000">
                                          <p:val>
                                            <p:strVal val="#ppt_w"/>
                                          </p:val>
                                        </p:tav>
                                      </p:tavLst>
                                    </p:anim>
                                    <p:anim calcmode="lin" valueType="num">
                                      <p:cBhvr>
                                        <p:cTn id="156" dur="2000" fill="hold"/>
                                        <p:tgtEl>
                                          <p:spTgt spid="2"/>
                                        </p:tgtEl>
                                        <p:attrNameLst>
                                          <p:attrName>ppt_h</p:attrName>
                                        </p:attrNameLst>
                                      </p:cBhvr>
                                      <p:tavLst>
                                        <p:tav tm="0">
                                          <p:val>
                                            <p:strVal val="4/3*#ppt_h"/>
                                          </p:val>
                                        </p:tav>
                                        <p:tav tm="100000">
                                          <p:val>
                                            <p:strVal val="#ppt_h"/>
                                          </p:val>
                                        </p:tav>
                                      </p:tavLst>
                                    </p:anim>
                                  </p:childTnLst>
                                </p:cTn>
                              </p:par>
                              <p:par>
                                <p:cTn id="157" presetID="21" presetClass="entr" presetSubtype="8" fill="hold" nodeType="withEffect">
                                  <p:stCondLst>
                                    <p:cond delay="0"/>
                                  </p:stCondLst>
                                  <p:childTnLst>
                                    <p:set>
                                      <p:cBhvr>
                                        <p:cTn id="158" dur="1" fill="hold">
                                          <p:stCondLst>
                                            <p:cond delay="0"/>
                                          </p:stCondLst>
                                        </p:cTn>
                                        <p:tgtEl>
                                          <p:spTgt spid="2"/>
                                        </p:tgtEl>
                                        <p:attrNameLst>
                                          <p:attrName>style.visibility</p:attrName>
                                        </p:attrNameLst>
                                      </p:cBhvr>
                                      <p:to>
                                        <p:strVal val="visible"/>
                                      </p:to>
                                    </p:set>
                                    <p:animEffect transition="in" filter="wheel(8)">
                                      <p:cBhvr>
                                        <p:cTn id="15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1 Imagen" descr="gu.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ImagePreview.aspx.png"/>
          <p:cNvPicPr>
            <a:picLocks noChangeAspect="1"/>
          </p:cNvPicPr>
          <p:nvPr/>
        </p:nvPicPr>
        <p:blipFill>
          <a:blip r:embed="rId3">
            <a:duotone>
              <a:schemeClr val="accent1">
                <a:shade val="45000"/>
                <a:satMod val="135000"/>
              </a:schemeClr>
              <a:prstClr val="white"/>
            </a:duotone>
            <a:lum bright="40000"/>
          </a:blip>
          <a:stretch>
            <a:fillRect/>
          </a:stretch>
        </p:blipFill>
        <p:spPr>
          <a:xfrm rot="20625897">
            <a:off x="4317864" y="222461"/>
            <a:ext cx="3635721" cy="2524151"/>
          </a:xfrm>
          <a:prstGeom prst="rect">
            <a:avLst/>
          </a:prstGeom>
        </p:spPr>
      </p:pic>
      <p:pic>
        <p:nvPicPr>
          <p:cNvPr id="4" name="3 Imagen" descr="ImagePreview.aspx.png"/>
          <p:cNvPicPr>
            <a:picLocks noChangeAspect="1"/>
          </p:cNvPicPr>
          <p:nvPr/>
        </p:nvPicPr>
        <p:blipFill>
          <a:blip r:embed="rId3">
            <a:duotone>
              <a:schemeClr val="accent1">
                <a:shade val="45000"/>
                <a:satMod val="135000"/>
              </a:schemeClr>
              <a:prstClr val="white"/>
            </a:duotone>
            <a:lum bright="40000"/>
          </a:blip>
          <a:stretch>
            <a:fillRect/>
          </a:stretch>
        </p:blipFill>
        <p:spPr>
          <a:xfrm rot="1315129" flipV="1">
            <a:off x="4286160" y="2127692"/>
            <a:ext cx="3495593" cy="3062907"/>
          </a:xfrm>
          <a:prstGeom prst="rect">
            <a:avLst/>
          </a:prstGeom>
        </p:spPr>
      </p:pic>
      <p:pic>
        <p:nvPicPr>
          <p:cNvPr id="5" name="4 Imagen" descr="ImagePreview.aspx.png"/>
          <p:cNvPicPr>
            <a:picLocks noChangeAspect="1"/>
          </p:cNvPicPr>
          <p:nvPr/>
        </p:nvPicPr>
        <p:blipFill>
          <a:blip r:embed="rId3">
            <a:duotone>
              <a:schemeClr val="accent1">
                <a:shade val="45000"/>
                <a:satMod val="135000"/>
              </a:schemeClr>
              <a:prstClr val="white"/>
            </a:duotone>
            <a:lum bright="40000"/>
          </a:blip>
          <a:stretch>
            <a:fillRect/>
          </a:stretch>
        </p:blipFill>
        <p:spPr>
          <a:xfrm rot="937102" flipH="1">
            <a:off x="1845260" y="282784"/>
            <a:ext cx="3506973" cy="2513852"/>
          </a:xfrm>
          <a:prstGeom prst="rect">
            <a:avLst/>
          </a:prstGeom>
        </p:spPr>
      </p:pic>
      <p:pic>
        <p:nvPicPr>
          <p:cNvPr id="6" name="5 Imagen" descr="ImagePreview.aspx.png"/>
          <p:cNvPicPr>
            <a:picLocks noChangeAspect="1"/>
          </p:cNvPicPr>
          <p:nvPr/>
        </p:nvPicPr>
        <p:blipFill>
          <a:blip r:embed="rId3">
            <a:duotone>
              <a:schemeClr val="accent1">
                <a:shade val="45000"/>
                <a:satMod val="135000"/>
              </a:schemeClr>
              <a:prstClr val="white"/>
            </a:duotone>
            <a:lum bright="40000"/>
          </a:blip>
          <a:stretch>
            <a:fillRect/>
          </a:stretch>
        </p:blipFill>
        <p:spPr>
          <a:xfrm rot="20275170" flipH="1" flipV="1">
            <a:off x="1822840" y="2294719"/>
            <a:ext cx="3643948" cy="2763857"/>
          </a:xfrm>
          <a:prstGeom prst="rect">
            <a:avLst/>
          </a:prstGeom>
        </p:spPr>
      </p:pic>
      <p:sp>
        <p:nvSpPr>
          <p:cNvPr id="7" name="6 Rectángulo"/>
          <p:cNvSpPr/>
          <p:nvPr/>
        </p:nvSpPr>
        <p:spPr>
          <a:xfrm>
            <a:off x="-571536" y="-214332"/>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fltVal val="0"/>
                                          </p:val>
                                        </p:tav>
                                        <p:tav tm="100000">
                                          <p:val>
                                            <p:strVal val="#ppt_w"/>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000" fill="hold"/>
                                        <p:tgtEl>
                                          <p:spTgt spid="4"/>
                                        </p:tgtEl>
                                        <p:attrNameLst>
                                          <p:attrName>ppt_w</p:attrName>
                                        </p:attrNameLst>
                                      </p:cBhvr>
                                      <p:tavLst>
                                        <p:tav tm="0">
                                          <p:val>
                                            <p:fltVal val="0"/>
                                          </p:val>
                                        </p:tav>
                                        <p:tav tm="100000">
                                          <p:val>
                                            <p:strVal val="#ppt_w"/>
                                          </p:val>
                                        </p:tav>
                                      </p:tavLst>
                                    </p:anim>
                                    <p:anim calcmode="lin" valueType="num">
                                      <p:cBhvr>
                                        <p:cTn id="15" dur="2000" fill="hold"/>
                                        <p:tgtEl>
                                          <p:spTgt spid="4"/>
                                        </p:tgtEl>
                                        <p:attrNameLst>
                                          <p:attrName>ppt_h</p:attrName>
                                        </p:attrNameLst>
                                      </p:cBhvr>
                                      <p:tavLst>
                                        <p:tav tm="0">
                                          <p:val>
                                            <p:fltVal val="0"/>
                                          </p:val>
                                        </p:tav>
                                        <p:tav tm="100000">
                                          <p:val>
                                            <p:strVal val="#ppt_h"/>
                                          </p:val>
                                        </p:tav>
                                      </p:tavLst>
                                    </p:anim>
                                  </p:childTnLst>
                                </p:cTn>
                              </p:par>
                              <p:par>
                                <p:cTn id="16" presetID="2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2000" fill="hold"/>
                                        <p:tgtEl>
                                          <p:spTgt spid="5"/>
                                        </p:tgtEl>
                                        <p:attrNameLst>
                                          <p:attrName>ppt_w</p:attrName>
                                        </p:attrNameLst>
                                      </p:cBhvr>
                                      <p:tavLst>
                                        <p:tav tm="0">
                                          <p:val>
                                            <p:fltVal val="0"/>
                                          </p:val>
                                        </p:tav>
                                        <p:tav tm="100000">
                                          <p:val>
                                            <p:strVal val="#ppt_w"/>
                                          </p:val>
                                        </p:tav>
                                      </p:tavLst>
                                    </p:anim>
                                    <p:anim calcmode="lin" valueType="num">
                                      <p:cBhvr>
                                        <p:cTn id="19" dur="2000" fill="hold"/>
                                        <p:tgtEl>
                                          <p:spTgt spid="5"/>
                                        </p:tgtEl>
                                        <p:attrNameLst>
                                          <p:attrName>ppt_h</p:attrName>
                                        </p:attrNameLst>
                                      </p:cBhvr>
                                      <p:tavLst>
                                        <p:tav tm="0">
                                          <p:val>
                                            <p:fltVal val="0"/>
                                          </p:val>
                                        </p:tav>
                                        <p:tav tm="100000">
                                          <p:val>
                                            <p:strVal val="#ppt_h"/>
                                          </p:val>
                                        </p:tav>
                                      </p:tavLst>
                                    </p:anim>
                                  </p:childTnLst>
                                </p:cTn>
                              </p:par>
                              <p:par>
                                <p:cTn id="20" presetID="23" presetClass="entr" presetSubtype="16"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fltVal val="0"/>
                                          </p:val>
                                        </p:tav>
                                        <p:tav tm="100000">
                                          <p:val>
                                            <p:strVal val="#ppt_h"/>
                                          </p:val>
                                        </p:tav>
                                      </p:tavLst>
                                    </p:anim>
                                  </p:childTnLst>
                                </p:cTn>
                              </p:par>
                              <p:par>
                                <p:cTn id="24" presetID="2" presetClass="entr" presetSubtype="9" fill="hold"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2000" fill="hold"/>
                                        <p:tgtEl>
                                          <p:spTgt spid="5"/>
                                        </p:tgtEl>
                                        <p:attrNameLst>
                                          <p:attrName>ppt_x</p:attrName>
                                        </p:attrNameLst>
                                      </p:cBhvr>
                                      <p:tavLst>
                                        <p:tav tm="0">
                                          <p:val>
                                            <p:strVal val="0-#ppt_w/2"/>
                                          </p:val>
                                        </p:tav>
                                        <p:tav tm="100000">
                                          <p:val>
                                            <p:strVal val="#ppt_x"/>
                                          </p:val>
                                        </p:tav>
                                      </p:tavLst>
                                    </p:anim>
                                    <p:anim calcmode="lin" valueType="num">
                                      <p:cBhvr additive="base">
                                        <p:cTn id="27" dur="2000" fill="hold"/>
                                        <p:tgtEl>
                                          <p:spTgt spid="5"/>
                                        </p:tgtEl>
                                        <p:attrNameLst>
                                          <p:attrName>ppt_y</p:attrName>
                                        </p:attrNameLst>
                                      </p:cBhvr>
                                      <p:tavLst>
                                        <p:tav tm="0">
                                          <p:val>
                                            <p:strVal val="0-#ppt_h/2"/>
                                          </p:val>
                                        </p:tav>
                                        <p:tav tm="100000">
                                          <p:val>
                                            <p:strVal val="#ppt_y"/>
                                          </p:val>
                                        </p:tav>
                                      </p:tavLst>
                                    </p:anim>
                                  </p:childTnLst>
                                </p:cTn>
                              </p:par>
                              <p:par>
                                <p:cTn id="28" presetID="2" presetClass="entr" presetSubtype="3"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additive="base">
                                        <p:cTn id="30" dur="2000" fill="hold"/>
                                        <p:tgtEl>
                                          <p:spTgt spid="3"/>
                                        </p:tgtEl>
                                        <p:attrNameLst>
                                          <p:attrName>ppt_x</p:attrName>
                                        </p:attrNameLst>
                                      </p:cBhvr>
                                      <p:tavLst>
                                        <p:tav tm="0">
                                          <p:val>
                                            <p:strVal val="1+#ppt_w/2"/>
                                          </p:val>
                                        </p:tav>
                                        <p:tav tm="100000">
                                          <p:val>
                                            <p:strVal val="#ppt_x"/>
                                          </p:val>
                                        </p:tav>
                                      </p:tavLst>
                                    </p:anim>
                                    <p:anim calcmode="lin" valueType="num">
                                      <p:cBhvr additive="base">
                                        <p:cTn id="31" dur="2000" fill="hold"/>
                                        <p:tgtEl>
                                          <p:spTgt spid="3"/>
                                        </p:tgtEl>
                                        <p:attrNameLst>
                                          <p:attrName>ppt_y</p:attrName>
                                        </p:attrNameLst>
                                      </p:cBhvr>
                                      <p:tavLst>
                                        <p:tav tm="0">
                                          <p:val>
                                            <p:strVal val="0-#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2000" fill="hold"/>
                                        <p:tgtEl>
                                          <p:spTgt spid="4"/>
                                        </p:tgtEl>
                                        <p:attrNameLst>
                                          <p:attrName>ppt_x</p:attrName>
                                        </p:attrNameLst>
                                      </p:cBhvr>
                                      <p:tavLst>
                                        <p:tav tm="0">
                                          <p:val>
                                            <p:strVal val="1+#ppt_w/2"/>
                                          </p:val>
                                        </p:tav>
                                        <p:tav tm="100000">
                                          <p:val>
                                            <p:strVal val="#ppt_x"/>
                                          </p:val>
                                        </p:tav>
                                      </p:tavLst>
                                    </p:anim>
                                    <p:anim calcmode="lin" valueType="num">
                                      <p:cBhvr additive="base">
                                        <p:cTn id="35" dur="2000" fill="hold"/>
                                        <p:tgtEl>
                                          <p:spTgt spid="4"/>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2000" fill="hold"/>
                                        <p:tgtEl>
                                          <p:spTgt spid="6"/>
                                        </p:tgtEl>
                                        <p:attrNameLst>
                                          <p:attrName>ppt_x</p:attrName>
                                        </p:attrNameLst>
                                      </p:cBhvr>
                                      <p:tavLst>
                                        <p:tav tm="0">
                                          <p:val>
                                            <p:strVal val="0-#ppt_w/2"/>
                                          </p:val>
                                        </p:tav>
                                        <p:tav tm="100000">
                                          <p:val>
                                            <p:strVal val="#ppt_x"/>
                                          </p:val>
                                        </p:tav>
                                      </p:tavLst>
                                    </p:anim>
                                    <p:anim calcmode="lin" valueType="num">
                                      <p:cBhvr additive="base">
                                        <p:cTn id="39" dur="2000" fill="hold"/>
                                        <p:tgtEl>
                                          <p:spTgt spid="6"/>
                                        </p:tgtEl>
                                        <p:attrNameLst>
                                          <p:attrName>ppt_y</p:attrName>
                                        </p:attrNameLst>
                                      </p:cBhvr>
                                      <p:tavLst>
                                        <p:tav tm="0">
                                          <p:val>
                                            <p:strVal val="1+#ppt_h/2"/>
                                          </p:val>
                                        </p:tav>
                                        <p:tav tm="100000">
                                          <p:val>
                                            <p:strVal val="#ppt_y"/>
                                          </p:val>
                                        </p:tav>
                                      </p:tavLst>
                                    </p:anim>
                                  </p:childTnLst>
                                </p:cTn>
                              </p:par>
                            </p:childTnLst>
                          </p:cTn>
                        </p:par>
                        <p:par>
                          <p:cTn id="40" fill="hold">
                            <p:stCondLst>
                              <p:cond delay="2000"/>
                            </p:stCondLst>
                            <p:childTnLst>
                              <p:par>
                                <p:cTn id="41" presetID="2" presetClass="exit" presetSubtype="3" fill="hold" nodeType="afterEffect">
                                  <p:stCondLst>
                                    <p:cond delay="0"/>
                                  </p:stCondLst>
                                  <p:childTnLst>
                                    <p:anim calcmode="lin" valueType="num">
                                      <p:cBhvr additive="base">
                                        <p:cTn id="42" dur="2000"/>
                                        <p:tgtEl>
                                          <p:spTgt spid="6"/>
                                        </p:tgtEl>
                                        <p:attrNameLst>
                                          <p:attrName>ppt_x</p:attrName>
                                        </p:attrNameLst>
                                      </p:cBhvr>
                                      <p:tavLst>
                                        <p:tav tm="0">
                                          <p:val>
                                            <p:strVal val="ppt_x"/>
                                          </p:val>
                                        </p:tav>
                                        <p:tav tm="100000">
                                          <p:val>
                                            <p:strVal val="1+ppt_w/2"/>
                                          </p:val>
                                        </p:tav>
                                      </p:tavLst>
                                    </p:anim>
                                    <p:anim calcmode="lin" valueType="num">
                                      <p:cBhvr additive="base">
                                        <p:cTn id="43" dur="2000"/>
                                        <p:tgtEl>
                                          <p:spTgt spid="6"/>
                                        </p:tgtEl>
                                        <p:attrNameLst>
                                          <p:attrName>ppt_y</p:attrName>
                                        </p:attrNameLst>
                                      </p:cBhvr>
                                      <p:tavLst>
                                        <p:tav tm="0">
                                          <p:val>
                                            <p:strVal val="ppt_y"/>
                                          </p:val>
                                        </p:tav>
                                        <p:tav tm="100000">
                                          <p:val>
                                            <p:strVal val="0-ppt_h/2"/>
                                          </p:val>
                                        </p:tav>
                                      </p:tavLst>
                                    </p:anim>
                                    <p:set>
                                      <p:cBhvr>
                                        <p:cTn id="44" dur="1" fill="hold">
                                          <p:stCondLst>
                                            <p:cond delay="1999"/>
                                          </p:stCondLst>
                                        </p:cTn>
                                        <p:tgtEl>
                                          <p:spTgt spid="6"/>
                                        </p:tgtEl>
                                        <p:attrNameLst>
                                          <p:attrName>style.visibility</p:attrName>
                                        </p:attrNameLst>
                                      </p:cBhvr>
                                      <p:to>
                                        <p:strVal val="hidden"/>
                                      </p:to>
                                    </p:set>
                                  </p:childTnLst>
                                </p:cTn>
                              </p:par>
                              <p:par>
                                <p:cTn id="45" presetID="8" presetClass="emph" presetSubtype="0" fill="hold" nodeType="withEffect">
                                  <p:stCondLst>
                                    <p:cond delay="0"/>
                                  </p:stCondLst>
                                  <p:childTnLst>
                                    <p:animRot by="-21600000">
                                      <p:cBhvr>
                                        <p:cTn id="46" dur="2000" fill="hold"/>
                                        <p:tgtEl>
                                          <p:spTgt spid="6"/>
                                        </p:tgtEl>
                                        <p:attrNameLst>
                                          <p:attrName>r</p:attrName>
                                        </p:attrNameLst>
                                      </p:cBhvr>
                                    </p:animRot>
                                  </p:childTnLst>
                                </p:cTn>
                              </p:par>
                              <p:par>
                                <p:cTn id="47" presetID="2" presetClass="exit" presetSubtype="6" fill="hold" nodeType="withEffect">
                                  <p:stCondLst>
                                    <p:cond delay="0"/>
                                  </p:stCondLst>
                                  <p:childTnLst>
                                    <p:anim calcmode="lin" valueType="num">
                                      <p:cBhvr additive="base">
                                        <p:cTn id="48" dur="2000"/>
                                        <p:tgtEl>
                                          <p:spTgt spid="5"/>
                                        </p:tgtEl>
                                        <p:attrNameLst>
                                          <p:attrName>ppt_x</p:attrName>
                                        </p:attrNameLst>
                                      </p:cBhvr>
                                      <p:tavLst>
                                        <p:tav tm="0">
                                          <p:val>
                                            <p:strVal val="ppt_x"/>
                                          </p:val>
                                        </p:tav>
                                        <p:tav tm="100000">
                                          <p:val>
                                            <p:strVal val="1+ppt_w/2"/>
                                          </p:val>
                                        </p:tav>
                                      </p:tavLst>
                                    </p:anim>
                                    <p:anim calcmode="lin" valueType="num">
                                      <p:cBhvr additive="base">
                                        <p:cTn id="49" dur="2000"/>
                                        <p:tgtEl>
                                          <p:spTgt spid="5"/>
                                        </p:tgtEl>
                                        <p:attrNameLst>
                                          <p:attrName>ppt_y</p:attrName>
                                        </p:attrNameLst>
                                      </p:cBhvr>
                                      <p:tavLst>
                                        <p:tav tm="0">
                                          <p:val>
                                            <p:strVal val="ppt_y"/>
                                          </p:val>
                                        </p:tav>
                                        <p:tav tm="100000">
                                          <p:val>
                                            <p:strVal val="1+ppt_h/2"/>
                                          </p:val>
                                        </p:tav>
                                      </p:tavLst>
                                    </p:anim>
                                    <p:set>
                                      <p:cBhvr>
                                        <p:cTn id="50" dur="1" fill="hold">
                                          <p:stCondLst>
                                            <p:cond delay="1999"/>
                                          </p:stCondLst>
                                        </p:cTn>
                                        <p:tgtEl>
                                          <p:spTgt spid="5"/>
                                        </p:tgtEl>
                                        <p:attrNameLst>
                                          <p:attrName>style.visibility</p:attrName>
                                        </p:attrNameLst>
                                      </p:cBhvr>
                                      <p:to>
                                        <p:strVal val="hidden"/>
                                      </p:to>
                                    </p:set>
                                  </p:childTnLst>
                                </p:cTn>
                              </p:par>
                              <p:par>
                                <p:cTn id="51" presetID="8" presetClass="emph" presetSubtype="0" fill="hold" nodeType="withEffect">
                                  <p:stCondLst>
                                    <p:cond delay="0"/>
                                  </p:stCondLst>
                                  <p:childTnLst>
                                    <p:animRot by="21600000">
                                      <p:cBhvr>
                                        <p:cTn id="52" dur="2000" fill="hold"/>
                                        <p:tgtEl>
                                          <p:spTgt spid="5"/>
                                        </p:tgtEl>
                                        <p:attrNameLst>
                                          <p:attrName>r</p:attrName>
                                        </p:attrNameLst>
                                      </p:cBhvr>
                                    </p:animRot>
                                  </p:childTnLst>
                                </p:cTn>
                              </p:par>
                              <p:par>
                                <p:cTn id="53" presetID="2" presetClass="exit" presetSubtype="12" fill="hold" nodeType="withEffect">
                                  <p:stCondLst>
                                    <p:cond delay="0"/>
                                  </p:stCondLst>
                                  <p:childTnLst>
                                    <p:anim calcmode="lin" valueType="num">
                                      <p:cBhvr additive="base">
                                        <p:cTn id="54" dur="2000"/>
                                        <p:tgtEl>
                                          <p:spTgt spid="3"/>
                                        </p:tgtEl>
                                        <p:attrNameLst>
                                          <p:attrName>ppt_x</p:attrName>
                                        </p:attrNameLst>
                                      </p:cBhvr>
                                      <p:tavLst>
                                        <p:tav tm="0">
                                          <p:val>
                                            <p:strVal val="ppt_x"/>
                                          </p:val>
                                        </p:tav>
                                        <p:tav tm="100000">
                                          <p:val>
                                            <p:strVal val="0-ppt_w/2"/>
                                          </p:val>
                                        </p:tav>
                                      </p:tavLst>
                                    </p:anim>
                                    <p:anim calcmode="lin" valueType="num">
                                      <p:cBhvr additive="base">
                                        <p:cTn id="55" dur="2000"/>
                                        <p:tgtEl>
                                          <p:spTgt spid="3"/>
                                        </p:tgtEl>
                                        <p:attrNameLst>
                                          <p:attrName>ppt_y</p:attrName>
                                        </p:attrNameLst>
                                      </p:cBhvr>
                                      <p:tavLst>
                                        <p:tav tm="0">
                                          <p:val>
                                            <p:strVal val="ppt_y"/>
                                          </p:val>
                                        </p:tav>
                                        <p:tav tm="100000">
                                          <p:val>
                                            <p:strVal val="1+ppt_h/2"/>
                                          </p:val>
                                        </p:tav>
                                      </p:tavLst>
                                    </p:anim>
                                    <p:set>
                                      <p:cBhvr>
                                        <p:cTn id="56" dur="1" fill="hold">
                                          <p:stCondLst>
                                            <p:cond delay="1999"/>
                                          </p:stCondLst>
                                        </p:cTn>
                                        <p:tgtEl>
                                          <p:spTgt spid="3"/>
                                        </p:tgtEl>
                                        <p:attrNameLst>
                                          <p:attrName>style.visibility</p:attrName>
                                        </p:attrNameLst>
                                      </p:cBhvr>
                                      <p:to>
                                        <p:strVal val="hidden"/>
                                      </p:to>
                                    </p:set>
                                  </p:childTnLst>
                                </p:cTn>
                              </p:par>
                              <p:par>
                                <p:cTn id="57" presetID="8" presetClass="emph" presetSubtype="0" fill="hold" nodeType="withEffect">
                                  <p:stCondLst>
                                    <p:cond delay="0"/>
                                  </p:stCondLst>
                                  <p:childTnLst>
                                    <p:animRot by="-21600000">
                                      <p:cBhvr>
                                        <p:cTn id="58" dur="2000" fill="hold"/>
                                        <p:tgtEl>
                                          <p:spTgt spid="3"/>
                                        </p:tgtEl>
                                        <p:attrNameLst>
                                          <p:attrName>r</p:attrName>
                                        </p:attrNameLst>
                                      </p:cBhvr>
                                    </p:animRot>
                                  </p:childTnLst>
                                </p:cTn>
                              </p:par>
                              <p:par>
                                <p:cTn id="59" presetID="2" presetClass="exit" presetSubtype="9" fill="hold" nodeType="withEffect">
                                  <p:stCondLst>
                                    <p:cond delay="0"/>
                                  </p:stCondLst>
                                  <p:childTnLst>
                                    <p:anim calcmode="lin" valueType="num">
                                      <p:cBhvr additive="base">
                                        <p:cTn id="60" dur="2000"/>
                                        <p:tgtEl>
                                          <p:spTgt spid="4"/>
                                        </p:tgtEl>
                                        <p:attrNameLst>
                                          <p:attrName>ppt_x</p:attrName>
                                        </p:attrNameLst>
                                      </p:cBhvr>
                                      <p:tavLst>
                                        <p:tav tm="0">
                                          <p:val>
                                            <p:strVal val="ppt_x"/>
                                          </p:val>
                                        </p:tav>
                                        <p:tav tm="100000">
                                          <p:val>
                                            <p:strVal val="0-ppt_w/2"/>
                                          </p:val>
                                        </p:tav>
                                      </p:tavLst>
                                    </p:anim>
                                    <p:anim calcmode="lin" valueType="num">
                                      <p:cBhvr additive="base">
                                        <p:cTn id="61" dur="2000"/>
                                        <p:tgtEl>
                                          <p:spTgt spid="4"/>
                                        </p:tgtEl>
                                        <p:attrNameLst>
                                          <p:attrName>ppt_y</p:attrName>
                                        </p:attrNameLst>
                                      </p:cBhvr>
                                      <p:tavLst>
                                        <p:tav tm="0">
                                          <p:val>
                                            <p:strVal val="ppt_y"/>
                                          </p:val>
                                        </p:tav>
                                        <p:tav tm="100000">
                                          <p:val>
                                            <p:strVal val="0-ppt_h/2"/>
                                          </p:val>
                                        </p:tav>
                                      </p:tavLst>
                                    </p:anim>
                                    <p:set>
                                      <p:cBhvr>
                                        <p:cTn id="62" dur="1" fill="hold">
                                          <p:stCondLst>
                                            <p:cond delay="1999"/>
                                          </p:stCondLst>
                                        </p:cTn>
                                        <p:tgtEl>
                                          <p:spTgt spid="4"/>
                                        </p:tgtEl>
                                        <p:attrNameLst>
                                          <p:attrName>style.visibility</p:attrName>
                                        </p:attrNameLst>
                                      </p:cBhvr>
                                      <p:to>
                                        <p:strVal val="hidden"/>
                                      </p:to>
                                    </p:set>
                                  </p:childTnLst>
                                </p:cTn>
                              </p:par>
                              <p:par>
                                <p:cTn id="63" presetID="8" presetClass="emph" presetSubtype="0" fill="hold" nodeType="withEffect">
                                  <p:stCondLst>
                                    <p:cond delay="0"/>
                                  </p:stCondLst>
                                  <p:childTnLst>
                                    <p:animRot by="21600000">
                                      <p:cBhvr>
                                        <p:cTn id="64" dur="2000" fill="hold"/>
                                        <p:tgtEl>
                                          <p:spTgt spid="4"/>
                                        </p:tgtEl>
                                        <p:attrNameLst>
                                          <p:attrName>r</p:attrName>
                                        </p:attrNameLst>
                                      </p:cBhvr>
                                    </p:animRot>
                                  </p:childTnLst>
                                </p:cTn>
                              </p:par>
                              <p:par>
                                <p:cTn id="65" presetID="23" presetClass="entr" presetSubtype="288" fill="hold" nodeType="withEffect">
                                  <p:stCondLst>
                                    <p:cond delay="0"/>
                                  </p:stCondLst>
                                  <p:childTnLst>
                                    <p:set>
                                      <p:cBhvr>
                                        <p:cTn id="66" dur="1" fill="hold">
                                          <p:stCondLst>
                                            <p:cond delay="0"/>
                                          </p:stCondLst>
                                        </p:cTn>
                                        <p:tgtEl>
                                          <p:spTgt spid="2"/>
                                        </p:tgtEl>
                                        <p:attrNameLst>
                                          <p:attrName>style.visibility</p:attrName>
                                        </p:attrNameLst>
                                      </p:cBhvr>
                                      <p:to>
                                        <p:strVal val="visible"/>
                                      </p:to>
                                    </p:set>
                                    <p:anim calcmode="lin" valueType="num">
                                      <p:cBhvr>
                                        <p:cTn id="67" dur="2000" fill="hold"/>
                                        <p:tgtEl>
                                          <p:spTgt spid="2"/>
                                        </p:tgtEl>
                                        <p:attrNameLst>
                                          <p:attrName>ppt_w</p:attrName>
                                        </p:attrNameLst>
                                      </p:cBhvr>
                                      <p:tavLst>
                                        <p:tav tm="0">
                                          <p:val>
                                            <p:strVal val="4/3*#ppt_w"/>
                                          </p:val>
                                        </p:tav>
                                        <p:tav tm="100000">
                                          <p:val>
                                            <p:strVal val="#ppt_w"/>
                                          </p:val>
                                        </p:tav>
                                      </p:tavLst>
                                    </p:anim>
                                    <p:anim calcmode="lin" valueType="num">
                                      <p:cBhvr>
                                        <p:cTn id="68" dur="2000" fill="hold"/>
                                        <p:tgtEl>
                                          <p:spTgt spid="2"/>
                                        </p:tgtEl>
                                        <p:attrNameLst>
                                          <p:attrName>ppt_h</p:attrName>
                                        </p:attrNameLst>
                                      </p:cBhvr>
                                      <p:tavLst>
                                        <p:tav tm="0">
                                          <p:val>
                                            <p:strVal val="4/3*#ppt_h"/>
                                          </p:val>
                                        </p:tav>
                                        <p:tav tm="100000">
                                          <p:val>
                                            <p:strVal val="#ppt_h"/>
                                          </p:val>
                                        </p:tav>
                                      </p:tavLst>
                                    </p:anim>
                                  </p:childTnLst>
                                </p:cTn>
                              </p:par>
                              <p:par>
                                <p:cTn id="69" presetID="16" presetClass="entr" presetSubtype="37" fill="hold" nodeType="withEffect">
                                  <p:stCondLst>
                                    <p:cond delay="0"/>
                                  </p:stCondLst>
                                  <p:childTnLst>
                                    <p:set>
                                      <p:cBhvr>
                                        <p:cTn id="70" dur="1" fill="hold">
                                          <p:stCondLst>
                                            <p:cond delay="0"/>
                                          </p:stCondLst>
                                        </p:cTn>
                                        <p:tgtEl>
                                          <p:spTgt spid="2"/>
                                        </p:tgtEl>
                                        <p:attrNameLst>
                                          <p:attrName>style.visibility</p:attrName>
                                        </p:attrNameLst>
                                      </p:cBhvr>
                                      <p:to>
                                        <p:strVal val="visible"/>
                                      </p:to>
                                    </p:set>
                                    <p:animEffect transition="in" filter="barn(outVertical)">
                                      <p:cBhvr>
                                        <p:cTn id="7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rgbClr val="C00000"/>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2" name="1 Imagen" descr="k,i8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brushes notas musicasis png  photoscape by thataschultz74.png"/>
          <p:cNvPicPr>
            <a:picLocks noChangeAspect="1"/>
          </p:cNvPicPr>
          <p:nvPr/>
        </p:nvPicPr>
        <p:blipFill>
          <a:blip r:embed="rId3">
            <a:duotone>
              <a:prstClr val="black"/>
              <a:srgbClr val="FF0000">
                <a:tint val="45000"/>
                <a:satMod val="400000"/>
              </a:srgbClr>
            </a:duotone>
            <a:lum contrast="40000"/>
          </a:blip>
          <a:stretch>
            <a:fillRect/>
          </a:stretch>
        </p:blipFill>
        <p:spPr>
          <a:xfrm>
            <a:off x="2428860" y="-561310"/>
            <a:ext cx="2071702" cy="2306381"/>
          </a:xfrm>
          <a:prstGeom prst="rect">
            <a:avLst/>
          </a:prstGeom>
        </p:spPr>
      </p:pic>
      <p:pic>
        <p:nvPicPr>
          <p:cNvPr id="4" name="3 Imagen" descr="brushes notas musicasis png  photoscape by thataschultz74.png"/>
          <p:cNvPicPr>
            <a:picLocks noChangeAspect="1"/>
          </p:cNvPicPr>
          <p:nvPr/>
        </p:nvPicPr>
        <p:blipFill>
          <a:blip r:embed="rId3">
            <a:duotone>
              <a:prstClr val="black"/>
              <a:srgbClr val="FF0000">
                <a:tint val="45000"/>
                <a:satMod val="400000"/>
              </a:srgbClr>
            </a:duotone>
            <a:lum contrast="40000"/>
          </a:blip>
          <a:stretch>
            <a:fillRect/>
          </a:stretch>
        </p:blipFill>
        <p:spPr>
          <a:xfrm flipH="1">
            <a:off x="4500562" y="-561310"/>
            <a:ext cx="2276492" cy="2306381"/>
          </a:xfrm>
          <a:prstGeom prst="rect">
            <a:avLst/>
          </a:prstGeom>
        </p:spPr>
      </p:pic>
      <p:pic>
        <p:nvPicPr>
          <p:cNvPr id="5" name="4 Imagen" descr="brushes notas musicasis png  photoscape by thataschultz74.png"/>
          <p:cNvPicPr>
            <a:picLocks noChangeAspect="1"/>
          </p:cNvPicPr>
          <p:nvPr/>
        </p:nvPicPr>
        <p:blipFill>
          <a:blip r:embed="rId3">
            <a:duotone>
              <a:prstClr val="black"/>
              <a:srgbClr val="FF0000">
                <a:tint val="45000"/>
                <a:satMod val="400000"/>
              </a:srgbClr>
            </a:duotone>
            <a:lum contrast="40000"/>
          </a:blip>
          <a:stretch>
            <a:fillRect/>
          </a:stretch>
        </p:blipFill>
        <p:spPr>
          <a:xfrm>
            <a:off x="2428860" y="724550"/>
            <a:ext cx="2071702" cy="2306381"/>
          </a:xfrm>
          <a:prstGeom prst="rect">
            <a:avLst/>
          </a:prstGeom>
        </p:spPr>
      </p:pic>
      <p:pic>
        <p:nvPicPr>
          <p:cNvPr id="6" name="5 Imagen" descr="brushes notas musicasis png  photoscape by thataschultz74.png"/>
          <p:cNvPicPr>
            <a:picLocks noChangeAspect="1"/>
          </p:cNvPicPr>
          <p:nvPr/>
        </p:nvPicPr>
        <p:blipFill>
          <a:blip r:embed="rId3">
            <a:duotone>
              <a:prstClr val="black"/>
              <a:srgbClr val="FF0000">
                <a:tint val="45000"/>
                <a:satMod val="400000"/>
              </a:srgbClr>
            </a:duotone>
            <a:lum contrast="40000"/>
          </a:blip>
          <a:stretch>
            <a:fillRect/>
          </a:stretch>
        </p:blipFill>
        <p:spPr>
          <a:xfrm flipH="1">
            <a:off x="4500562" y="724550"/>
            <a:ext cx="2276492" cy="2306381"/>
          </a:xfrm>
          <a:prstGeom prst="rect">
            <a:avLst/>
          </a:prstGeom>
        </p:spPr>
      </p:pic>
      <p:pic>
        <p:nvPicPr>
          <p:cNvPr id="7" name="6 Imagen" descr="brushes notas musicasis png  photoscape by thataschultz74.png"/>
          <p:cNvPicPr>
            <a:picLocks noChangeAspect="1"/>
          </p:cNvPicPr>
          <p:nvPr/>
        </p:nvPicPr>
        <p:blipFill>
          <a:blip r:embed="rId3">
            <a:duotone>
              <a:prstClr val="black"/>
              <a:srgbClr val="FF0000">
                <a:tint val="45000"/>
                <a:satMod val="400000"/>
              </a:srgbClr>
            </a:duotone>
            <a:lum contrast="40000"/>
          </a:blip>
          <a:stretch>
            <a:fillRect/>
          </a:stretch>
        </p:blipFill>
        <p:spPr>
          <a:xfrm>
            <a:off x="2428860" y="1867558"/>
            <a:ext cx="2071702" cy="2306381"/>
          </a:xfrm>
          <a:prstGeom prst="rect">
            <a:avLst/>
          </a:prstGeom>
        </p:spPr>
      </p:pic>
      <p:pic>
        <p:nvPicPr>
          <p:cNvPr id="8" name="7 Imagen" descr="brushes notas musicasis png  photoscape by thataschultz74.png"/>
          <p:cNvPicPr>
            <a:picLocks noChangeAspect="1"/>
          </p:cNvPicPr>
          <p:nvPr/>
        </p:nvPicPr>
        <p:blipFill>
          <a:blip r:embed="rId3">
            <a:duotone>
              <a:prstClr val="black"/>
              <a:srgbClr val="FF0000">
                <a:tint val="45000"/>
                <a:satMod val="400000"/>
              </a:srgbClr>
            </a:duotone>
            <a:lum contrast="40000"/>
          </a:blip>
          <a:stretch>
            <a:fillRect/>
          </a:stretch>
        </p:blipFill>
        <p:spPr>
          <a:xfrm flipH="1">
            <a:off x="4500562" y="1867558"/>
            <a:ext cx="2276492" cy="2306381"/>
          </a:xfrm>
          <a:prstGeom prst="rect">
            <a:avLst/>
          </a:prstGeom>
        </p:spPr>
      </p:pic>
      <p:pic>
        <p:nvPicPr>
          <p:cNvPr id="9" name="8 Imagen" descr="brushes notas musicasis png  photoscape by thataschultz74.png"/>
          <p:cNvPicPr>
            <a:picLocks noChangeAspect="1"/>
          </p:cNvPicPr>
          <p:nvPr/>
        </p:nvPicPr>
        <p:blipFill>
          <a:blip r:embed="rId3">
            <a:duotone>
              <a:prstClr val="black"/>
              <a:srgbClr val="FF0000">
                <a:tint val="45000"/>
                <a:satMod val="400000"/>
              </a:srgbClr>
            </a:duotone>
            <a:lum contrast="40000"/>
          </a:blip>
          <a:stretch>
            <a:fillRect/>
          </a:stretch>
        </p:blipFill>
        <p:spPr>
          <a:xfrm>
            <a:off x="2428860" y="3010566"/>
            <a:ext cx="2071702" cy="2306381"/>
          </a:xfrm>
          <a:prstGeom prst="rect">
            <a:avLst/>
          </a:prstGeom>
        </p:spPr>
      </p:pic>
      <p:pic>
        <p:nvPicPr>
          <p:cNvPr id="10" name="9 Imagen" descr="brushes notas musicasis png  photoscape by thataschultz74.png"/>
          <p:cNvPicPr>
            <a:picLocks noChangeAspect="1"/>
          </p:cNvPicPr>
          <p:nvPr/>
        </p:nvPicPr>
        <p:blipFill>
          <a:blip r:embed="rId3">
            <a:duotone>
              <a:prstClr val="black"/>
              <a:srgbClr val="FF0000">
                <a:tint val="45000"/>
                <a:satMod val="400000"/>
              </a:srgbClr>
            </a:duotone>
            <a:lum contrast="40000"/>
          </a:blip>
          <a:stretch>
            <a:fillRect/>
          </a:stretch>
        </p:blipFill>
        <p:spPr>
          <a:xfrm flipH="1">
            <a:off x="4500562" y="3010566"/>
            <a:ext cx="2276492" cy="2306381"/>
          </a:xfrm>
          <a:prstGeom prst="rect">
            <a:avLst/>
          </a:prstGeom>
        </p:spPr>
      </p:pic>
      <p:pic>
        <p:nvPicPr>
          <p:cNvPr id="11" name="10 Imagen" descr="brushes notas musicasis png  photoscape by thataschultz74.png"/>
          <p:cNvPicPr>
            <a:picLocks noChangeAspect="1"/>
          </p:cNvPicPr>
          <p:nvPr/>
        </p:nvPicPr>
        <p:blipFill>
          <a:blip r:embed="rId3">
            <a:duotone>
              <a:prstClr val="black"/>
              <a:srgbClr val="FF0000">
                <a:tint val="45000"/>
                <a:satMod val="400000"/>
              </a:srgbClr>
            </a:duotone>
            <a:lum contrast="40000"/>
          </a:blip>
          <a:stretch>
            <a:fillRect/>
          </a:stretch>
        </p:blipFill>
        <p:spPr>
          <a:xfrm>
            <a:off x="2500298" y="3990309"/>
            <a:ext cx="2071702" cy="2306381"/>
          </a:xfrm>
          <a:prstGeom prst="rect">
            <a:avLst/>
          </a:prstGeom>
        </p:spPr>
      </p:pic>
      <p:pic>
        <p:nvPicPr>
          <p:cNvPr id="12" name="11 Imagen" descr="brushes notas musicasis png  photoscape by thataschultz74.png"/>
          <p:cNvPicPr>
            <a:picLocks noChangeAspect="1"/>
          </p:cNvPicPr>
          <p:nvPr/>
        </p:nvPicPr>
        <p:blipFill>
          <a:blip r:embed="rId3">
            <a:duotone>
              <a:prstClr val="black"/>
              <a:srgbClr val="FF0000">
                <a:tint val="45000"/>
                <a:satMod val="400000"/>
              </a:srgbClr>
            </a:duotone>
            <a:lum contrast="40000"/>
          </a:blip>
          <a:stretch>
            <a:fillRect/>
          </a:stretch>
        </p:blipFill>
        <p:spPr>
          <a:xfrm flipH="1">
            <a:off x="4572000" y="3990309"/>
            <a:ext cx="2276492" cy="2306381"/>
          </a:xfrm>
          <a:prstGeom prst="rect">
            <a:avLst/>
          </a:prstGeom>
        </p:spPr>
      </p:pic>
      <p:sp>
        <p:nvSpPr>
          <p:cNvPr id="13" name="12 Rectángulo"/>
          <p:cNvSpPr/>
          <p:nvPr/>
        </p:nvSpPr>
        <p:spPr>
          <a:xfrm>
            <a:off x="-571536" y="-642960"/>
            <a:ext cx="9858444" cy="707236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1+#ppt_w/2"/>
                                          </p:val>
                                        </p:tav>
                                        <p:tav tm="100000">
                                          <p:val>
                                            <p:strVal val="#ppt_x"/>
                                          </p:val>
                                        </p:tav>
                                      </p:tavLst>
                                    </p:anim>
                                    <p:anim calcmode="lin" valueType="num">
                                      <p:cBhvr additive="base">
                                        <p:cTn id="15" dur="2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1+#ppt_w/2"/>
                                          </p:val>
                                        </p:tav>
                                        <p:tav tm="100000">
                                          <p:val>
                                            <p:strVal val="#ppt_x"/>
                                          </p:val>
                                        </p:tav>
                                      </p:tavLst>
                                    </p:anim>
                                    <p:anim calcmode="lin" valueType="num">
                                      <p:cBhvr additive="base">
                                        <p:cTn id="23" dur="2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000" fill="hold"/>
                                        <p:tgtEl>
                                          <p:spTgt spid="11"/>
                                        </p:tgtEl>
                                        <p:attrNameLst>
                                          <p:attrName>ppt_x</p:attrName>
                                        </p:attrNameLst>
                                      </p:cBhvr>
                                      <p:tavLst>
                                        <p:tav tm="0">
                                          <p:val>
                                            <p:strVal val="1+#ppt_w/2"/>
                                          </p:val>
                                        </p:tav>
                                        <p:tav tm="100000">
                                          <p:val>
                                            <p:strVal val="#ppt_x"/>
                                          </p:val>
                                        </p:tav>
                                      </p:tavLst>
                                    </p:anim>
                                    <p:anim calcmode="lin" valueType="num">
                                      <p:cBhvr additive="base">
                                        <p:cTn id="27" dur="2000" fill="hold"/>
                                        <p:tgtEl>
                                          <p:spTgt spid="11"/>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additive="base">
                                        <p:cTn id="30" dur="2000" fill="hold"/>
                                        <p:tgtEl>
                                          <p:spTgt spid="4"/>
                                        </p:tgtEl>
                                        <p:attrNameLst>
                                          <p:attrName>ppt_x</p:attrName>
                                        </p:attrNameLst>
                                      </p:cBhvr>
                                      <p:tavLst>
                                        <p:tav tm="0">
                                          <p:val>
                                            <p:strVal val="0-#ppt_w/2"/>
                                          </p:val>
                                        </p:tav>
                                        <p:tav tm="100000">
                                          <p:val>
                                            <p:strVal val="#ppt_x"/>
                                          </p:val>
                                        </p:tav>
                                      </p:tavLst>
                                    </p:anim>
                                    <p:anim calcmode="lin" valueType="num">
                                      <p:cBhvr additive="base">
                                        <p:cTn id="31" dur="2000" fill="hold"/>
                                        <p:tgtEl>
                                          <p:spTgt spid="4"/>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2000" fill="hold"/>
                                        <p:tgtEl>
                                          <p:spTgt spid="6"/>
                                        </p:tgtEl>
                                        <p:attrNameLst>
                                          <p:attrName>ppt_x</p:attrName>
                                        </p:attrNameLst>
                                      </p:cBhvr>
                                      <p:tavLst>
                                        <p:tav tm="0">
                                          <p:val>
                                            <p:strVal val="0-#ppt_w/2"/>
                                          </p:val>
                                        </p:tav>
                                        <p:tav tm="100000">
                                          <p:val>
                                            <p:strVal val="#ppt_x"/>
                                          </p:val>
                                        </p:tav>
                                      </p:tavLst>
                                    </p:anim>
                                    <p:anim calcmode="lin" valueType="num">
                                      <p:cBhvr additive="base">
                                        <p:cTn id="35" dur="2000" fill="hold"/>
                                        <p:tgtEl>
                                          <p:spTgt spid="6"/>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2000" fill="hold"/>
                                        <p:tgtEl>
                                          <p:spTgt spid="8"/>
                                        </p:tgtEl>
                                        <p:attrNameLst>
                                          <p:attrName>ppt_x</p:attrName>
                                        </p:attrNameLst>
                                      </p:cBhvr>
                                      <p:tavLst>
                                        <p:tav tm="0">
                                          <p:val>
                                            <p:strVal val="0-#ppt_w/2"/>
                                          </p:val>
                                        </p:tav>
                                        <p:tav tm="100000">
                                          <p:val>
                                            <p:strVal val="#ppt_x"/>
                                          </p:val>
                                        </p:tav>
                                      </p:tavLst>
                                    </p:anim>
                                    <p:anim calcmode="lin" valueType="num">
                                      <p:cBhvr additive="base">
                                        <p:cTn id="39" dur="2000" fill="hold"/>
                                        <p:tgtEl>
                                          <p:spTgt spid="8"/>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2000" fill="hold"/>
                                        <p:tgtEl>
                                          <p:spTgt spid="10"/>
                                        </p:tgtEl>
                                        <p:attrNameLst>
                                          <p:attrName>ppt_x</p:attrName>
                                        </p:attrNameLst>
                                      </p:cBhvr>
                                      <p:tavLst>
                                        <p:tav tm="0">
                                          <p:val>
                                            <p:strVal val="0-#ppt_w/2"/>
                                          </p:val>
                                        </p:tav>
                                        <p:tav tm="100000">
                                          <p:val>
                                            <p:strVal val="#ppt_x"/>
                                          </p:val>
                                        </p:tav>
                                      </p:tavLst>
                                    </p:anim>
                                    <p:anim calcmode="lin" valueType="num">
                                      <p:cBhvr additive="base">
                                        <p:cTn id="43" dur="2000" fill="hold"/>
                                        <p:tgtEl>
                                          <p:spTgt spid="10"/>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0-#ppt_w/2"/>
                                          </p:val>
                                        </p:tav>
                                        <p:tav tm="100000">
                                          <p:val>
                                            <p:strVal val="#ppt_x"/>
                                          </p:val>
                                        </p:tav>
                                      </p:tavLst>
                                    </p:anim>
                                    <p:anim calcmode="lin" valueType="num">
                                      <p:cBhvr additive="base">
                                        <p:cTn id="47" dur="2000" fill="hold"/>
                                        <p:tgtEl>
                                          <p:spTgt spid="12"/>
                                        </p:tgtEl>
                                        <p:attrNameLst>
                                          <p:attrName>ppt_y</p:attrName>
                                        </p:attrNameLst>
                                      </p:cBhvr>
                                      <p:tavLst>
                                        <p:tav tm="0">
                                          <p:val>
                                            <p:strVal val="#ppt_y"/>
                                          </p:val>
                                        </p:tav>
                                        <p:tav tm="100000">
                                          <p:val>
                                            <p:strVal val="#ppt_y"/>
                                          </p:val>
                                        </p:tav>
                                      </p:tavLst>
                                    </p:anim>
                                  </p:childTnLst>
                                </p:cTn>
                              </p:par>
                              <p:par>
                                <p:cTn id="48" presetID="8" presetClass="emph" presetSubtype="0" fill="hold" nodeType="withEffect">
                                  <p:stCondLst>
                                    <p:cond delay="0"/>
                                  </p:stCondLst>
                                  <p:childTnLst>
                                    <p:animRot by="21600000">
                                      <p:cBhvr>
                                        <p:cTn id="49" dur="2000" fill="hold"/>
                                        <p:tgtEl>
                                          <p:spTgt spid="3"/>
                                        </p:tgtEl>
                                        <p:attrNameLst>
                                          <p:attrName>r</p:attrName>
                                        </p:attrNameLst>
                                      </p:cBhvr>
                                    </p:animRot>
                                  </p:childTnLst>
                                </p:cTn>
                              </p:par>
                              <p:par>
                                <p:cTn id="50" presetID="8" presetClass="emph" presetSubtype="0" fill="hold" nodeType="withEffect">
                                  <p:stCondLst>
                                    <p:cond delay="0"/>
                                  </p:stCondLst>
                                  <p:childTnLst>
                                    <p:animRot by="21600000">
                                      <p:cBhvr>
                                        <p:cTn id="51" dur="2000" fill="hold"/>
                                        <p:tgtEl>
                                          <p:spTgt spid="5"/>
                                        </p:tgtEl>
                                        <p:attrNameLst>
                                          <p:attrName>r</p:attrName>
                                        </p:attrNameLst>
                                      </p:cBhvr>
                                    </p:animRot>
                                  </p:childTnLst>
                                </p:cTn>
                              </p:par>
                              <p:par>
                                <p:cTn id="52" presetID="8" presetClass="emph" presetSubtype="0" fill="hold" nodeType="withEffect">
                                  <p:stCondLst>
                                    <p:cond delay="0"/>
                                  </p:stCondLst>
                                  <p:childTnLst>
                                    <p:animRot by="21600000">
                                      <p:cBhvr>
                                        <p:cTn id="53" dur="2000" fill="hold"/>
                                        <p:tgtEl>
                                          <p:spTgt spid="7"/>
                                        </p:tgtEl>
                                        <p:attrNameLst>
                                          <p:attrName>r</p:attrName>
                                        </p:attrNameLst>
                                      </p:cBhvr>
                                    </p:animRot>
                                  </p:childTnLst>
                                </p:cTn>
                              </p:par>
                              <p:par>
                                <p:cTn id="54" presetID="8" presetClass="emph" presetSubtype="0" fill="hold" nodeType="withEffect">
                                  <p:stCondLst>
                                    <p:cond delay="0"/>
                                  </p:stCondLst>
                                  <p:childTnLst>
                                    <p:animRot by="21600000">
                                      <p:cBhvr>
                                        <p:cTn id="55" dur="2000" fill="hold"/>
                                        <p:tgtEl>
                                          <p:spTgt spid="9"/>
                                        </p:tgtEl>
                                        <p:attrNameLst>
                                          <p:attrName>r</p:attrName>
                                        </p:attrNameLst>
                                      </p:cBhvr>
                                    </p:animRot>
                                  </p:childTnLst>
                                </p:cTn>
                              </p:par>
                              <p:par>
                                <p:cTn id="56" presetID="8" presetClass="emph" presetSubtype="0" fill="hold" nodeType="withEffect">
                                  <p:stCondLst>
                                    <p:cond delay="0"/>
                                  </p:stCondLst>
                                  <p:childTnLst>
                                    <p:animRot by="21600000">
                                      <p:cBhvr>
                                        <p:cTn id="57" dur="2000" fill="hold"/>
                                        <p:tgtEl>
                                          <p:spTgt spid="11"/>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6"/>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8"/>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10"/>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12"/>
                                        </p:tgtEl>
                                        <p:attrNameLst>
                                          <p:attrName>r</p:attrName>
                                        </p:attrNameLst>
                                      </p:cBhvr>
                                    </p:animRot>
                                  </p:childTnLst>
                                </p:cTn>
                              </p:par>
                            </p:childTnLst>
                          </p:cTn>
                        </p:par>
                        <p:par>
                          <p:cTn id="68" fill="hold">
                            <p:stCondLst>
                              <p:cond delay="2000"/>
                            </p:stCondLst>
                            <p:childTnLst>
                              <p:par>
                                <p:cTn id="69" presetID="2" presetClass="exit" presetSubtype="2" fill="hold" nodeType="afterEffect">
                                  <p:stCondLst>
                                    <p:cond delay="0"/>
                                  </p:stCondLst>
                                  <p:childTnLst>
                                    <p:anim calcmode="lin" valueType="num">
                                      <p:cBhvr additive="base">
                                        <p:cTn id="70" dur="2000"/>
                                        <p:tgtEl>
                                          <p:spTgt spid="3"/>
                                        </p:tgtEl>
                                        <p:attrNameLst>
                                          <p:attrName>ppt_x</p:attrName>
                                        </p:attrNameLst>
                                      </p:cBhvr>
                                      <p:tavLst>
                                        <p:tav tm="0">
                                          <p:val>
                                            <p:strVal val="ppt_x"/>
                                          </p:val>
                                        </p:tav>
                                        <p:tav tm="100000">
                                          <p:val>
                                            <p:strVal val="1+ppt_w/2"/>
                                          </p:val>
                                        </p:tav>
                                      </p:tavLst>
                                    </p:anim>
                                    <p:anim calcmode="lin" valueType="num">
                                      <p:cBhvr additive="base">
                                        <p:cTn id="71" dur="2000"/>
                                        <p:tgtEl>
                                          <p:spTgt spid="3"/>
                                        </p:tgtEl>
                                        <p:attrNameLst>
                                          <p:attrName>ppt_y</p:attrName>
                                        </p:attrNameLst>
                                      </p:cBhvr>
                                      <p:tavLst>
                                        <p:tav tm="0">
                                          <p:val>
                                            <p:strVal val="ppt_y"/>
                                          </p:val>
                                        </p:tav>
                                        <p:tav tm="100000">
                                          <p:val>
                                            <p:strVal val="ppt_y"/>
                                          </p:val>
                                        </p:tav>
                                      </p:tavLst>
                                    </p:anim>
                                    <p:set>
                                      <p:cBhvr>
                                        <p:cTn id="72" dur="1" fill="hold">
                                          <p:stCondLst>
                                            <p:cond delay="1999"/>
                                          </p:stCondLst>
                                        </p:cTn>
                                        <p:tgtEl>
                                          <p:spTgt spid="3"/>
                                        </p:tgtEl>
                                        <p:attrNameLst>
                                          <p:attrName>style.visibility</p:attrName>
                                        </p:attrNameLst>
                                      </p:cBhvr>
                                      <p:to>
                                        <p:strVal val="hidden"/>
                                      </p:to>
                                    </p:set>
                                  </p:childTnLst>
                                </p:cTn>
                              </p:par>
                              <p:par>
                                <p:cTn id="73" presetID="2" presetClass="exit" presetSubtype="2" fill="hold" nodeType="withEffect">
                                  <p:stCondLst>
                                    <p:cond delay="0"/>
                                  </p:stCondLst>
                                  <p:childTnLst>
                                    <p:anim calcmode="lin" valueType="num">
                                      <p:cBhvr additive="base">
                                        <p:cTn id="74" dur="2000"/>
                                        <p:tgtEl>
                                          <p:spTgt spid="5"/>
                                        </p:tgtEl>
                                        <p:attrNameLst>
                                          <p:attrName>ppt_x</p:attrName>
                                        </p:attrNameLst>
                                      </p:cBhvr>
                                      <p:tavLst>
                                        <p:tav tm="0">
                                          <p:val>
                                            <p:strVal val="ppt_x"/>
                                          </p:val>
                                        </p:tav>
                                        <p:tav tm="100000">
                                          <p:val>
                                            <p:strVal val="1+ppt_w/2"/>
                                          </p:val>
                                        </p:tav>
                                      </p:tavLst>
                                    </p:anim>
                                    <p:anim calcmode="lin" valueType="num">
                                      <p:cBhvr additive="base">
                                        <p:cTn id="75" dur="2000"/>
                                        <p:tgtEl>
                                          <p:spTgt spid="5"/>
                                        </p:tgtEl>
                                        <p:attrNameLst>
                                          <p:attrName>ppt_y</p:attrName>
                                        </p:attrNameLst>
                                      </p:cBhvr>
                                      <p:tavLst>
                                        <p:tav tm="0">
                                          <p:val>
                                            <p:strVal val="ppt_y"/>
                                          </p:val>
                                        </p:tav>
                                        <p:tav tm="100000">
                                          <p:val>
                                            <p:strVal val="ppt_y"/>
                                          </p:val>
                                        </p:tav>
                                      </p:tavLst>
                                    </p:anim>
                                    <p:set>
                                      <p:cBhvr>
                                        <p:cTn id="76" dur="1" fill="hold">
                                          <p:stCondLst>
                                            <p:cond delay="1999"/>
                                          </p:stCondLst>
                                        </p:cTn>
                                        <p:tgtEl>
                                          <p:spTgt spid="5"/>
                                        </p:tgtEl>
                                        <p:attrNameLst>
                                          <p:attrName>style.visibility</p:attrName>
                                        </p:attrNameLst>
                                      </p:cBhvr>
                                      <p:to>
                                        <p:strVal val="hidden"/>
                                      </p:to>
                                    </p:set>
                                  </p:childTnLst>
                                </p:cTn>
                              </p:par>
                              <p:par>
                                <p:cTn id="77" presetID="2" presetClass="exit" presetSubtype="2" fill="hold" nodeType="withEffect">
                                  <p:stCondLst>
                                    <p:cond delay="0"/>
                                  </p:stCondLst>
                                  <p:childTnLst>
                                    <p:anim calcmode="lin" valueType="num">
                                      <p:cBhvr additive="base">
                                        <p:cTn id="78" dur="2000"/>
                                        <p:tgtEl>
                                          <p:spTgt spid="7"/>
                                        </p:tgtEl>
                                        <p:attrNameLst>
                                          <p:attrName>ppt_x</p:attrName>
                                        </p:attrNameLst>
                                      </p:cBhvr>
                                      <p:tavLst>
                                        <p:tav tm="0">
                                          <p:val>
                                            <p:strVal val="ppt_x"/>
                                          </p:val>
                                        </p:tav>
                                        <p:tav tm="100000">
                                          <p:val>
                                            <p:strVal val="1+ppt_w/2"/>
                                          </p:val>
                                        </p:tav>
                                      </p:tavLst>
                                    </p:anim>
                                    <p:anim calcmode="lin" valueType="num">
                                      <p:cBhvr additive="base">
                                        <p:cTn id="79" dur="2000"/>
                                        <p:tgtEl>
                                          <p:spTgt spid="7"/>
                                        </p:tgtEl>
                                        <p:attrNameLst>
                                          <p:attrName>ppt_y</p:attrName>
                                        </p:attrNameLst>
                                      </p:cBhvr>
                                      <p:tavLst>
                                        <p:tav tm="0">
                                          <p:val>
                                            <p:strVal val="ppt_y"/>
                                          </p:val>
                                        </p:tav>
                                        <p:tav tm="100000">
                                          <p:val>
                                            <p:strVal val="ppt_y"/>
                                          </p:val>
                                        </p:tav>
                                      </p:tavLst>
                                    </p:anim>
                                    <p:set>
                                      <p:cBhvr>
                                        <p:cTn id="80" dur="1" fill="hold">
                                          <p:stCondLst>
                                            <p:cond delay="1999"/>
                                          </p:stCondLst>
                                        </p:cTn>
                                        <p:tgtEl>
                                          <p:spTgt spid="7"/>
                                        </p:tgtEl>
                                        <p:attrNameLst>
                                          <p:attrName>style.visibility</p:attrName>
                                        </p:attrNameLst>
                                      </p:cBhvr>
                                      <p:to>
                                        <p:strVal val="hidden"/>
                                      </p:to>
                                    </p:set>
                                  </p:childTnLst>
                                </p:cTn>
                              </p:par>
                              <p:par>
                                <p:cTn id="81" presetID="2" presetClass="exit" presetSubtype="2" fill="hold" nodeType="withEffect">
                                  <p:stCondLst>
                                    <p:cond delay="0"/>
                                  </p:stCondLst>
                                  <p:childTnLst>
                                    <p:anim calcmode="lin" valueType="num">
                                      <p:cBhvr additive="base">
                                        <p:cTn id="82" dur="2000"/>
                                        <p:tgtEl>
                                          <p:spTgt spid="9"/>
                                        </p:tgtEl>
                                        <p:attrNameLst>
                                          <p:attrName>ppt_x</p:attrName>
                                        </p:attrNameLst>
                                      </p:cBhvr>
                                      <p:tavLst>
                                        <p:tav tm="0">
                                          <p:val>
                                            <p:strVal val="ppt_x"/>
                                          </p:val>
                                        </p:tav>
                                        <p:tav tm="100000">
                                          <p:val>
                                            <p:strVal val="1+ppt_w/2"/>
                                          </p:val>
                                        </p:tav>
                                      </p:tavLst>
                                    </p:anim>
                                    <p:anim calcmode="lin" valueType="num">
                                      <p:cBhvr additive="base">
                                        <p:cTn id="83" dur="2000"/>
                                        <p:tgtEl>
                                          <p:spTgt spid="9"/>
                                        </p:tgtEl>
                                        <p:attrNameLst>
                                          <p:attrName>ppt_y</p:attrName>
                                        </p:attrNameLst>
                                      </p:cBhvr>
                                      <p:tavLst>
                                        <p:tav tm="0">
                                          <p:val>
                                            <p:strVal val="ppt_y"/>
                                          </p:val>
                                        </p:tav>
                                        <p:tav tm="100000">
                                          <p:val>
                                            <p:strVal val="ppt_y"/>
                                          </p:val>
                                        </p:tav>
                                      </p:tavLst>
                                    </p:anim>
                                    <p:set>
                                      <p:cBhvr>
                                        <p:cTn id="84" dur="1" fill="hold">
                                          <p:stCondLst>
                                            <p:cond delay="1999"/>
                                          </p:stCondLst>
                                        </p:cTn>
                                        <p:tgtEl>
                                          <p:spTgt spid="9"/>
                                        </p:tgtEl>
                                        <p:attrNameLst>
                                          <p:attrName>style.visibility</p:attrName>
                                        </p:attrNameLst>
                                      </p:cBhvr>
                                      <p:to>
                                        <p:strVal val="hidden"/>
                                      </p:to>
                                    </p:set>
                                  </p:childTnLst>
                                </p:cTn>
                              </p:par>
                              <p:par>
                                <p:cTn id="85" presetID="2" presetClass="exit" presetSubtype="2" fill="hold" nodeType="withEffect">
                                  <p:stCondLst>
                                    <p:cond delay="0"/>
                                  </p:stCondLst>
                                  <p:childTnLst>
                                    <p:anim calcmode="lin" valueType="num">
                                      <p:cBhvr additive="base">
                                        <p:cTn id="86" dur="2000"/>
                                        <p:tgtEl>
                                          <p:spTgt spid="11"/>
                                        </p:tgtEl>
                                        <p:attrNameLst>
                                          <p:attrName>ppt_x</p:attrName>
                                        </p:attrNameLst>
                                      </p:cBhvr>
                                      <p:tavLst>
                                        <p:tav tm="0">
                                          <p:val>
                                            <p:strVal val="ppt_x"/>
                                          </p:val>
                                        </p:tav>
                                        <p:tav tm="100000">
                                          <p:val>
                                            <p:strVal val="1+ppt_w/2"/>
                                          </p:val>
                                        </p:tav>
                                      </p:tavLst>
                                    </p:anim>
                                    <p:anim calcmode="lin" valueType="num">
                                      <p:cBhvr additive="base">
                                        <p:cTn id="87" dur="2000"/>
                                        <p:tgtEl>
                                          <p:spTgt spid="11"/>
                                        </p:tgtEl>
                                        <p:attrNameLst>
                                          <p:attrName>ppt_y</p:attrName>
                                        </p:attrNameLst>
                                      </p:cBhvr>
                                      <p:tavLst>
                                        <p:tav tm="0">
                                          <p:val>
                                            <p:strVal val="ppt_y"/>
                                          </p:val>
                                        </p:tav>
                                        <p:tav tm="100000">
                                          <p:val>
                                            <p:strVal val="ppt_y"/>
                                          </p:val>
                                        </p:tav>
                                      </p:tavLst>
                                    </p:anim>
                                    <p:set>
                                      <p:cBhvr>
                                        <p:cTn id="88" dur="1" fill="hold">
                                          <p:stCondLst>
                                            <p:cond delay="1999"/>
                                          </p:stCondLst>
                                        </p:cTn>
                                        <p:tgtEl>
                                          <p:spTgt spid="11"/>
                                        </p:tgtEl>
                                        <p:attrNameLst>
                                          <p:attrName>style.visibility</p:attrName>
                                        </p:attrNameLst>
                                      </p:cBhvr>
                                      <p:to>
                                        <p:strVal val="hidden"/>
                                      </p:to>
                                    </p:set>
                                  </p:childTnLst>
                                </p:cTn>
                              </p:par>
                              <p:par>
                                <p:cTn id="89" presetID="19" presetClass="exit" presetSubtype="5" fill="hold" nodeType="withEffect">
                                  <p:stCondLst>
                                    <p:cond delay="0"/>
                                  </p:stCondLst>
                                  <p:childTnLst>
                                    <p:anim calcmode="lin" valueType="num">
                                      <p:cBhvr>
                                        <p:cTn id="90" dur="2000"/>
                                        <p:tgtEl>
                                          <p:spTgt spid="3"/>
                                        </p:tgtEl>
                                        <p:attrNameLst>
                                          <p:attrName>ppt_w</p:attrName>
                                        </p:attrNameLst>
                                      </p:cBhvr>
                                      <p:tavLst>
                                        <p:tav tm="0">
                                          <p:val>
                                            <p:strVal val="ppt_w"/>
                                          </p:val>
                                        </p:tav>
                                        <p:tav tm="100000">
                                          <p:val>
                                            <p:strVal val="ppt_w"/>
                                          </p:val>
                                        </p:tav>
                                      </p:tavLst>
                                    </p:anim>
                                    <p:anim calcmode="lin" valueType="num">
                                      <p:cBhvr>
                                        <p:cTn id="91" dur="2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2" dur="1" fill="hold">
                                          <p:stCondLst>
                                            <p:cond delay="1999"/>
                                          </p:stCondLst>
                                        </p:cTn>
                                        <p:tgtEl>
                                          <p:spTgt spid="3"/>
                                        </p:tgtEl>
                                        <p:attrNameLst>
                                          <p:attrName>style.visibility</p:attrName>
                                        </p:attrNameLst>
                                      </p:cBhvr>
                                      <p:to>
                                        <p:strVal val="hidden"/>
                                      </p:to>
                                    </p:set>
                                  </p:childTnLst>
                                </p:cTn>
                              </p:par>
                              <p:par>
                                <p:cTn id="93" presetID="19" presetClass="exit" presetSubtype="5" fill="hold" nodeType="withEffect">
                                  <p:stCondLst>
                                    <p:cond delay="0"/>
                                  </p:stCondLst>
                                  <p:childTnLst>
                                    <p:anim calcmode="lin" valueType="num">
                                      <p:cBhvr>
                                        <p:cTn id="94" dur="2000"/>
                                        <p:tgtEl>
                                          <p:spTgt spid="5"/>
                                        </p:tgtEl>
                                        <p:attrNameLst>
                                          <p:attrName>ppt_w</p:attrName>
                                        </p:attrNameLst>
                                      </p:cBhvr>
                                      <p:tavLst>
                                        <p:tav tm="0">
                                          <p:val>
                                            <p:strVal val="ppt_w"/>
                                          </p:val>
                                        </p:tav>
                                        <p:tav tm="100000">
                                          <p:val>
                                            <p:strVal val="ppt_w"/>
                                          </p:val>
                                        </p:tav>
                                      </p:tavLst>
                                    </p:anim>
                                    <p:anim calcmode="lin" valueType="num">
                                      <p:cBhvr>
                                        <p:cTn id="95"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6" dur="1" fill="hold">
                                          <p:stCondLst>
                                            <p:cond delay="1999"/>
                                          </p:stCondLst>
                                        </p:cTn>
                                        <p:tgtEl>
                                          <p:spTgt spid="5"/>
                                        </p:tgtEl>
                                        <p:attrNameLst>
                                          <p:attrName>style.visibility</p:attrName>
                                        </p:attrNameLst>
                                      </p:cBhvr>
                                      <p:to>
                                        <p:strVal val="hidden"/>
                                      </p:to>
                                    </p:set>
                                  </p:childTnLst>
                                </p:cTn>
                              </p:par>
                              <p:par>
                                <p:cTn id="97" presetID="19" presetClass="exit" presetSubtype="5" fill="hold" nodeType="withEffect">
                                  <p:stCondLst>
                                    <p:cond delay="0"/>
                                  </p:stCondLst>
                                  <p:childTnLst>
                                    <p:anim calcmode="lin" valueType="num">
                                      <p:cBhvr>
                                        <p:cTn id="98" dur="2000"/>
                                        <p:tgtEl>
                                          <p:spTgt spid="7"/>
                                        </p:tgtEl>
                                        <p:attrNameLst>
                                          <p:attrName>ppt_w</p:attrName>
                                        </p:attrNameLst>
                                      </p:cBhvr>
                                      <p:tavLst>
                                        <p:tav tm="0">
                                          <p:val>
                                            <p:strVal val="ppt_w"/>
                                          </p:val>
                                        </p:tav>
                                        <p:tav tm="100000">
                                          <p:val>
                                            <p:strVal val="ppt_w"/>
                                          </p:val>
                                        </p:tav>
                                      </p:tavLst>
                                    </p:anim>
                                    <p:anim calcmode="lin" valueType="num">
                                      <p:cBhvr>
                                        <p:cTn id="99"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0" dur="1" fill="hold">
                                          <p:stCondLst>
                                            <p:cond delay="1999"/>
                                          </p:stCondLst>
                                        </p:cTn>
                                        <p:tgtEl>
                                          <p:spTgt spid="7"/>
                                        </p:tgtEl>
                                        <p:attrNameLst>
                                          <p:attrName>style.visibility</p:attrName>
                                        </p:attrNameLst>
                                      </p:cBhvr>
                                      <p:to>
                                        <p:strVal val="hidden"/>
                                      </p:to>
                                    </p:set>
                                  </p:childTnLst>
                                </p:cTn>
                              </p:par>
                              <p:par>
                                <p:cTn id="101" presetID="19" presetClass="exit" presetSubtype="5" fill="hold" nodeType="withEffect">
                                  <p:stCondLst>
                                    <p:cond delay="0"/>
                                  </p:stCondLst>
                                  <p:childTnLst>
                                    <p:anim calcmode="lin" valueType="num">
                                      <p:cBhvr>
                                        <p:cTn id="102" dur="2000"/>
                                        <p:tgtEl>
                                          <p:spTgt spid="9"/>
                                        </p:tgtEl>
                                        <p:attrNameLst>
                                          <p:attrName>ppt_w</p:attrName>
                                        </p:attrNameLst>
                                      </p:cBhvr>
                                      <p:tavLst>
                                        <p:tav tm="0">
                                          <p:val>
                                            <p:strVal val="ppt_w"/>
                                          </p:val>
                                        </p:tav>
                                        <p:tav tm="100000">
                                          <p:val>
                                            <p:strVal val="ppt_w"/>
                                          </p:val>
                                        </p:tav>
                                      </p:tavLst>
                                    </p:anim>
                                    <p:anim calcmode="lin" valueType="num">
                                      <p:cBhvr>
                                        <p:cTn id="103"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4" dur="1" fill="hold">
                                          <p:stCondLst>
                                            <p:cond delay="1999"/>
                                          </p:stCondLst>
                                        </p:cTn>
                                        <p:tgtEl>
                                          <p:spTgt spid="9"/>
                                        </p:tgtEl>
                                        <p:attrNameLst>
                                          <p:attrName>style.visibility</p:attrName>
                                        </p:attrNameLst>
                                      </p:cBhvr>
                                      <p:to>
                                        <p:strVal val="hidden"/>
                                      </p:to>
                                    </p:set>
                                  </p:childTnLst>
                                </p:cTn>
                              </p:par>
                              <p:par>
                                <p:cTn id="105" presetID="19" presetClass="exit" presetSubtype="5" fill="hold" nodeType="withEffect">
                                  <p:stCondLst>
                                    <p:cond delay="0"/>
                                  </p:stCondLst>
                                  <p:childTnLst>
                                    <p:anim calcmode="lin" valueType="num">
                                      <p:cBhvr>
                                        <p:cTn id="106" dur="2000"/>
                                        <p:tgtEl>
                                          <p:spTgt spid="11"/>
                                        </p:tgtEl>
                                        <p:attrNameLst>
                                          <p:attrName>ppt_w</p:attrName>
                                        </p:attrNameLst>
                                      </p:cBhvr>
                                      <p:tavLst>
                                        <p:tav tm="0">
                                          <p:val>
                                            <p:strVal val="ppt_w"/>
                                          </p:val>
                                        </p:tav>
                                        <p:tav tm="100000">
                                          <p:val>
                                            <p:strVal val="ppt_w"/>
                                          </p:val>
                                        </p:tav>
                                      </p:tavLst>
                                    </p:anim>
                                    <p:anim calcmode="lin" valueType="num">
                                      <p:cBhvr>
                                        <p:cTn id="107"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8" dur="1" fill="hold">
                                          <p:stCondLst>
                                            <p:cond delay="1999"/>
                                          </p:stCondLst>
                                        </p:cTn>
                                        <p:tgtEl>
                                          <p:spTgt spid="11"/>
                                        </p:tgtEl>
                                        <p:attrNameLst>
                                          <p:attrName>style.visibility</p:attrName>
                                        </p:attrNameLst>
                                      </p:cBhvr>
                                      <p:to>
                                        <p:strVal val="hidden"/>
                                      </p:to>
                                    </p:set>
                                  </p:childTnLst>
                                </p:cTn>
                              </p:par>
                              <p:par>
                                <p:cTn id="109" presetID="2" presetClass="exit" presetSubtype="8" fill="hold" nodeType="withEffect">
                                  <p:stCondLst>
                                    <p:cond delay="0"/>
                                  </p:stCondLst>
                                  <p:childTnLst>
                                    <p:anim calcmode="lin" valueType="num">
                                      <p:cBhvr additive="base">
                                        <p:cTn id="110" dur="2000"/>
                                        <p:tgtEl>
                                          <p:spTgt spid="4"/>
                                        </p:tgtEl>
                                        <p:attrNameLst>
                                          <p:attrName>ppt_x</p:attrName>
                                        </p:attrNameLst>
                                      </p:cBhvr>
                                      <p:tavLst>
                                        <p:tav tm="0">
                                          <p:val>
                                            <p:strVal val="ppt_x"/>
                                          </p:val>
                                        </p:tav>
                                        <p:tav tm="100000">
                                          <p:val>
                                            <p:strVal val="0-ppt_w/2"/>
                                          </p:val>
                                        </p:tav>
                                      </p:tavLst>
                                    </p:anim>
                                    <p:anim calcmode="lin" valueType="num">
                                      <p:cBhvr additive="base">
                                        <p:cTn id="111" dur="2000"/>
                                        <p:tgtEl>
                                          <p:spTgt spid="4"/>
                                        </p:tgtEl>
                                        <p:attrNameLst>
                                          <p:attrName>ppt_y</p:attrName>
                                        </p:attrNameLst>
                                      </p:cBhvr>
                                      <p:tavLst>
                                        <p:tav tm="0">
                                          <p:val>
                                            <p:strVal val="ppt_y"/>
                                          </p:val>
                                        </p:tav>
                                        <p:tav tm="100000">
                                          <p:val>
                                            <p:strVal val="ppt_y"/>
                                          </p:val>
                                        </p:tav>
                                      </p:tavLst>
                                    </p:anim>
                                    <p:set>
                                      <p:cBhvr>
                                        <p:cTn id="112" dur="1" fill="hold">
                                          <p:stCondLst>
                                            <p:cond delay="1999"/>
                                          </p:stCondLst>
                                        </p:cTn>
                                        <p:tgtEl>
                                          <p:spTgt spid="4"/>
                                        </p:tgtEl>
                                        <p:attrNameLst>
                                          <p:attrName>style.visibility</p:attrName>
                                        </p:attrNameLst>
                                      </p:cBhvr>
                                      <p:to>
                                        <p:strVal val="hidden"/>
                                      </p:to>
                                    </p:set>
                                  </p:childTnLst>
                                </p:cTn>
                              </p:par>
                              <p:par>
                                <p:cTn id="113" presetID="2" presetClass="exit" presetSubtype="8" fill="hold" nodeType="withEffect">
                                  <p:stCondLst>
                                    <p:cond delay="0"/>
                                  </p:stCondLst>
                                  <p:childTnLst>
                                    <p:anim calcmode="lin" valueType="num">
                                      <p:cBhvr additive="base">
                                        <p:cTn id="114" dur="2000"/>
                                        <p:tgtEl>
                                          <p:spTgt spid="6"/>
                                        </p:tgtEl>
                                        <p:attrNameLst>
                                          <p:attrName>ppt_x</p:attrName>
                                        </p:attrNameLst>
                                      </p:cBhvr>
                                      <p:tavLst>
                                        <p:tav tm="0">
                                          <p:val>
                                            <p:strVal val="ppt_x"/>
                                          </p:val>
                                        </p:tav>
                                        <p:tav tm="100000">
                                          <p:val>
                                            <p:strVal val="0-ppt_w/2"/>
                                          </p:val>
                                        </p:tav>
                                      </p:tavLst>
                                    </p:anim>
                                    <p:anim calcmode="lin" valueType="num">
                                      <p:cBhvr additive="base">
                                        <p:cTn id="115" dur="2000"/>
                                        <p:tgtEl>
                                          <p:spTgt spid="6"/>
                                        </p:tgtEl>
                                        <p:attrNameLst>
                                          <p:attrName>ppt_y</p:attrName>
                                        </p:attrNameLst>
                                      </p:cBhvr>
                                      <p:tavLst>
                                        <p:tav tm="0">
                                          <p:val>
                                            <p:strVal val="ppt_y"/>
                                          </p:val>
                                        </p:tav>
                                        <p:tav tm="100000">
                                          <p:val>
                                            <p:strVal val="ppt_y"/>
                                          </p:val>
                                        </p:tav>
                                      </p:tavLst>
                                    </p:anim>
                                    <p:set>
                                      <p:cBhvr>
                                        <p:cTn id="116" dur="1" fill="hold">
                                          <p:stCondLst>
                                            <p:cond delay="1999"/>
                                          </p:stCondLst>
                                        </p:cTn>
                                        <p:tgtEl>
                                          <p:spTgt spid="6"/>
                                        </p:tgtEl>
                                        <p:attrNameLst>
                                          <p:attrName>style.visibility</p:attrName>
                                        </p:attrNameLst>
                                      </p:cBhvr>
                                      <p:to>
                                        <p:strVal val="hidden"/>
                                      </p:to>
                                    </p:set>
                                  </p:childTnLst>
                                </p:cTn>
                              </p:par>
                              <p:par>
                                <p:cTn id="117" presetID="2" presetClass="exit" presetSubtype="8" fill="hold" nodeType="withEffect">
                                  <p:stCondLst>
                                    <p:cond delay="0"/>
                                  </p:stCondLst>
                                  <p:childTnLst>
                                    <p:anim calcmode="lin" valueType="num">
                                      <p:cBhvr additive="base">
                                        <p:cTn id="118" dur="2000"/>
                                        <p:tgtEl>
                                          <p:spTgt spid="8"/>
                                        </p:tgtEl>
                                        <p:attrNameLst>
                                          <p:attrName>ppt_x</p:attrName>
                                        </p:attrNameLst>
                                      </p:cBhvr>
                                      <p:tavLst>
                                        <p:tav tm="0">
                                          <p:val>
                                            <p:strVal val="ppt_x"/>
                                          </p:val>
                                        </p:tav>
                                        <p:tav tm="100000">
                                          <p:val>
                                            <p:strVal val="0-ppt_w/2"/>
                                          </p:val>
                                        </p:tav>
                                      </p:tavLst>
                                    </p:anim>
                                    <p:anim calcmode="lin" valueType="num">
                                      <p:cBhvr additive="base">
                                        <p:cTn id="119" dur="2000"/>
                                        <p:tgtEl>
                                          <p:spTgt spid="8"/>
                                        </p:tgtEl>
                                        <p:attrNameLst>
                                          <p:attrName>ppt_y</p:attrName>
                                        </p:attrNameLst>
                                      </p:cBhvr>
                                      <p:tavLst>
                                        <p:tav tm="0">
                                          <p:val>
                                            <p:strVal val="ppt_y"/>
                                          </p:val>
                                        </p:tav>
                                        <p:tav tm="100000">
                                          <p:val>
                                            <p:strVal val="ppt_y"/>
                                          </p:val>
                                        </p:tav>
                                      </p:tavLst>
                                    </p:anim>
                                    <p:set>
                                      <p:cBhvr>
                                        <p:cTn id="120" dur="1" fill="hold">
                                          <p:stCondLst>
                                            <p:cond delay="1999"/>
                                          </p:stCondLst>
                                        </p:cTn>
                                        <p:tgtEl>
                                          <p:spTgt spid="8"/>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2000"/>
                                        <p:tgtEl>
                                          <p:spTgt spid="10"/>
                                        </p:tgtEl>
                                        <p:attrNameLst>
                                          <p:attrName>ppt_x</p:attrName>
                                        </p:attrNameLst>
                                      </p:cBhvr>
                                      <p:tavLst>
                                        <p:tav tm="0">
                                          <p:val>
                                            <p:strVal val="ppt_x"/>
                                          </p:val>
                                        </p:tav>
                                        <p:tav tm="100000">
                                          <p:val>
                                            <p:strVal val="0-ppt_w/2"/>
                                          </p:val>
                                        </p:tav>
                                      </p:tavLst>
                                    </p:anim>
                                    <p:anim calcmode="lin" valueType="num">
                                      <p:cBhvr additive="base">
                                        <p:cTn id="123" dur="2000"/>
                                        <p:tgtEl>
                                          <p:spTgt spid="10"/>
                                        </p:tgtEl>
                                        <p:attrNameLst>
                                          <p:attrName>ppt_y</p:attrName>
                                        </p:attrNameLst>
                                      </p:cBhvr>
                                      <p:tavLst>
                                        <p:tav tm="0">
                                          <p:val>
                                            <p:strVal val="ppt_y"/>
                                          </p:val>
                                        </p:tav>
                                        <p:tav tm="100000">
                                          <p:val>
                                            <p:strVal val="ppt_y"/>
                                          </p:val>
                                        </p:tav>
                                      </p:tavLst>
                                    </p:anim>
                                    <p:set>
                                      <p:cBhvr>
                                        <p:cTn id="124" dur="1" fill="hold">
                                          <p:stCondLst>
                                            <p:cond delay="1999"/>
                                          </p:stCondLst>
                                        </p:cTn>
                                        <p:tgtEl>
                                          <p:spTgt spid="10"/>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2000"/>
                                        <p:tgtEl>
                                          <p:spTgt spid="12"/>
                                        </p:tgtEl>
                                        <p:attrNameLst>
                                          <p:attrName>ppt_x</p:attrName>
                                        </p:attrNameLst>
                                      </p:cBhvr>
                                      <p:tavLst>
                                        <p:tav tm="0">
                                          <p:val>
                                            <p:strVal val="ppt_x"/>
                                          </p:val>
                                        </p:tav>
                                        <p:tav tm="100000">
                                          <p:val>
                                            <p:strVal val="0-ppt_w/2"/>
                                          </p:val>
                                        </p:tav>
                                      </p:tavLst>
                                    </p:anim>
                                    <p:anim calcmode="lin" valueType="num">
                                      <p:cBhvr additive="base">
                                        <p:cTn id="127" dur="2000"/>
                                        <p:tgtEl>
                                          <p:spTgt spid="12"/>
                                        </p:tgtEl>
                                        <p:attrNameLst>
                                          <p:attrName>ppt_y</p:attrName>
                                        </p:attrNameLst>
                                      </p:cBhvr>
                                      <p:tavLst>
                                        <p:tav tm="0">
                                          <p:val>
                                            <p:strVal val="ppt_y"/>
                                          </p:val>
                                        </p:tav>
                                        <p:tav tm="100000">
                                          <p:val>
                                            <p:strVal val="ppt_y"/>
                                          </p:val>
                                        </p:tav>
                                      </p:tavLst>
                                    </p:anim>
                                    <p:set>
                                      <p:cBhvr>
                                        <p:cTn id="128" dur="1" fill="hold">
                                          <p:stCondLst>
                                            <p:cond delay="1999"/>
                                          </p:stCondLst>
                                        </p:cTn>
                                        <p:tgtEl>
                                          <p:spTgt spid="12"/>
                                        </p:tgtEl>
                                        <p:attrNameLst>
                                          <p:attrName>style.visibility</p:attrName>
                                        </p:attrNameLst>
                                      </p:cBhvr>
                                      <p:to>
                                        <p:strVal val="hidden"/>
                                      </p:to>
                                    </p:set>
                                  </p:childTnLst>
                                </p:cTn>
                              </p:par>
                              <p:par>
                                <p:cTn id="129" presetID="19" presetClass="exit" presetSubtype="5" fill="hold" nodeType="withEffect">
                                  <p:stCondLst>
                                    <p:cond delay="0"/>
                                  </p:stCondLst>
                                  <p:childTnLst>
                                    <p:anim calcmode="lin" valueType="num">
                                      <p:cBhvr>
                                        <p:cTn id="130" dur="2000"/>
                                        <p:tgtEl>
                                          <p:spTgt spid="4"/>
                                        </p:tgtEl>
                                        <p:attrNameLst>
                                          <p:attrName>ppt_w</p:attrName>
                                        </p:attrNameLst>
                                      </p:cBhvr>
                                      <p:tavLst>
                                        <p:tav tm="0">
                                          <p:val>
                                            <p:strVal val="ppt_w"/>
                                          </p:val>
                                        </p:tav>
                                        <p:tav tm="100000">
                                          <p:val>
                                            <p:strVal val="ppt_w"/>
                                          </p:val>
                                        </p:tav>
                                      </p:tavLst>
                                    </p:anim>
                                    <p:anim calcmode="lin" valueType="num">
                                      <p:cBhvr>
                                        <p:cTn id="131"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2" dur="1" fill="hold">
                                          <p:stCondLst>
                                            <p:cond delay="1999"/>
                                          </p:stCondLst>
                                        </p:cTn>
                                        <p:tgtEl>
                                          <p:spTgt spid="4"/>
                                        </p:tgtEl>
                                        <p:attrNameLst>
                                          <p:attrName>style.visibility</p:attrName>
                                        </p:attrNameLst>
                                      </p:cBhvr>
                                      <p:to>
                                        <p:strVal val="hidden"/>
                                      </p:to>
                                    </p:set>
                                  </p:childTnLst>
                                </p:cTn>
                              </p:par>
                              <p:par>
                                <p:cTn id="133" presetID="19" presetClass="exit" presetSubtype="5" fill="hold" nodeType="withEffect">
                                  <p:stCondLst>
                                    <p:cond delay="0"/>
                                  </p:stCondLst>
                                  <p:childTnLst>
                                    <p:anim calcmode="lin" valueType="num">
                                      <p:cBhvr>
                                        <p:cTn id="134" dur="2000"/>
                                        <p:tgtEl>
                                          <p:spTgt spid="6"/>
                                        </p:tgtEl>
                                        <p:attrNameLst>
                                          <p:attrName>ppt_w</p:attrName>
                                        </p:attrNameLst>
                                      </p:cBhvr>
                                      <p:tavLst>
                                        <p:tav tm="0">
                                          <p:val>
                                            <p:strVal val="ppt_w"/>
                                          </p:val>
                                        </p:tav>
                                        <p:tav tm="100000">
                                          <p:val>
                                            <p:strVal val="ppt_w"/>
                                          </p:val>
                                        </p:tav>
                                      </p:tavLst>
                                    </p:anim>
                                    <p:anim calcmode="lin" valueType="num">
                                      <p:cBhvr>
                                        <p:cTn id="135"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6" dur="1" fill="hold">
                                          <p:stCondLst>
                                            <p:cond delay="1999"/>
                                          </p:stCondLst>
                                        </p:cTn>
                                        <p:tgtEl>
                                          <p:spTgt spid="6"/>
                                        </p:tgtEl>
                                        <p:attrNameLst>
                                          <p:attrName>style.visibility</p:attrName>
                                        </p:attrNameLst>
                                      </p:cBhvr>
                                      <p:to>
                                        <p:strVal val="hidden"/>
                                      </p:to>
                                    </p:set>
                                  </p:childTnLst>
                                </p:cTn>
                              </p:par>
                              <p:par>
                                <p:cTn id="137" presetID="19" presetClass="exit" presetSubtype="5" fill="hold" nodeType="withEffect">
                                  <p:stCondLst>
                                    <p:cond delay="0"/>
                                  </p:stCondLst>
                                  <p:childTnLst>
                                    <p:anim calcmode="lin" valueType="num">
                                      <p:cBhvr>
                                        <p:cTn id="138" dur="2000"/>
                                        <p:tgtEl>
                                          <p:spTgt spid="8"/>
                                        </p:tgtEl>
                                        <p:attrNameLst>
                                          <p:attrName>ppt_w</p:attrName>
                                        </p:attrNameLst>
                                      </p:cBhvr>
                                      <p:tavLst>
                                        <p:tav tm="0">
                                          <p:val>
                                            <p:strVal val="ppt_w"/>
                                          </p:val>
                                        </p:tav>
                                        <p:tav tm="100000">
                                          <p:val>
                                            <p:strVal val="ppt_w"/>
                                          </p:val>
                                        </p:tav>
                                      </p:tavLst>
                                    </p:anim>
                                    <p:anim calcmode="lin" valueType="num">
                                      <p:cBhvr>
                                        <p:cTn id="139"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0" dur="1" fill="hold">
                                          <p:stCondLst>
                                            <p:cond delay="1999"/>
                                          </p:stCondLst>
                                        </p:cTn>
                                        <p:tgtEl>
                                          <p:spTgt spid="8"/>
                                        </p:tgtEl>
                                        <p:attrNameLst>
                                          <p:attrName>style.visibility</p:attrName>
                                        </p:attrNameLst>
                                      </p:cBhvr>
                                      <p:to>
                                        <p:strVal val="hidden"/>
                                      </p:to>
                                    </p:set>
                                  </p:childTnLst>
                                </p:cTn>
                              </p:par>
                              <p:par>
                                <p:cTn id="141" presetID="19" presetClass="exit" presetSubtype="5" fill="hold" nodeType="withEffect">
                                  <p:stCondLst>
                                    <p:cond delay="0"/>
                                  </p:stCondLst>
                                  <p:childTnLst>
                                    <p:anim calcmode="lin" valueType="num">
                                      <p:cBhvr>
                                        <p:cTn id="142" dur="2000"/>
                                        <p:tgtEl>
                                          <p:spTgt spid="10"/>
                                        </p:tgtEl>
                                        <p:attrNameLst>
                                          <p:attrName>ppt_w</p:attrName>
                                        </p:attrNameLst>
                                      </p:cBhvr>
                                      <p:tavLst>
                                        <p:tav tm="0">
                                          <p:val>
                                            <p:strVal val="ppt_w"/>
                                          </p:val>
                                        </p:tav>
                                        <p:tav tm="100000">
                                          <p:val>
                                            <p:strVal val="ppt_w"/>
                                          </p:val>
                                        </p:tav>
                                      </p:tavLst>
                                    </p:anim>
                                    <p:anim calcmode="lin" valueType="num">
                                      <p:cBhvr>
                                        <p:cTn id="143"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4" dur="1" fill="hold">
                                          <p:stCondLst>
                                            <p:cond delay="1999"/>
                                          </p:stCondLst>
                                        </p:cTn>
                                        <p:tgtEl>
                                          <p:spTgt spid="10"/>
                                        </p:tgtEl>
                                        <p:attrNameLst>
                                          <p:attrName>style.visibility</p:attrName>
                                        </p:attrNameLst>
                                      </p:cBhvr>
                                      <p:to>
                                        <p:strVal val="hidden"/>
                                      </p:to>
                                    </p:set>
                                  </p:childTnLst>
                                </p:cTn>
                              </p:par>
                              <p:par>
                                <p:cTn id="145" presetID="19" presetClass="exit" presetSubtype="5" fill="hold" nodeType="withEffect">
                                  <p:stCondLst>
                                    <p:cond delay="0"/>
                                  </p:stCondLst>
                                  <p:childTnLst>
                                    <p:anim calcmode="lin" valueType="num">
                                      <p:cBhvr>
                                        <p:cTn id="146" dur="2000"/>
                                        <p:tgtEl>
                                          <p:spTgt spid="12"/>
                                        </p:tgtEl>
                                        <p:attrNameLst>
                                          <p:attrName>ppt_w</p:attrName>
                                        </p:attrNameLst>
                                      </p:cBhvr>
                                      <p:tavLst>
                                        <p:tav tm="0">
                                          <p:val>
                                            <p:strVal val="ppt_w"/>
                                          </p:val>
                                        </p:tav>
                                        <p:tav tm="100000">
                                          <p:val>
                                            <p:strVal val="ppt_w"/>
                                          </p:val>
                                        </p:tav>
                                      </p:tavLst>
                                    </p:anim>
                                    <p:anim calcmode="lin" valueType="num">
                                      <p:cBhvr>
                                        <p:cTn id="147"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8" dur="1" fill="hold">
                                          <p:stCondLst>
                                            <p:cond delay="1999"/>
                                          </p:stCondLst>
                                        </p:cTn>
                                        <p:tgtEl>
                                          <p:spTgt spid="12"/>
                                        </p:tgtEl>
                                        <p:attrNameLst>
                                          <p:attrName>style.visibility</p:attrName>
                                        </p:attrNameLst>
                                      </p:cBhvr>
                                      <p:to>
                                        <p:strVal val="hidden"/>
                                      </p:to>
                                    </p:set>
                                  </p:childTnLst>
                                </p:cTn>
                              </p:par>
                              <p:par>
                                <p:cTn id="149" presetID="23" presetClass="entr" presetSubtype="288" fill="hold" nodeType="withEffect">
                                  <p:stCondLst>
                                    <p:cond delay="0"/>
                                  </p:stCondLst>
                                  <p:childTnLst>
                                    <p:set>
                                      <p:cBhvr>
                                        <p:cTn id="150" dur="1" fill="hold">
                                          <p:stCondLst>
                                            <p:cond delay="0"/>
                                          </p:stCondLst>
                                        </p:cTn>
                                        <p:tgtEl>
                                          <p:spTgt spid="2"/>
                                        </p:tgtEl>
                                        <p:attrNameLst>
                                          <p:attrName>style.visibility</p:attrName>
                                        </p:attrNameLst>
                                      </p:cBhvr>
                                      <p:to>
                                        <p:strVal val="visible"/>
                                      </p:to>
                                    </p:set>
                                    <p:anim calcmode="lin" valueType="num">
                                      <p:cBhvr>
                                        <p:cTn id="151" dur="2000" fill="hold"/>
                                        <p:tgtEl>
                                          <p:spTgt spid="2"/>
                                        </p:tgtEl>
                                        <p:attrNameLst>
                                          <p:attrName>ppt_w</p:attrName>
                                        </p:attrNameLst>
                                      </p:cBhvr>
                                      <p:tavLst>
                                        <p:tav tm="0">
                                          <p:val>
                                            <p:strVal val="4/3*#ppt_w"/>
                                          </p:val>
                                        </p:tav>
                                        <p:tav tm="100000">
                                          <p:val>
                                            <p:strVal val="#ppt_w"/>
                                          </p:val>
                                        </p:tav>
                                      </p:tavLst>
                                    </p:anim>
                                    <p:anim calcmode="lin" valueType="num">
                                      <p:cBhvr>
                                        <p:cTn id="152" dur="2000" fill="hold"/>
                                        <p:tgtEl>
                                          <p:spTgt spid="2"/>
                                        </p:tgtEl>
                                        <p:attrNameLst>
                                          <p:attrName>ppt_h</p:attrName>
                                        </p:attrNameLst>
                                      </p:cBhvr>
                                      <p:tavLst>
                                        <p:tav tm="0">
                                          <p:val>
                                            <p:strVal val="4/3*#ppt_h"/>
                                          </p:val>
                                        </p:tav>
                                        <p:tav tm="100000">
                                          <p:val>
                                            <p:strVal val="#ppt_h"/>
                                          </p:val>
                                        </p:tav>
                                      </p:tavLst>
                                    </p:anim>
                                  </p:childTnLst>
                                </p:cTn>
                              </p:par>
                              <p:par>
                                <p:cTn id="153" presetID="16" presetClass="entr" presetSubtype="37"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Effect transition="in" filter="barn(outVertical)">
                                      <p:cBhvr>
                                        <p:cTn id="15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332015"/>
            </a:gs>
            <a:gs pos="30000">
              <a:srgbClr val="D49E6C"/>
            </a:gs>
            <a:gs pos="70000">
              <a:srgbClr val="A65528"/>
            </a:gs>
            <a:gs pos="100000">
              <a:srgbClr val="663012"/>
            </a:gs>
          </a:gsLst>
          <a:lin ang="0" scaled="1"/>
        </a:gradFill>
        <a:effectLst/>
      </p:bgPr>
    </p:bg>
    <p:spTree>
      <p:nvGrpSpPr>
        <p:cNvPr id="1" name=""/>
        <p:cNvGrpSpPr/>
        <p:nvPr/>
      </p:nvGrpSpPr>
      <p:grpSpPr>
        <a:xfrm>
          <a:off x="0" y="0"/>
          <a:ext cx="0" cy="0"/>
          <a:chOff x="0" y="0"/>
          <a:chExt cx="0" cy="0"/>
        </a:xfrm>
      </p:grpSpPr>
      <p:pic>
        <p:nvPicPr>
          <p:cNvPr id="2" name="1 Imagen" descr="skripka-vino-muzyk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notas_musicales_png_recurso_by_miilig-d7lkxno.png"/>
          <p:cNvPicPr>
            <a:picLocks noChangeAspect="1"/>
          </p:cNvPicPr>
          <p:nvPr/>
        </p:nvPicPr>
        <p:blipFill>
          <a:blip r:embed="rId3">
            <a:duotone>
              <a:prstClr val="black"/>
              <a:schemeClr val="accent6">
                <a:tint val="45000"/>
                <a:satMod val="400000"/>
              </a:schemeClr>
            </a:duotone>
            <a:lum contrast="40000"/>
          </a:blip>
          <a:stretch>
            <a:fillRect/>
          </a:stretch>
        </p:blipFill>
        <p:spPr>
          <a:xfrm>
            <a:off x="7429520" y="285734"/>
            <a:ext cx="2857500" cy="2786062"/>
          </a:xfrm>
          <a:prstGeom prst="rect">
            <a:avLst/>
          </a:prstGeom>
        </p:spPr>
      </p:pic>
      <p:pic>
        <p:nvPicPr>
          <p:cNvPr id="4" name="3 Imagen" descr="notas_musicales_png_recurso_by_miilig-d7lkxno.png"/>
          <p:cNvPicPr>
            <a:picLocks noChangeAspect="1"/>
          </p:cNvPicPr>
          <p:nvPr/>
        </p:nvPicPr>
        <p:blipFill>
          <a:blip r:embed="rId3">
            <a:duotone>
              <a:prstClr val="black"/>
              <a:schemeClr val="accent6">
                <a:tint val="45000"/>
                <a:satMod val="400000"/>
              </a:schemeClr>
            </a:duotone>
            <a:lum contrast="40000"/>
          </a:blip>
          <a:stretch>
            <a:fillRect/>
          </a:stretch>
        </p:blipFill>
        <p:spPr>
          <a:xfrm flipV="1">
            <a:off x="7715250" y="1714494"/>
            <a:ext cx="2857500" cy="2562264"/>
          </a:xfrm>
          <a:prstGeom prst="rect">
            <a:avLst/>
          </a:prstGeom>
        </p:spPr>
      </p:pic>
      <p:pic>
        <p:nvPicPr>
          <p:cNvPr id="5" name="4 Imagen" descr="notas_musicales_png_recurso_by_miilig-d7lkxno.png"/>
          <p:cNvPicPr>
            <a:picLocks noChangeAspect="1"/>
          </p:cNvPicPr>
          <p:nvPr/>
        </p:nvPicPr>
        <p:blipFill>
          <a:blip r:embed="rId3">
            <a:duotone>
              <a:prstClr val="black"/>
              <a:schemeClr val="accent6">
                <a:tint val="45000"/>
                <a:satMod val="400000"/>
              </a:schemeClr>
            </a:duotone>
            <a:lum contrast="40000"/>
          </a:blip>
          <a:stretch>
            <a:fillRect/>
          </a:stretch>
        </p:blipFill>
        <p:spPr>
          <a:xfrm>
            <a:off x="5643570" y="357172"/>
            <a:ext cx="2857500" cy="2857500"/>
          </a:xfrm>
          <a:prstGeom prst="rect">
            <a:avLst/>
          </a:prstGeom>
        </p:spPr>
      </p:pic>
      <p:pic>
        <p:nvPicPr>
          <p:cNvPr id="6" name="5 Imagen" descr="notas_musicales_png_recurso_by_miilig-d7lkxno.png"/>
          <p:cNvPicPr>
            <a:picLocks noChangeAspect="1"/>
          </p:cNvPicPr>
          <p:nvPr/>
        </p:nvPicPr>
        <p:blipFill>
          <a:blip r:embed="rId3">
            <a:duotone>
              <a:prstClr val="black"/>
              <a:schemeClr val="accent6">
                <a:tint val="45000"/>
                <a:satMod val="400000"/>
              </a:schemeClr>
            </a:duotone>
            <a:lum contrast="40000"/>
          </a:blip>
          <a:stretch>
            <a:fillRect/>
          </a:stretch>
        </p:blipFill>
        <p:spPr>
          <a:xfrm flipV="1">
            <a:off x="5643570" y="1285866"/>
            <a:ext cx="2857500" cy="2990892"/>
          </a:xfrm>
          <a:prstGeom prst="rect">
            <a:avLst/>
          </a:prstGeom>
        </p:spPr>
      </p:pic>
      <p:pic>
        <p:nvPicPr>
          <p:cNvPr id="7" name="6 Imagen" descr="notas_musicales_png_recurso_by_miilig-d7lkxno.png"/>
          <p:cNvPicPr>
            <a:picLocks noChangeAspect="1"/>
          </p:cNvPicPr>
          <p:nvPr/>
        </p:nvPicPr>
        <p:blipFill>
          <a:blip r:embed="rId3">
            <a:duotone>
              <a:prstClr val="black"/>
              <a:schemeClr val="accent6">
                <a:tint val="45000"/>
                <a:satMod val="400000"/>
              </a:schemeClr>
            </a:duotone>
            <a:lum contrast="40000"/>
          </a:blip>
          <a:stretch>
            <a:fillRect/>
          </a:stretch>
        </p:blipFill>
        <p:spPr>
          <a:xfrm>
            <a:off x="3500430" y="357172"/>
            <a:ext cx="2857500" cy="2857500"/>
          </a:xfrm>
          <a:prstGeom prst="rect">
            <a:avLst/>
          </a:prstGeom>
        </p:spPr>
      </p:pic>
      <p:pic>
        <p:nvPicPr>
          <p:cNvPr id="8" name="7 Imagen" descr="notas_musicales_png_recurso_by_miilig-d7lkxno.png"/>
          <p:cNvPicPr>
            <a:picLocks noChangeAspect="1"/>
          </p:cNvPicPr>
          <p:nvPr/>
        </p:nvPicPr>
        <p:blipFill>
          <a:blip r:embed="rId3">
            <a:duotone>
              <a:prstClr val="black"/>
              <a:schemeClr val="accent6">
                <a:tint val="45000"/>
                <a:satMod val="400000"/>
              </a:schemeClr>
            </a:duotone>
            <a:lum contrast="40000"/>
          </a:blip>
          <a:stretch>
            <a:fillRect/>
          </a:stretch>
        </p:blipFill>
        <p:spPr>
          <a:xfrm flipV="1">
            <a:off x="3500430" y="1285866"/>
            <a:ext cx="2857500" cy="2990892"/>
          </a:xfrm>
          <a:prstGeom prst="rect">
            <a:avLst/>
          </a:prstGeom>
        </p:spPr>
      </p:pic>
      <p:pic>
        <p:nvPicPr>
          <p:cNvPr id="9" name="8 Imagen" descr="notas_musicales_png_recurso_by_miilig-d7lkxno.png"/>
          <p:cNvPicPr>
            <a:picLocks noChangeAspect="1"/>
          </p:cNvPicPr>
          <p:nvPr/>
        </p:nvPicPr>
        <p:blipFill>
          <a:blip r:embed="rId3">
            <a:duotone>
              <a:prstClr val="black"/>
              <a:schemeClr val="accent6">
                <a:tint val="45000"/>
                <a:satMod val="400000"/>
              </a:schemeClr>
            </a:duotone>
            <a:lum contrast="40000"/>
          </a:blip>
          <a:stretch>
            <a:fillRect/>
          </a:stretch>
        </p:blipFill>
        <p:spPr>
          <a:xfrm>
            <a:off x="1500166" y="357172"/>
            <a:ext cx="2857500" cy="2857500"/>
          </a:xfrm>
          <a:prstGeom prst="rect">
            <a:avLst/>
          </a:prstGeom>
        </p:spPr>
      </p:pic>
      <p:pic>
        <p:nvPicPr>
          <p:cNvPr id="10" name="9 Imagen" descr="notas_musicales_png_recurso_by_miilig-d7lkxno.png"/>
          <p:cNvPicPr>
            <a:picLocks noChangeAspect="1"/>
          </p:cNvPicPr>
          <p:nvPr/>
        </p:nvPicPr>
        <p:blipFill>
          <a:blip r:embed="rId3">
            <a:duotone>
              <a:prstClr val="black"/>
              <a:schemeClr val="accent6">
                <a:tint val="45000"/>
                <a:satMod val="400000"/>
              </a:schemeClr>
            </a:duotone>
            <a:lum contrast="40000"/>
          </a:blip>
          <a:stretch>
            <a:fillRect/>
          </a:stretch>
        </p:blipFill>
        <p:spPr>
          <a:xfrm flipV="1">
            <a:off x="1500166" y="1285866"/>
            <a:ext cx="2857500" cy="2990892"/>
          </a:xfrm>
          <a:prstGeom prst="rect">
            <a:avLst/>
          </a:prstGeom>
        </p:spPr>
      </p:pic>
      <p:pic>
        <p:nvPicPr>
          <p:cNvPr id="11" name="10 Imagen" descr="notas_musicales_png_recurso_by_miilig-d7lkxno.png"/>
          <p:cNvPicPr>
            <a:picLocks noChangeAspect="1"/>
          </p:cNvPicPr>
          <p:nvPr/>
        </p:nvPicPr>
        <p:blipFill>
          <a:blip r:embed="rId3">
            <a:duotone>
              <a:prstClr val="black"/>
              <a:schemeClr val="accent6">
                <a:tint val="45000"/>
                <a:satMod val="400000"/>
              </a:schemeClr>
            </a:duotone>
            <a:lum contrast="40000"/>
          </a:blip>
          <a:stretch>
            <a:fillRect/>
          </a:stretch>
        </p:blipFill>
        <p:spPr>
          <a:xfrm>
            <a:off x="-285784" y="357172"/>
            <a:ext cx="2857500" cy="2857500"/>
          </a:xfrm>
          <a:prstGeom prst="rect">
            <a:avLst/>
          </a:prstGeom>
        </p:spPr>
      </p:pic>
      <p:pic>
        <p:nvPicPr>
          <p:cNvPr id="12" name="11 Imagen" descr="notas_musicales_png_recurso_by_miilig-d7lkxno.png"/>
          <p:cNvPicPr>
            <a:picLocks noChangeAspect="1"/>
          </p:cNvPicPr>
          <p:nvPr/>
        </p:nvPicPr>
        <p:blipFill>
          <a:blip r:embed="rId3">
            <a:duotone>
              <a:prstClr val="black"/>
              <a:schemeClr val="accent6">
                <a:tint val="45000"/>
                <a:satMod val="400000"/>
              </a:schemeClr>
            </a:duotone>
            <a:lum contrast="40000"/>
          </a:blip>
          <a:stretch>
            <a:fillRect/>
          </a:stretch>
        </p:blipFill>
        <p:spPr>
          <a:xfrm flipV="1">
            <a:off x="-285784" y="1285866"/>
            <a:ext cx="2857500" cy="2990892"/>
          </a:xfrm>
          <a:prstGeom prst="rect">
            <a:avLst/>
          </a:prstGeom>
        </p:spPr>
      </p:pic>
      <p:sp>
        <p:nvSpPr>
          <p:cNvPr id="13" name="12 Rectángulo"/>
          <p:cNvSpPr/>
          <p:nvPr/>
        </p:nvSpPr>
        <p:spPr>
          <a:xfrm>
            <a:off x="-571536" y="-214332"/>
            <a:ext cx="11001452"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1+#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1+#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1+#ppt_w/2"/>
                                          </p:val>
                                        </p:tav>
                                        <p:tav tm="100000">
                                          <p:val>
                                            <p:strVal val="#ppt_x"/>
                                          </p:val>
                                        </p:tav>
                                      </p:tavLst>
                                    </p:anim>
                                    <p:anim calcmode="lin" valueType="num">
                                      <p:cBhvr additive="base">
                                        <p:cTn id="27" dur="3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1+#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1+#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1+#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1+#ppt_w/2"/>
                                          </p:val>
                                        </p:tav>
                                        <p:tav tm="100000">
                                          <p:val>
                                            <p:strVal val="#ppt_x"/>
                                          </p:val>
                                        </p:tav>
                                      </p:tavLst>
                                    </p:anim>
                                    <p:anim calcmode="lin" valueType="num">
                                      <p:cBhvr additive="base">
                                        <p:cTn id="43" dur="3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1+#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8" presetClass="emph" presetSubtype="0" fill="hold" nodeType="withEffect">
                                  <p:stCondLst>
                                    <p:cond delay="0"/>
                                  </p:stCondLst>
                                  <p:childTnLst>
                                    <p:animRot by="21600000">
                                      <p:cBhvr>
                                        <p:cTn id="49" dur="3000" fill="hold"/>
                                        <p:tgtEl>
                                          <p:spTgt spid="3"/>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5"/>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7"/>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9"/>
                                        </p:tgtEl>
                                        <p:attrNameLst>
                                          <p:attrName>r</p:attrName>
                                        </p:attrNameLst>
                                      </p:cBhvr>
                                    </p:animRot>
                                  </p:childTnLst>
                                </p:cTn>
                              </p:par>
                              <p:par>
                                <p:cTn id="56" presetID="8" presetClass="emph" presetSubtype="0" fill="hold" nodeType="withEffect">
                                  <p:stCondLst>
                                    <p:cond delay="0"/>
                                  </p:stCondLst>
                                  <p:childTnLst>
                                    <p:animRot by="21600000">
                                      <p:cBhvr>
                                        <p:cTn id="57" dur="3000" fill="hold"/>
                                        <p:tgtEl>
                                          <p:spTgt spid="11"/>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6"/>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0"/>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2"/>
                                        </p:tgtEl>
                                        <p:attrNameLst>
                                          <p:attrName>r</p:attrName>
                                        </p:attrNameLst>
                                      </p:cBhvr>
                                    </p:animRot>
                                  </p:childTnLst>
                                </p:cTn>
                              </p:par>
                            </p:childTnLst>
                          </p:cTn>
                        </p:par>
                        <p:par>
                          <p:cTn id="68" fill="hold">
                            <p:stCondLst>
                              <p:cond delay="3000"/>
                            </p:stCondLst>
                            <p:childTnLst>
                              <p:par>
                                <p:cTn id="69" presetID="2" presetClass="exit" presetSubtype="2" fill="hold" nodeType="afterEffect">
                                  <p:stCondLst>
                                    <p:cond delay="0"/>
                                  </p:stCondLst>
                                  <p:childTnLst>
                                    <p:anim calcmode="lin" valueType="num">
                                      <p:cBhvr additive="base">
                                        <p:cTn id="70" dur="3000"/>
                                        <p:tgtEl>
                                          <p:spTgt spid="3"/>
                                        </p:tgtEl>
                                        <p:attrNameLst>
                                          <p:attrName>ppt_x</p:attrName>
                                        </p:attrNameLst>
                                      </p:cBhvr>
                                      <p:tavLst>
                                        <p:tav tm="0">
                                          <p:val>
                                            <p:strVal val="ppt_x"/>
                                          </p:val>
                                        </p:tav>
                                        <p:tav tm="100000">
                                          <p:val>
                                            <p:strVal val="1+ppt_w/2"/>
                                          </p:val>
                                        </p:tav>
                                      </p:tavLst>
                                    </p:anim>
                                    <p:anim calcmode="lin" valueType="num">
                                      <p:cBhvr additive="base">
                                        <p:cTn id="71" dur="3000"/>
                                        <p:tgtEl>
                                          <p:spTgt spid="3"/>
                                        </p:tgtEl>
                                        <p:attrNameLst>
                                          <p:attrName>ppt_y</p:attrName>
                                        </p:attrNameLst>
                                      </p:cBhvr>
                                      <p:tavLst>
                                        <p:tav tm="0">
                                          <p:val>
                                            <p:strVal val="ppt_y"/>
                                          </p:val>
                                        </p:tav>
                                        <p:tav tm="100000">
                                          <p:val>
                                            <p:strVal val="ppt_y"/>
                                          </p:val>
                                        </p:tav>
                                      </p:tavLst>
                                    </p:anim>
                                    <p:set>
                                      <p:cBhvr>
                                        <p:cTn id="72" dur="1" fill="hold">
                                          <p:stCondLst>
                                            <p:cond delay="2999"/>
                                          </p:stCondLst>
                                        </p:cTn>
                                        <p:tgtEl>
                                          <p:spTgt spid="3"/>
                                        </p:tgtEl>
                                        <p:attrNameLst>
                                          <p:attrName>style.visibility</p:attrName>
                                        </p:attrNameLst>
                                      </p:cBhvr>
                                      <p:to>
                                        <p:strVal val="hidden"/>
                                      </p:to>
                                    </p:set>
                                  </p:childTnLst>
                                </p:cTn>
                              </p:par>
                              <p:par>
                                <p:cTn id="73" presetID="2" presetClass="exit" presetSubtype="2" fill="hold" nodeType="withEffect">
                                  <p:stCondLst>
                                    <p:cond delay="0"/>
                                  </p:stCondLst>
                                  <p:childTnLst>
                                    <p:anim calcmode="lin" valueType="num">
                                      <p:cBhvr additive="base">
                                        <p:cTn id="74" dur="3000"/>
                                        <p:tgtEl>
                                          <p:spTgt spid="4"/>
                                        </p:tgtEl>
                                        <p:attrNameLst>
                                          <p:attrName>ppt_x</p:attrName>
                                        </p:attrNameLst>
                                      </p:cBhvr>
                                      <p:tavLst>
                                        <p:tav tm="0">
                                          <p:val>
                                            <p:strVal val="ppt_x"/>
                                          </p:val>
                                        </p:tav>
                                        <p:tav tm="100000">
                                          <p:val>
                                            <p:strVal val="1+ppt_w/2"/>
                                          </p:val>
                                        </p:tav>
                                      </p:tavLst>
                                    </p:anim>
                                    <p:anim calcmode="lin" valueType="num">
                                      <p:cBhvr additive="base">
                                        <p:cTn id="75" dur="3000"/>
                                        <p:tgtEl>
                                          <p:spTgt spid="4"/>
                                        </p:tgtEl>
                                        <p:attrNameLst>
                                          <p:attrName>ppt_y</p:attrName>
                                        </p:attrNameLst>
                                      </p:cBhvr>
                                      <p:tavLst>
                                        <p:tav tm="0">
                                          <p:val>
                                            <p:strVal val="ppt_y"/>
                                          </p:val>
                                        </p:tav>
                                        <p:tav tm="100000">
                                          <p:val>
                                            <p:strVal val="ppt_y"/>
                                          </p:val>
                                        </p:tav>
                                      </p:tavLst>
                                    </p:anim>
                                    <p:set>
                                      <p:cBhvr>
                                        <p:cTn id="76" dur="1" fill="hold">
                                          <p:stCondLst>
                                            <p:cond delay="2999"/>
                                          </p:stCondLst>
                                        </p:cTn>
                                        <p:tgtEl>
                                          <p:spTgt spid="4"/>
                                        </p:tgtEl>
                                        <p:attrNameLst>
                                          <p:attrName>style.visibility</p:attrName>
                                        </p:attrNameLst>
                                      </p:cBhvr>
                                      <p:to>
                                        <p:strVal val="hidden"/>
                                      </p:to>
                                    </p:set>
                                  </p:childTnLst>
                                </p:cTn>
                              </p:par>
                              <p:par>
                                <p:cTn id="77" presetID="2" presetClass="exit" presetSubtype="2" fill="hold" nodeType="withEffect">
                                  <p:stCondLst>
                                    <p:cond delay="0"/>
                                  </p:stCondLst>
                                  <p:childTnLst>
                                    <p:anim calcmode="lin" valueType="num">
                                      <p:cBhvr additive="base">
                                        <p:cTn id="78" dur="3000"/>
                                        <p:tgtEl>
                                          <p:spTgt spid="5"/>
                                        </p:tgtEl>
                                        <p:attrNameLst>
                                          <p:attrName>ppt_x</p:attrName>
                                        </p:attrNameLst>
                                      </p:cBhvr>
                                      <p:tavLst>
                                        <p:tav tm="0">
                                          <p:val>
                                            <p:strVal val="ppt_x"/>
                                          </p:val>
                                        </p:tav>
                                        <p:tav tm="100000">
                                          <p:val>
                                            <p:strVal val="1+ppt_w/2"/>
                                          </p:val>
                                        </p:tav>
                                      </p:tavLst>
                                    </p:anim>
                                    <p:anim calcmode="lin" valueType="num">
                                      <p:cBhvr additive="base">
                                        <p:cTn id="79" dur="3000"/>
                                        <p:tgtEl>
                                          <p:spTgt spid="5"/>
                                        </p:tgtEl>
                                        <p:attrNameLst>
                                          <p:attrName>ppt_y</p:attrName>
                                        </p:attrNameLst>
                                      </p:cBhvr>
                                      <p:tavLst>
                                        <p:tav tm="0">
                                          <p:val>
                                            <p:strVal val="ppt_y"/>
                                          </p:val>
                                        </p:tav>
                                        <p:tav tm="100000">
                                          <p:val>
                                            <p:strVal val="ppt_y"/>
                                          </p:val>
                                        </p:tav>
                                      </p:tavLst>
                                    </p:anim>
                                    <p:set>
                                      <p:cBhvr>
                                        <p:cTn id="80" dur="1" fill="hold">
                                          <p:stCondLst>
                                            <p:cond delay="2999"/>
                                          </p:stCondLst>
                                        </p:cTn>
                                        <p:tgtEl>
                                          <p:spTgt spid="5"/>
                                        </p:tgtEl>
                                        <p:attrNameLst>
                                          <p:attrName>style.visibility</p:attrName>
                                        </p:attrNameLst>
                                      </p:cBhvr>
                                      <p:to>
                                        <p:strVal val="hidden"/>
                                      </p:to>
                                    </p:set>
                                  </p:childTnLst>
                                </p:cTn>
                              </p:par>
                              <p:par>
                                <p:cTn id="81" presetID="2" presetClass="exit" presetSubtype="2" fill="hold" nodeType="with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1+ppt_w/2"/>
                                          </p:val>
                                        </p:tav>
                                      </p:tavLst>
                                    </p:anim>
                                    <p:anim calcmode="lin" valueType="num">
                                      <p:cBhvr additive="base">
                                        <p:cTn id="83" dur="3000"/>
                                        <p:tgtEl>
                                          <p:spTgt spid="6"/>
                                        </p:tgtEl>
                                        <p:attrNameLst>
                                          <p:attrName>ppt_y</p:attrName>
                                        </p:attrNameLst>
                                      </p:cBhvr>
                                      <p:tavLst>
                                        <p:tav tm="0">
                                          <p:val>
                                            <p:strVal val="ppt_y"/>
                                          </p:val>
                                        </p:tav>
                                        <p:tav tm="100000">
                                          <p:val>
                                            <p:strVal val="ppt_y"/>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2" fill="hold"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1+ppt_w/2"/>
                                          </p:val>
                                        </p:tav>
                                      </p:tavLst>
                                    </p:anim>
                                    <p:anim calcmode="lin" valueType="num">
                                      <p:cBhvr additive="base">
                                        <p:cTn id="87" dur="3000"/>
                                        <p:tgtEl>
                                          <p:spTgt spid="7"/>
                                        </p:tgtEl>
                                        <p:attrNameLst>
                                          <p:attrName>ppt_y</p:attrName>
                                        </p:attrNameLst>
                                      </p:cBhvr>
                                      <p:tavLst>
                                        <p:tav tm="0">
                                          <p:val>
                                            <p:strVal val="ppt_y"/>
                                          </p:val>
                                        </p:tav>
                                        <p:tav tm="100000">
                                          <p:val>
                                            <p:strVal val="ppt_y"/>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2" fill="hold" nodeType="withEffect">
                                  <p:stCondLst>
                                    <p:cond delay="0"/>
                                  </p:stCondLst>
                                  <p:childTnLst>
                                    <p:anim calcmode="lin" valueType="num">
                                      <p:cBhvr additive="base">
                                        <p:cTn id="90" dur="3000"/>
                                        <p:tgtEl>
                                          <p:spTgt spid="8"/>
                                        </p:tgtEl>
                                        <p:attrNameLst>
                                          <p:attrName>ppt_x</p:attrName>
                                        </p:attrNameLst>
                                      </p:cBhvr>
                                      <p:tavLst>
                                        <p:tav tm="0">
                                          <p:val>
                                            <p:strVal val="ppt_x"/>
                                          </p:val>
                                        </p:tav>
                                        <p:tav tm="100000">
                                          <p:val>
                                            <p:strVal val="1+ppt_w/2"/>
                                          </p:val>
                                        </p:tav>
                                      </p:tavLst>
                                    </p:anim>
                                    <p:anim calcmode="lin" valueType="num">
                                      <p:cBhvr additive="base">
                                        <p:cTn id="91" dur="3000"/>
                                        <p:tgtEl>
                                          <p:spTgt spid="8"/>
                                        </p:tgtEl>
                                        <p:attrNameLst>
                                          <p:attrName>ppt_y</p:attrName>
                                        </p:attrNameLst>
                                      </p:cBhvr>
                                      <p:tavLst>
                                        <p:tav tm="0">
                                          <p:val>
                                            <p:strVal val="ppt_y"/>
                                          </p:val>
                                        </p:tav>
                                        <p:tav tm="100000">
                                          <p:val>
                                            <p:strVal val="ppt_y"/>
                                          </p:val>
                                        </p:tav>
                                      </p:tavLst>
                                    </p:anim>
                                    <p:set>
                                      <p:cBhvr>
                                        <p:cTn id="92" dur="1" fill="hold">
                                          <p:stCondLst>
                                            <p:cond delay="2999"/>
                                          </p:stCondLst>
                                        </p:cTn>
                                        <p:tgtEl>
                                          <p:spTgt spid="8"/>
                                        </p:tgtEl>
                                        <p:attrNameLst>
                                          <p:attrName>style.visibility</p:attrName>
                                        </p:attrNameLst>
                                      </p:cBhvr>
                                      <p:to>
                                        <p:strVal val="hidden"/>
                                      </p:to>
                                    </p:set>
                                  </p:childTnLst>
                                </p:cTn>
                              </p:par>
                              <p:par>
                                <p:cTn id="93" presetID="2" presetClass="exit" presetSubtype="2" fill="hold" nodeType="withEffect">
                                  <p:stCondLst>
                                    <p:cond delay="0"/>
                                  </p:stCondLst>
                                  <p:childTnLst>
                                    <p:anim calcmode="lin" valueType="num">
                                      <p:cBhvr additive="base">
                                        <p:cTn id="94" dur="3000"/>
                                        <p:tgtEl>
                                          <p:spTgt spid="9"/>
                                        </p:tgtEl>
                                        <p:attrNameLst>
                                          <p:attrName>ppt_x</p:attrName>
                                        </p:attrNameLst>
                                      </p:cBhvr>
                                      <p:tavLst>
                                        <p:tav tm="0">
                                          <p:val>
                                            <p:strVal val="ppt_x"/>
                                          </p:val>
                                        </p:tav>
                                        <p:tav tm="100000">
                                          <p:val>
                                            <p:strVal val="1+ppt_w/2"/>
                                          </p:val>
                                        </p:tav>
                                      </p:tavLst>
                                    </p:anim>
                                    <p:anim calcmode="lin" valueType="num">
                                      <p:cBhvr additive="base">
                                        <p:cTn id="95" dur="3000"/>
                                        <p:tgtEl>
                                          <p:spTgt spid="9"/>
                                        </p:tgtEl>
                                        <p:attrNameLst>
                                          <p:attrName>ppt_y</p:attrName>
                                        </p:attrNameLst>
                                      </p:cBhvr>
                                      <p:tavLst>
                                        <p:tav tm="0">
                                          <p:val>
                                            <p:strVal val="ppt_y"/>
                                          </p:val>
                                        </p:tav>
                                        <p:tav tm="100000">
                                          <p:val>
                                            <p:strVal val="ppt_y"/>
                                          </p:val>
                                        </p:tav>
                                      </p:tavLst>
                                    </p:anim>
                                    <p:set>
                                      <p:cBhvr>
                                        <p:cTn id="96" dur="1" fill="hold">
                                          <p:stCondLst>
                                            <p:cond delay="2999"/>
                                          </p:stCondLst>
                                        </p:cTn>
                                        <p:tgtEl>
                                          <p:spTgt spid="9"/>
                                        </p:tgtEl>
                                        <p:attrNameLst>
                                          <p:attrName>style.visibility</p:attrName>
                                        </p:attrNameLst>
                                      </p:cBhvr>
                                      <p:to>
                                        <p:strVal val="hidden"/>
                                      </p:to>
                                    </p:set>
                                  </p:childTnLst>
                                </p:cTn>
                              </p:par>
                              <p:par>
                                <p:cTn id="97" presetID="2" presetClass="exit" presetSubtype="2" fill="hold"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1+ppt_w/2"/>
                                          </p:val>
                                        </p:tav>
                                      </p:tavLst>
                                    </p:anim>
                                    <p:anim calcmode="lin" valueType="num">
                                      <p:cBhvr additive="base">
                                        <p:cTn id="99" dur="3000"/>
                                        <p:tgtEl>
                                          <p:spTgt spid="10"/>
                                        </p:tgtEl>
                                        <p:attrNameLst>
                                          <p:attrName>ppt_y</p:attrName>
                                        </p:attrNameLst>
                                      </p:cBhvr>
                                      <p:tavLst>
                                        <p:tav tm="0">
                                          <p:val>
                                            <p:strVal val="ppt_y"/>
                                          </p:val>
                                        </p:tav>
                                        <p:tav tm="100000">
                                          <p:val>
                                            <p:strVal val="ppt_y"/>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2" fill="hold" nodeType="withEffect">
                                  <p:stCondLst>
                                    <p:cond delay="0"/>
                                  </p:stCondLst>
                                  <p:childTnLst>
                                    <p:anim calcmode="lin" valueType="num">
                                      <p:cBhvr additive="base">
                                        <p:cTn id="102" dur="3000"/>
                                        <p:tgtEl>
                                          <p:spTgt spid="11"/>
                                        </p:tgtEl>
                                        <p:attrNameLst>
                                          <p:attrName>ppt_x</p:attrName>
                                        </p:attrNameLst>
                                      </p:cBhvr>
                                      <p:tavLst>
                                        <p:tav tm="0">
                                          <p:val>
                                            <p:strVal val="ppt_x"/>
                                          </p:val>
                                        </p:tav>
                                        <p:tav tm="100000">
                                          <p:val>
                                            <p:strVal val="1+ppt_w/2"/>
                                          </p:val>
                                        </p:tav>
                                      </p:tavLst>
                                    </p:anim>
                                    <p:anim calcmode="lin" valueType="num">
                                      <p:cBhvr additive="base">
                                        <p:cTn id="103" dur="3000"/>
                                        <p:tgtEl>
                                          <p:spTgt spid="11"/>
                                        </p:tgtEl>
                                        <p:attrNameLst>
                                          <p:attrName>ppt_y</p:attrName>
                                        </p:attrNameLst>
                                      </p:cBhvr>
                                      <p:tavLst>
                                        <p:tav tm="0">
                                          <p:val>
                                            <p:strVal val="ppt_y"/>
                                          </p:val>
                                        </p:tav>
                                        <p:tav tm="100000">
                                          <p:val>
                                            <p:strVal val="ppt_y"/>
                                          </p:val>
                                        </p:tav>
                                      </p:tavLst>
                                    </p:anim>
                                    <p:set>
                                      <p:cBhvr>
                                        <p:cTn id="104" dur="1" fill="hold">
                                          <p:stCondLst>
                                            <p:cond delay="2999"/>
                                          </p:stCondLst>
                                        </p:cTn>
                                        <p:tgtEl>
                                          <p:spTgt spid="11"/>
                                        </p:tgtEl>
                                        <p:attrNameLst>
                                          <p:attrName>style.visibility</p:attrName>
                                        </p:attrNameLst>
                                      </p:cBhvr>
                                      <p:to>
                                        <p:strVal val="hidden"/>
                                      </p:to>
                                    </p:set>
                                  </p:childTnLst>
                                </p:cTn>
                              </p:par>
                              <p:par>
                                <p:cTn id="105" presetID="2" presetClass="exit" presetSubtype="2" fill="hold" nodeType="withEffect">
                                  <p:stCondLst>
                                    <p:cond delay="0"/>
                                  </p:stCondLst>
                                  <p:childTnLst>
                                    <p:anim calcmode="lin" valueType="num">
                                      <p:cBhvr additive="base">
                                        <p:cTn id="106" dur="3000"/>
                                        <p:tgtEl>
                                          <p:spTgt spid="12"/>
                                        </p:tgtEl>
                                        <p:attrNameLst>
                                          <p:attrName>ppt_x</p:attrName>
                                        </p:attrNameLst>
                                      </p:cBhvr>
                                      <p:tavLst>
                                        <p:tav tm="0">
                                          <p:val>
                                            <p:strVal val="ppt_x"/>
                                          </p:val>
                                        </p:tav>
                                        <p:tav tm="100000">
                                          <p:val>
                                            <p:strVal val="1+ppt_w/2"/>
                                          </p:val>
                                        </p:tav>
                                      </p:tavLst>
                                    </p:anim>
                                    <p:anim calcmode="lin" valueType="num">
                                      <p:cBhvr additive="base">
                                        <p:cTn id="107" dur="3000"/>
                                        <p:tgtEl>
                                          <p:spTgt spid="12"/>
                                        </p:tgtEl>
                                        <p:attrNameLst>
                                          <p:attrName>ppt_y</p:attrName>
                                        </p:attrNameLst>
                                      </p:cBhvr>
                                      <p:tavLst>
                                        <p:tav tm="0">
                                          <p:val>
                                            <p:strVal val="ppt_y"/>
                                          </p:val>
                                        </p:tav>
                                        <p:tav tm="100000">
                                          <p:val>
                                            <p:strVal val="ppt_y"/>
                                          </p:val>
                                        </p:tav>
                                      </p:tavLst>
                                    </p:anim>
                                    <p:set>
                                      <p:cBhvr>
                                        <p:cTn id="108" dur="1" fill="hold">
                                          <p:stCondLst>
                                            <p:cond delay="2999"/>
                                          </p:stCondLst>
                                        </p:cTn>
                                        <p:tgtEl>
                                          <p:spTgt spid="12"/>
                                        </p:tgtEl>
                                        <p:attrNameLst>
                                          <p:attrName>style.visibility</p:attrName>
                                        </p:attrNameLst>
                                      </p:cBhvr>
                                      <p:to>
                                        <p:strVal val="hidden"/>
                                      </p:to>
                                    </p:set>
                                  </p:childTnLst>
                                </p:cTn>
                              </p:par>
                              <p:par>
                                <p:cTn id="109" presetID="17" presetClass="entr" presetSubtype="8"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 calcmode="lin" valueType="num">
                                      <p:cBhvr>
                                        <p:cTn id="111" dur="3000" fill="hold"/>
                                        <p:tgtEl>
                                          <p:spTgt spid="2"/>
                                        </p:tgtEl>
                                        <p:attrNameLst>
                                          <p:attrName>ppt_x</p:attrName>
                                        </p:attrNameLst>
                                      </p:cBhvr>
                                      <p:tavLst>
                                        <p:tav tm="0">
                                          <p:val>
                                            <p:strVal val="#ppt_x-#ppt_w/2"/>
                                          </p:val>
                                        </p:tav>
                                        <p:tav tm="100000">
                                          <p:val>
                                            <p:strVal val="#ppt_x"/>
                                          </p:val>
                                        </p:tav>
                                      </p:tavLst>
                                    </p:anim>
                                    <p:anim calcmode="lin" valueType="num">
                                      <p:cBhvr>
                                        <p:cTn id="112" dur="3000" fill="hold"/>
                                        <p:tgtEl>
                                          <p:spTgt spid="2"/>
                                        </p:tgtEl>
                                        <p:attrNameLst>
                                          <p:attrName>ppt_y</p:attrName>
                                        </p:attrNameLst>
                                      </p:cBhvr>
                                      <p:tavLst>
                                        <p:tav tm="0">
                                          <p:val>
                                            <p:strVal val="#ppt_y"/>
                                          </p:val>
                                        </p:tav>
                                        <p:tav tm="100000">
                                          <p:val>
                                            <p:strVal val="#ppt_y"/>
                                          </p:val>
                                        </p:tav>
                                      </p:tavLst>
                                    </p:anim>
                                    <p:anim calcmode="lin" valueType="num">
                                      <p:cBhvr>
                                        <p:cTn id="113" dur="3000" fill="hold"/>
                                        <p:tgtEl>
                                          <p:spTgt spid="2"/>
                                        </p:tgtEl>
                                        <p:attrNameLst>
                                          <p:attrName>ppt_w</p:attrName>
                                        </p:attrNameLst>
                                      </p:cBhvr>
                                      <p:tavLst>
                                        <p:tav tm="0">
                                          <p:val>
                                            <p:fltVal val="0"/>
                                          </p:val>
                                        </p:tav>
                                        <p:tav tm="100000">
                                          <p:val>
                                            <p:strVal val="#ppt_w"/>
                                          </p:val>
                                        </p:tav>
                                      </p:tavLst>
                                    </p:anim>
                                    <p:anim calcmode="lin" valueType="num">
                                      <p:cBhvr>
                                        <p:cTn id="114"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32015"/>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t80p.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9089ac55.png"/>
          <p:cNvPicPr>
            <a:picLocks noChangeAspect="1"/>
          </p:cNvPicPr>
          <p:nvPr/>
        </p:nvPicPr>
        <p:blipFill>
          <a:blip r:embed="rId3" cstate="print">
            <a:duotone>
              <a:schemeClr val="accent6">
                <a:shade val="45000"/>
                <a:satMod val="135000"/>
              </a:schemeClr>
              <a:prstClr val="white"/>
            </a:duotone>
            <a:lum bright="-30000" contrast="40000"/>
          </a:blip>
          <a:stretch>
            <a:fillRect/>
          </a:stretch>
        </p:blipFill>
        <p:spPr>
          <a:xfrm>
            <a:off x="4174410" y="-615601"/>
            <a:ext cx="2049960" cy="2357454"/>
          </a:xfrm>
          <a:prstGeom prst="rect">
            <a:avLst/>
          </a:prstGeom>
        </p:spPr>
      </p:pic>
      <p:pic>
        <p:nvPicPr>
          <p:cNvPr id="4" name="3 Imagen" descr="9089ac55.png"/>
          <p:cNvPicPr>
            <a:picLocks noChangeAspect="1"/>
          </p:cNvPicPr>
          <p:nvPr/>
        </p:nvPicPr>
        <p:blipFill>
          <a:blip r:embed="rId4" cstate="print">
            <a:duotone>
              <a:schemeClr val="accent6">
                <a:shade val="45000"/>
                <a:satMod val="135000"/>
              </a:schemeClr>
              <a:prstClr val="white"/>
            </a:duotone>
            <a:lum bright="-30000" contrast="40000"/>
          </a:blip>
          <a:stretch>
            <a:fillRect/>
          </a:stretch>
        </p:blipFill>
        <p:spPr>
          <a:xfrm rot="1697841">
            <a:off x="5039564" y="-135580"/>
            <a:ext cx="2049960" cy="2489424"/>
          </a:xfrm>
          <a:prstGeom prst="rect">
            <a:avLst/>
          </a:prstGeom>
        </p:spPr>
      </p:pic>
      <p:pic>
        <p:nvPicPr>
          <p:cNvPr id="5" name="4 Imagen" descr="9089ac55.png"/>
          <p:cNvPicPr>
            <a:picLocks noChangeAspect="1"/>
          </p:cNvPicPr>
          <p:nvPr/>
        </p:nvPicPr>
        <p:blipFill>
          <a:blip r:embed="rId5" cstate="print">
            <a:duotone>
              <a:schemeClr val="accent6">
                <a:shade val="45000"/>
                <a:satMod val="135000"/>
              </a:schemeClr>
              <a:prstClr val="white"/>
            </a:duotone>
            <a:lum bright="-30000" contrast="40000"/>
          </a:blip>
          <a:stretch>
            <a:fillRect/>
          </a:stretch>
        </p:blipFill>
        <p:spPr>
          <a:xfrm rot="4085086">
            <a:off x="5501430" y="827091"/>
            <a:ext cx="1779853" cy="2590075"/>
          </a:xfrm>
          <a:prstGeom prst="rect">
            <a:avLst/>
          </a:prstGeom>
        </p:spPr>
      </p:pic>
      <p:pic>
        <p:nvPicPr>
          <p:cNvPr id="6" name="5 Imagen" descr="9089ac55.png"/>
          <p:cNvPicPr>
            <a:picLocks noChangeAspect="1"/>
          </p:cNvPicPr>
          <p:nvPr/>
        </p:nvPicPr>
        <p:blipFill>
          <a:blip r:embed="rId5" cstate="print">
            <a:duotone>
              <a:schemeClr val="accent6">
                <a:shade val="45000"/>
                <a:satMod val="135000"/>
              </a:schemeClr>
              <a:prstClr val="white"/>
            </a:duotone>
            <a:lum bright="-30000" contrast="40000"/>
          </a:blip>
          <a:stretch>
            <a:fillRect/>
          </a:stretch>
        </p:blipFill>
        <p:spPr>
          <a:xfrm rot="4929831">
            <a:off x="5300662" y="1790750"/>
            <a:ext cx="1779853" cy="2590075"/>
          </a:xfrm>
          <a:prstGeom prst="rect">
            <a:avLst/>
          </a:prstGeom>
        </p:spPr>
      </p:pic>
      <p:pic>
        <p:nvPicPr>
          <p:cNvPr id="7" name="6 Imagen" descr="9089ac55.png"/>
          <p:cNvPicPr>
            <a:picLocks noChangeAspect="1"/>
          </p:cNvPicPr>
          <p:nvPr/>
        </p:nvPicPr>
        <p:blipFill>
          <a:blip r:embed="rId5" cstate="print">
            <a:duotone>
              <a:schemeClr val="accent6">
                <a:shade val="45000"/>
                <a:satMod val="135000"/>
              </a:schemeClr>
              <a:prstClr val="white"/>
            </a:duotone>
            <a:lum bright="-30000" contrast="40000"/>
          </a:blip>
          <a:stretch>
            <a:fillRect/>
          </a:stretch>
        </p:blipFill>
        <p:spPr>
          <a:xfrm rot="6941083">
            <a:off x="4734794" y="2667360"/>
            <a:ext cx="1779853" cy="2590075"/>
          </a:xfrm>
          <a:prstGeom prst="rect">
            <a:avLst/>
          </a:prstGeom>
        </p:spPr>
      </p:pic>
      <p:pic>
        <p:nvPicPr>
          <p:cNvPr id="8" name="7 Imagen" descr="9089ac55.png"/>
          <p:cNvPicPr>
            <a:picLocks noChangeAspect="1"/>
          </p:cNvPicPr>
          <p:nvPr/>
        </p:nvPicPr>
        <p:blipFill>
          <a:blip r:embed="rId5" cstate="print">
            <a:duotone>
              <a:schemeClr val="accent6">
                <a:shade val="45000"/>
                <a:satMod val="135000"/>
              </a:schemeClr>
              <a:prstClr val="white"/>
            </a:duotone>
            <a:lum bright="-30000" contrast="40000"/>
          </a:blip>
          <a:stretch>
            <a:fillRect/>
          </a:stretch>
        </p:blipFill>
        <p:spPr>
          <a:xfrm rot="8157587">
            <a:off x="4007614" y="3112049"/>
            <a:ext cx="1779853" cy="2590075"/>
          </a:xfrm>
          <a:prstGeom prst="rect">
            <a:avLst/>
          </a:prstGeom>
        </p:spPr>
      </p:pic>
      <p:pic>
        <p:nvPicPr>
          <p:cNvPr id="9" name="8 Imagen" descr="9089ac55.png"/>
          <p:cNvPicPr>
            <a:picLocks noChangeAspect="1"/>
          </p:cNvPicPr>
          <p:nvPr/>
        </p:nvPicPr>
        <p:blipFill>
          <a:blip r:embed="rId5" cstate="print">
            <a:duotone>
              <a:schemeClr val="accent6">
                <a:shade val="45000"/>
                <a:satMod val="135000"/>
              </a:schemeClr>
              <a:prstClr val="white"/>
            </a:duotone>
            <a:lum bright="-30000" contrast="40000"/>
          </a:blip>
          <a:stretch>
            <a:fillRect/>
          </a:stretch>
        </p:blipFill>
        <p:spPr>
          <a:xfrm rot="10510727">
            <a:off x="2963181" y="2955075"/>
            <a:ext cx="1779853" cy="2590075"/>
          </a:xfrm>
          <a:prstGeom prst="rect">
            <a:avLst/>
          </a:prstGeom>
        </p:spPr>
      </p:pic>
      <p:pic>
        <p:nvPicPr>
          <p:cNvPr id="10" name="9 Imagen" descr="9089ac55.png"/>
          <p:cNvPicPr>
            <a:picLocks noChangeAspect="1"/>
          </p:cNvPicPr>
          <p:nvPr/>
        </p:nvPicPr>
        <p:blipFill>
          <a:blip r:embed="rId5" cstate="print">
            <a:duotone>
              <a:schemeClr val="accent6">
                <a:shade val="45000"/>
                <a:satMod val="135000"/>
              </a:schemeClr>
              <a:prstClr val="white"/>
            </a:duotone>
            <a:lum bright="-30000" contrast="40000"/>
          </a:blip>
          <a:stretch>
            <a:fillRect/>
          </a:stretch>
        </p:blipFill>
        <p:spPr>
          <a:xfrm rot="12854737">
            <a:off x="2003214" y="2232449"/>
            <a:ext cx="1779853" cy="2590075"/>
          </a:xfrm>
          <a:prstGeom prst="rect">
            <a:avLst/>
          </a:prstGeom>
        </p:spPr>
      </p:pic>
      <p:pic>
        <p:nvPicPr>
          <p:cNvPr id="11" name="10 Imagen" descr="9089ac55.png"/>
          <p:cNvPicPr>
            <a:picLocks noChangeAspect="1"/>
          </p:cNvPicPr>
          <p:nvPr/>
        </p:nvPicPr>
        <p:blipFill>
          <a:blip r:embed="rId5" cstate="print">
            <a:duotone>
              <a:schemeClr val="accent6">
                <a:shade val="45000"/>
                <a:satMod val="135000"/>
              </a:schemeClr>
              <a:prstClr val="white"/>
            </a:duotone>
            <a:lum bright="-30000" contrast="40000"/>
          </a:blip>
          <a:stretch>
            <a:fillRect/>
          </a:stretch>
        </p:blipFill>
        <p:spPr>
          <a:xfrm rot="14191821">
            <a:off x="1681254" y="1331876"/>
            <a:ext cx="1779853" cy="2590075"/>
          </a:xfrm>
          <a:prstGeom prst="rect">
            <a:avLst/>
          </a:prstGeom>
        </p:spPr>
      </p:pic>
      <p:pic>
        <p:nvPicPr>
          <p:cNvPr id="12" name="11 Imagen" descr="9089ac55.png"/>
          <p:cNvPicPr>
            <a:picLocks noChangeAspect="1"/>
          </p:cNvPicPr>
          <p:nvPr/>
        </p:nvPicPr>
        <p:blipFill>
          <a:blip r:embed="rId5" cstate="print">
            <a:duotone>
              <a:schemeClr val="accent6">
                <a:shade val="45000"/>
                <a:satMod val="135000"/>
              </a:schemeClr>
              <a:prstClr val="white"/>
            </a:duotone>
            <a:lum bright="-30000" contrast="40000"/>
          </a:blip>
          <a:stretch>
            <a:fillRect/>
          </a:stretch>
        </p:blipFill>
        <p:spPr>
          <a:xfrm rot="15708526">
            <a:off x="2018858" y="369170"/>
            <a:ext cx="1779853" cy="2590075"/>
          </a:xfrm>
          <a:prstGeom prst="rect">
            <a:avLst/>
          </a:prstGeom>
        </p:spPr>
      </p:pic>
      <p:pic>
        <p:nvPicPr>
          <p:cNvPr id="13" name="12 Imagen" descr="9089ac55.png"/>
          <p:cNvPicPr>
            <a:picLocks noChangeAspect="1"/>
          </p:cNvPicPr>
          <p:nvPr/>
        </p:nvPicPr>
        <p:blipFill>
          <a:blip r:embed="rId6" cstate="print">
            <a:duotone>
              <a:schemeClr val="accent6">
                <a:shade val="45000"/>
                <a:satMod val="135000"/>
              </a:schemeClr>
              <a:prstClr val="white"/>
            </a:duotone>
            <a:lum bright="-30000" contrast="40000"/>
          </a:blip>
          <a:stretch>
            <a:fillRect/>
          </a:stretch>
        </p:blipFill>
        <p:spPr>
          <a:xfrm rot="16023767">
            <a:off x="2308866" y="-311452"/>
            <a:ext cx="1925173" cy="2590075"/>
          </a:xfrm>
          <a:prstGeom prst="rect">
            <a:avLst/>
          </a:prstGeom>
        </p:spPr>
      </p:pic>
      <p:pic>
        <p:nvPicPr>
          <p:cNvPr id="14" name="13 Imagen" descr="9089ac55.png"/>
          <p:cNvPicPr>
            <a:picLocks noChangeAspect="1"/>
          </p:cNvPicPr>
          <p:nvPr/>
        </p:nvPicPr>
        <p:blipFill>
          <a:blip r:embed="rId7" cstate="print">
            <a:duotone>
              <a:schemeClr val="accent6">
                <a:shade val="45000"/>
                <a:satMod val="135000"/>
              </a:schemeClr>
              <a:prstClr val="white"/>
            </a:duotone>
            <a:lum bright="-30000" contrast="40000"/>
          </a:blip>
          <a:stretch>
            <a:fillRect/>
          </a:stretch>
        </p:blipFill>
        <p:spPr>
          <a:xfrm rot="19191780">
            <a:off x="3336257" y="-672357"/>
            <a:ext cx="1963590" cy="2424432"/>
          </a:xfrm>
          <a:prstGeom prst="rect">
            <a:avLst/>
          </a:prstGeom>
        </p:spPr>
      </p:pic>
      <p:pic>
        <p:nvPicPr>
          <p:cNvPr id="15" name="14 Imagen" descr="Red_pog.png"/>
          <p:cNvPicPr>
            <a:picLocks noChangeAspect="1"/>
          </p:cNvPicPr>
          <p:nvPr/>
        </p:nvPicPr>
        <p:blipFill>
          <a:blip r:embed="rId8">
            <a:duotone>
              <a:prstClr val="black"/>
              <a:schemeClr val="accent6">
                <a:tint val="45000"/>
                <a:satMod val="400000"/>
              </a:schemeClr>
            </a:duotone>
            <a:lum contrast="40000"/>
          </a:blip>
          <a:stretch>
            <a:fillRect/>
          </a:stretch>
        </p:blipFill>
        <p:spPr>
          <a:xfrm>
            <a:off x="4143370" y="2027605"/>
            <a:ext cx="876304" cy="876304"/>
          </a:xfrm>
          <a:prstGeom prst="rect">
            <a:avLst/>
          </a:prstGeom>
        </p:spPr>
      </p:pic>
      <p:sp>
        <p:nvSpPr>
          <p:cNvPr id="16" name="15 Rectángulo"/>
          <p:cNvSpPr/>
          <p:nvPr/>
        </p:nvSpPr>
        <p:spPr>
          <a:xfrm>
            <a:off x="-571536" y="-428646"/>
            <a:ext cx="9858444" cy="5857916"/>
          </a:xfrm>
          <a:prstGeom prst="rect">
            <a:avLst/>
          </a:prstGeom>
          <a:blipFill>
            <a:blip r:embed="rId9"/>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fltVal val="0"/>
                                          </p:val>
                                        </p:tav>
                                        <p:tav tm="100000">
                                          <p:val>
                                            <p:strVal val="#ppt_w"/>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anim calcmode="lin" valueType="num">
                                      <p:cBhvr>
                                        <p:cTn id="12" dur="2000" fill="hold"/>
                                        <p:tgtEl>
                                          <p:spTgt spid="3"/>
                                        </p:tgtEl>
                                        <p:attrNameLst>
                                          <p:attrName>ppt_x</p:attrName>
                                        </p:attrNameLst>
                                      </p:cBhvr>
                                      <p:tavLst>
                                        <p:tav tm="0">
                                          <p:val>
                                            <p:fltVal val="0.5"/>
                                          </p:val>
                                        </p:tav>
                                        <p:tav tm="100000">
                                          <p:val>
                                            <p:strVal val="#ppt_x"/>
                                          </p:val>
                                        </p:tav>
                                      </p:tavLst>
                                    </p:anim>
                                    <p:anim calcmode="lin" valueType="num">
                                      <p:cBhvr>
                                        <p:cTn id="13" dur="2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fltVal val="0"/>
                                          </p:val>
                                        </p:tav>
                                        <p:tav tm="100000">
                                          <p:val>
                                            <p:strVal val="#ppt_w"/>
                                          </p:val>
                                        </p:tav>
                                      </p:tavLst>
                                    </p:anim>
                                    <p:anim calcmode="lin" valueType="num">
                                      <p:cBhvr>
                                        <p:cTn id="17" dur="2000" fill="hold"/>
                                        <p:tgtEl>
                                          <p:spTgt spid="4"/>
                                        </p:tgtEl>
                                        <p:attrNameLst>
                                          <p:attrName>ppt_h</p:attrName>
                                        </p:attrNameLst>
                                      </p:cBhvr>
                                      <p:tavLst>
                                        <p:tav tm="0">
                                          <p:val>
                                            <p:fltVal val="0"/>
                                          </p:val>
                                        </p:tav>
                                        <p:tav tm="100000">
                                          <p:val>
                                            <p:strVal val="#ppt_h"/>
                                          </p:val>
                                        </p:tav>
                                      </p:tavLst>
                                    </p:anim>
                                    <p:anim calcmode="lin" valueType="num">
                                      <p:cBhvr>
                                        <p:cTn id="18" dur="2000" fill="hold"/>
                                        <p:tgtEl>
                                          <p:spTgt spid="4"/>
                                        </p:tgtEl>
                                        <p:attrNameLst>
                                          <p:attrName>ppt_x</p:attrName>
                                        </p:attrNameLst>
                                      </p:cBhvr>
                                      <p:tavLst>
                                        <p:tav tm="0">
                                          <p:val>
                                            <p:fltVal val="0.5"/>
                                          </p:val>
                                        </p:tav>
                                        <p:tav tm="100000">
                                          <p:val>
                                            <p:strVal val="#ppt_x"/>
                                          </p:val>
                                        </p:tav>
                                      </p:tavLst>
                                    </p:anim>
                                    <p:anim calcmode="lin" valueType="num">
                                      <p:cBhvr>
                                        <p:cTn id="19" dur="2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anim calcmode="lin" valueType="num">
                                      <p:cBhvr>
                                        <p:cTn id="24" dur="2000" fill="hold"/>
                                        <p:tgtEl>
                                          <p:spTgt spid="5"/>
                                        </p:tgtEl>
                                        <p:attrNameLst>
                                          <p:attrName>ppt_x</p:attrName>
                                        </p:attrNameLst>
                                      </p:cBhvr>
                                      <p:tavLst>
                                        <p:tav tm="0">
                                          <p:val>
                                            <p:fltVal val="0.5"/>
                                          </p:val>
                                        </p:tav>
                                        <p:tav tm="100000">
                                          <p:val>
                                            <p:strVal val="#ppt_x"/>
                                          </p:val>
                                        </p:tav>
                                      </p:tavLst>
                                    </p:anim>
                                    <p:anim calcmode="lin" valueType="num">
                                      <p:cBhvr>
                                        <p:cTn id="25" dur="2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2000" fill="hold"/>
                                        <p:tgtEl>
                                          <p:spTgt spid="6"/>
                                        </p:tgtEl>
                                        <p:attrNameLst>
                                          <p:attrName>ppt_w</p:attrName>
                                        </p:attrNameLst>
                                      </p:cBhvr>
                                      <p:tavLst>
                                        <p:tav tm="0">
                                          <p:val>
                                            <p:fltVal val="0"/>
                                          </p:val>
                                        </p:tav>
                                        <p:tav tm="100000">
                                          <p:val>
                                            <p:strVal val="#ppt_w"/>
                                          </p:val>
                                        </p:tav>
                                      </p:tavLst>
                                    </p:anim>
                                    <p:anim calcmode="lin" valueType="num">
                                      <p:cBhvr>
                                        <p:cTn id="29" dur="2000" fill="hold"/>
                                        <p:tgtEl>
                                          <p:spTgt spid="6"/>
                                        </p:tgtEl>
                                        <p:attrNameLst>
                                          <p:attrName>ppt_h</p:attrName>
                                        </p:attrNameLst>
                                      </p:cBhvr>
                                      <p:tavLst>
                                        <p:tav tm="0">
                                          <p:val>
                                            <p:fltVal val="0"/>
                                          </p:val>
                                        </p:tav>
                                        <p:tav tm="100000">
                                          <p:val>
                                            <p:strVal val="#ppt_h"/>
                                          </p:val>
                                        </p:tav>
                                      </p:tavLst>
                                    </p:anim>
                                    <p:anim calcmode="lin" valueType="num">
                                      <p:cBhvr>
                                        <p:cTn id="30" dur="2000" fill="hold"/>
                                        <p:tgtEl>
                                          <p:spTgt spid="6"/>
                                        </p:tgtEl>
                                        <p:attrNameLst>
                                          <p:attrName>ppt_x</p:attrName>
                                        </p:attrNameLst>
                                      </p:cBhvr>
                                      <p:tavLst>
                                        <p:tav tm="0">
                                          <p:val>
                                            <p:fltVal val="0.5"/>
                                          </p:val>
                                        </p:tav>
                                        <p:tav tm="100000">
                                          <p:val>
                                            <p:strVal val="#ppt_x"/>
                                          </p:val>
                                        </p:tav>
                                      </p:tavLst>
                                    </p:anim>
                                    <p:anim calcmode="lin" valueType="num">
                                      <p:cBhvr>
                                        <p:cTn id="31" dur="2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fltVal val="0"/>
                                          </p:val>
                                        </p:tav>
                                        <p:tav tm="100000">
                                          <p:val>
                                            <p:strVal val="#ppt_w"/>
                                          </p:val>
                                        </p:tav>
                                      </p:tavLst>
                                    </p:anim>
                                    <p:anim calcmode="lin" valueType="num">
                                      <p:cBhvr>
                                        <p:cTn id="35" dur="2000" fill="hold"/>
                                        <p:tgtEl>
                                          <p:spTgt spid="7"/>
                                        </p:tgtEl>
                                        <p:attrNameLst>
                                          <p:attrName>ppt_h</p:attrName>
                                        </p:attrNameLst>
                                      </p:cBhvr>
                                      <p:tavLst>
                                        <p:tav tm="0">
                                          <p:val>
                                            <p:fltVal val="0"/>
                                          </p:val>
                                        </p:tav>
                                        <p:tav tm="100000">
                                          <p:val>
                                            <p:strVal val="#ppt_h"/>
                                          </p:val>
                                        </p:tav>
                                      </p:tavLst>
                                    </p:anim>
                                    <p:anim calcmode="lin" valueType="num">
                                      <p:cBhvr>
                                        <p:cTn id="36" dur="2000" fill="hold"/>
                                        <p:tgtEl>
                                          <p:spTgt spid="7"/>
                                        </p:tgtEl>
                                        <p:attrNameLst>
                                          <p:attrName>ppt_x</p:attrName>
                                        </p:attrNameLst>
                                      </p:cBhvr>
                                      <p:tavLst>
                                        <p:tav tm="0">
                                          <p:val>
                                            <p:fltVal val="0.5"/>
                                          </p:val>
                                        </p:tav>
                                        <p:tav tm="100000">
                                          <p:val>
                                            <p:strVal val="#ppt_x"/>
                                          </p:val>
                                        </p:tav>
                                      </p:tavLst>
                                    </p:anim>
                                    <p:anim calcmode="lin" valueType="num">
                                      <p:cBhvr>
                                        <p:cTn id="37" dur="2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2000" fill="hold"/>
                                        <p:tgtEl>
                                          <p:spTgt spid="8"/>
                                        </p:tgtEl>
                                        <p:attrNameLst>
                                          <p:attrName>ppt_w</p:attrName>
                                        </p:attrNameLst>
                                      </p:cBhvr>
                                      <p:tavLst>
                                        <p:tav tm="0">
                                          <p:val>
                                            <p:fltVal val="0"/>
                                          </p:val>
                                        </p:tav>
                                        <p:tav tm="100000">
                                          <p:val>
                                            <p:strVal val="#ppt_w"/>
                                          </p:val>
                                        </p:tav>
                                      </p:tavLst>
                                    </p:anim>
                                    <p:anim calcmode="lin" valueType="num">
                                      <p:cBhvr>
                                        <p:cTn id="41" dur="2000" fill="hold"/>
                                        <p:tgtEl>
                                          <p:spTgt spid="8"/>
                                        </p:tgtEl>
                                        <p:attrNameLst>
                                          <p:attrName>ppt_h</p:attrName>
                                        </p:attrNameLst>
                                      </p:cBhvr>
                                      <p:tavLst>
                                        <p:tav tm="0">
                                          <p:val>
                                            <p:fltVal val="0"/>
                                          </p:val>
                                        </p:tav>
                                        <p:tav tm="100000">
                                          <p:val>
                                            <p:strVal val="#ppt_h"/>
                                          </p:val>
                                        </p:tav>
                                      </p:tavLst>
                                    </p:anim>
                                    <p:anim calcmode="lin" valueType="num">
                                      <p:cBhvr>
                                        <p:cTn id="42" dur="2000" fill="hold"/>
                                        <p:tgtEl>
                                          <p:spTgt spid="8"/>
                                        </p:tgtEl>
                                        <p:attrNameLst>
                                          <p:attrName>ppt_x</p:attrName>
                                        </p:attrNameLst>
                                      </p:cBhvr>
                                      <p:tavLst>
                                        <p:tav tm="0">
                                          <p:val>
                                            <p:fltVal val="0.5"/>
                                          </p:val>
                                        </p:tav>
                                        <p:tav tm="100000">
                                          <p:val>
                                            <p:strVal val="#ppt_x"/>
                                          </p:val>
                                        </p:tav>
                                      </p:tavLst>
                                    </p:anim>
                                    <p:anim calcmode="lin" valueType="num">
                                      <p:cBhvr>
                                        <p:cTn id="43" dur="2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2000" fill="hold"/>
                                        <p:tgtEl>
                                          <p:spTgt spid="9"/>
                                        </p:tgtEl>
                                        <p:attrNameLst>
                                          <p:attrName>ppt_w</p:attrName>
                                        </p:attrNameLst>
                                      </p:cBhvr>
                                      <p:tavLst>
                                        <p:tav tm="0">
                                          <p:val>
                                            <p:fltVal val="0"/>
                                          </p:val>
                                        </p:tav>
                                        <p:tav tm="100000">
                                          <p:val>
                                            <p:strVal val="#ppt_w"/>
                                          </p:val>
                                        </p:tav>
                                      </p:tavLst>
                                    </p:anim>
                                    <p:anim calcmode="lin" valueType="num">
                                      <p:cBhvr>
                                        <p:cTn id="47" dur="2000" fill="hold"/>
                                        <p:tgtEl>
                                          <p:spTgt spid="9"/>
                                        </p:tgtEl>
                                        <p:attrNameLst>
                                          <p:attrName>ppt_h</p:attrName>
                                        </p:attrNameLst>
                                      </p:cBhvr>
                                      <p:tavLst>
                                        <p:tav tm="0">
                                          <p:val>
                                            <p:fltVal val="0"/>
                                          </p:val>
                                        </p:tav>
                                        <p:tav tm="100000">
                                          <p:val>
                                            <p:strVal val="#ppt_h"/>
                                          </p:val>
                                        </p:tav>
                                      </p:tavLst>
                                    </p:anim>
                                    <p:anim calcmode="lin" valueType="num">
                                      <p:cBhvr>
                                        <p:cTn id="48" dur="2000" fill="hold"/>
                                        <p:tgtEl>
                                          <p:spTgt spid="9"/>
                                        </p:tgtEl>
                                        <p:attrNameLst>
                                          <p:attrName>ppt_x</p:attrName>
                                        </p:attrNameLst>
                                      </p:cBhvr>
                                      <p:tavLst>
                                        <p:tav tm="0">
                                          <p:val>
                                            <p:fltVal val="0.5"/>
                                          </p:val>
                                        </p:tav>
                                        <p:tav tm="100000">
                                          <p:val>
                                            <p:strVal val="#ppt_x"/>
                                          </p:val>
                                        </p:tav>
                                      </p:tavLst>
                                    </p:anim>
                                    <p:anim calcmode="lin" valueType="num">
                                      <p:cBhvr>
                                        <p:cTn id="49" dur="2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2000" fill="hold"/>
                                        <p:tgtEl>
                                          <p:spTgt spid="10"/>
                                        </p:tgtEl>
                                        <p:attrNameLst>
                                          <p:attrName>ppt_w</p:attrName>
                                        </p:attrNameLst>
                                      </p:cBhvr>
                                      <p:tavLst>
                                        <p:tav tm="0">
                                          <p:val>
                                            <p:fltVal val="0"/>
                                          </p:val>
                                        </p:tav>
                                        <p:tav tm="100000">
                                          <p:val>
                                            <p:strVal val="#ppt_w"/>
                                          </p:val>
                                        </p:tav>
                                      </p:tavLst>
                                    </p:anim>
                                    <p:anim calcmode="lin" valueType="num">
                                      <p:cBhvr>
                                        <p:cTn id="53" dur="2000" fill="hold"/>
                                        <p:tgtEl>
                                          <p:spTgt spid="10"/>
                                        </p:tgtEl>
                                        <p:attrNameLst>
                                          <p:attrName>ppt_h</p:attrName>
                                        </p:attrNameLst>
                                      </p:cBhvr>
                                      <p:tavLst>
                                        <p:tav tm="0">
                                          <p:val>
                                            <p:fltVal val="0"/>
                                          </p:val>
                                        </p:tav>
                                        <p:tav tm="100000">
                                          <p:val>
                                            <p:strVal val="#ppt_h"/>
                                          </p:val>
                                        </p:tav>
                                      </p:tavLst>
                                    </p:anim>
                                    <p:anim calcmode="lin" valueType="num">
                                      <p:cBhvr>
                                        <p:cTn id="54" dur="2000" fill="hold"/>
                                        <p:tgtEl>
                                          <p:spTgt spid="10"/>
                                        </p:tgtEl>
                                        <p:attrNameLst>
                                          <p:attrName>ppt_x</p:attrName>
                                        </p:attrNameLst>
                                      </p:cBhvr>
                                      <p:tavLst>
                                        <p:tav tm="0">
                                          <p:val>
                                            <p:fltVal val="0.5"/>
                                          </p:val>
                                        </p:tav>
                                        <p:tav tm="100000">
                                          <p:val>
                                            <p:strVal val="#ppt_x"/>
                                          </p:val>
                                        </p:tav>
                                      </p:tavLst>
                                    </p:anim>
                                    <p:anim calcmode="lin" valueType="num">
                                      <p:cBhvr>
                                        <p:cTn id="55" dur="2000" fill="hold"/>
                                        <p:tgtEl>
                                          <p:spTgt spid="10"/>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p:cTn id="58" dur="2000" fill="hold"/>
                                        <p:tgtEl>
                                          <p:spTgt spid="11"/>
                                        </p:tgtEl>
                                        <p:attrNameLst>
                                          <p:attrName>ppt_w</p:attrName>
                                        </p:attrNameLst>
                                      </p:cBhvr>
                                      <p:tavLst>
                                        <p:tav tm="0">
                                          <p:val>
                                            <p:fltVal val="0"/>
                                          </p:val>
                                        </p:tav>
                                        <p:tav tm="100000">
                                          <p:val>
                                            <p:strVal val="#ppt_w"/>
                                          </p:val>
                                        </p:tav>
                                      </p:tavLst>
                                    </p:anim>
                                    <p:anim calcmode="lin" valueType="num">
                                      <p:cBhvr>
                                        <p:cTn id="59" dur="2000" fill="hold"/>
                                        <p:tgtEl>
                                          <p:spTgt spid="11"/>
                                        </p:tgtEl>
                                        <p:attrNameLst>
                                          <p:attrName>ppt_h</p:attrName>
                                        </p:attrNameLst>
                                      </p:cBhvr>
                                      <p:tavLst>
                                        <p:tav tm="0">
                                          <p:val>
                                            <p:fltVal val="0"/>
                                          </p:val>
                                        </p:tav>
                                        <p:tav tm="100000">
                                          <p:val>
                                            <p:strVal val="#ppt_h"/>
                                          </p:val>
                                        </p:tav>
                                      </p:tavLst>
                                    </p:anim>
                                    <p:anim calcmode="lin" valueType="num">
                                      <p:cBhvr>
                                        <p:cTn id="60" dur="2000" fill="hold"/>
                                        <p:tgtEl>
                                          <p:spTgt spid="11"/>
                                        </p:tgtEl>
                                        <p:attrNameLst>
                                          <p:attrName>ppt_x</p:attrName>
                                        </p:attrNameLst>
                                      </p:cBhvr>
                                      <p:tavLst>
                                        <p:tav tm="0">
                                          <p:val>
                                            <p:fltVal val="0.5"/>
                                          </p:val>
                                        </p:tav>
                                        <p:tav tm="100000">
                                          <p:val>
                                            <p:strVal val="#ppt_x"/>
                                          </p:val>
                                        </p:tav>
                                      </p:tavLst>
                                    </p:anim>
                                    <p:anim calcmode="lin" valueType="num">
                                      <p:cBhvr>
                                        <p:cTn id="61" dur="2000" fill="hold"/>
                                        <p:tgtEl>
                                          <p:spTgt spid="11"/>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p:cTn id="64" dur="2000" fill="hold"/>
                                        <p:tgtEl>
                                          <p:spTgt spid="12"/>
                                        </p:tgtEl>
                                        <p:attrNameLst>
                                          <p:attrName>ppt_w</p:attrName>
                                        </p:attrNameLst>
                                      </p:cBhvr>
                                      <p:tavLst>
                                        <p:tav tm="0">
                                          <p:val>
                                            <p:fltVal val="0"/>
                                          </p:val>
                                        </p:tav>
                                        <p:tav tm="100000">
                                          <p:val>
                                            <p:strVal val="#ppt_w"/>
                                          </p:val>
                                        </p:tav>
                                      </p:tavLst>
                                    </p:anim>
                                    <p:anim calcmode="lin" valueType="num">
                                      <p:cBhvr>
                                        <p:cTn id="65" dur="2000" fill="hold"/>
                                        <p:tgtEl>
                                          <p:spTgt spid="12"/>
                                        </p:tgtEl>
                                        <p:attrNameLst>
                                          <p:attrName>ppt_h</p:attrName>
                                        </p:attrNameLst>
                                      </p:cBhvr>
                                      <p:tavLst>
                                        <p:tav tm="0">
                                          <p:val>
                                            <p:fltVal val="0"/>
                                          </p:val>
                                        </p:tav>
                                        <p:tav tm="100000">
                                          <p:val>
                                            <p:strVal val="#ppt_h"/>
                                          </p:val>
                                        </p:tav>
                                      </p:tavLst>
                                    </p:anim>
                                    <p:anim calcmode="lin" valueType="num">
                                      <p:cBhvr>
                                        <p:cTn id="66" dur="2000" fill="hold"/>
                                        <p:tgtEl>
                                          <p:spTgt spid="12"/>
                                        </p:tgtEl>
                                        <p:attrNameLst>
                                          <p:attrName>ppt_x</p:attrName>
                                        </p:attrNameLst>
                                      </p:cBhvr>
                                      <p:tavLst>
                                        <p:tav tm="0">
                                          <p:val>
                                            <p:fltVal val="0.5"/>
                                          </p:val>
                                        </p:tav>
                                        <p:tav tm="100000">
                                          <p:val>
                                            <p:strVal val="#ppt_x"/>
                                          </p:val>
                                        </p:tav>
                                      </p:tavLst>
                                    </p:anim>
                                    <p:anim calcmode="lin" valueType="num">
                                      <p:cBhvr>
                                        <p:cTn id="67" dur="2000" fill="hold"/>
                                        <p:tgtEl>
                                          <p:spTgt spid="12"/>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p:cTn id="70" dur="2000" fill="hold"/>
                                        <p:tgtEl>
                                          <p:spTgt spid="13"/>
                                        </p:tgtEl>
                                        <p:attrNameLst>
                                          <p:attrName>ppt_w</p:attrName>
                                        </p:attrNameLst>
                                      </p:cBhvr>
                                      <p:tavLst>
                                        <p:tav tm="0">
                                          <p:val>
                                            <p:fltVal val="0"/>
                                          </p:val>
                                        </p:tav>
                                        <p:tav tm="100000">
                                          <p:val>
                                            <p:strVal val="#ppt_w"/>
                                          </p:val>
                                        </p:tav>
                                      </p:tavLst>
                                    </p:anim>
                                    <p:anim calcmode="lin" valueType="num">
                                      <p:cBhvr>
                                        <p:cTn id="71" dur="2000" fill="hold"/>
                                        <p:tgtEl>
                                          <p:spTgt spid="13"/>
                                        </p:tgtEl>
                                        <p:attrNameLst>
                                          <p:attrName>ppt_h</p:attrName>
                                        </p:attrNameLst>
                                      </p:cBhvr>
                                      <p:tavLst>
                                        <p:tav tm="0">
                                          <p:val>
                                            <p:fltVal val="0"/>
                                          </p:val>
                                        </p:tav>
                                        <p:tav tm="100000">
                                          <p:val>
                                            <p:strVal val="#ppt_h"/>
                                          </p:val>
                                        </p:tav>
                                      </p:tavLst>
                                    </p:anim>
                                    <p:anim calcmode="lin" valueType="num">
                                      <p:cBhvr>
                                        <p:cTn id="72" dur="2000" fill="hold"/>
                                        <p:tgtEl>
                                          <p:spTgt spid="13"/>
                                        </p:tgtEl>
                                        <p:attrNameLst>
                                          <p:attrName>ppt_x</p:attrName>
                                        </p:attrNameLst>
                                      </p:cBhvr>
                                      <p:tavLst>
                                        <p:tav tm="0">
                                          <p:val>
                                            <p:fltVal val="0.5"/>
                                          </p:val>
                                        </p:tav>
                                        <p:tav tm="100000">
                                          <p:val>
                                            <p:strVal val="#ppt_x"/>
                                          </p:val>
                                        </p:tav>
                                      </p:tavLst>
                                    </p:anim>
                                    <p:anim calcmode="lin" valueType="num">
                                      <p:cBhvr>
                                        <p:cTn id="73" dur="2000" fill="hold"/>
                                        <p:tgtEl>
                                          <p:spTgt spid="13"/>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p:cTn id="76" dur="2000" fill="hold"/>
                                        <p:tgtEl>
                                          <p:spTgt spid="14"/>
                                        </p:tgtEl>
                                        <p:attrNameLst>
                                          <p:attrName>ppt_w</p:attrName>
                                        </p:attrNameLst>
                                      </p:cBhvr>
                                      <p:tavLst>
                                        <p:tav tm="0">
                                          <p:val>
                                            <p:fltVal val="0"/>
                                          </p:val>
                                        </p:tav>
                                        <p:tav tm="100000">
                                          <p:val>
                                            <p:strVal val="#ppt_w"/>
                                          </p:val>
                                        </p:tav>
                                      </p:tavLst>
                                    </p:anim>
                                    <p:anim calcmode="lin" valueType="num">
                                      <p:cBhvr>
                                        <p:cTn id="77" dur="2000" fill="hold"/>
                                        <p:tgtEl>
                                          <p:spTgt spid="14"/>
                                        </p:tgtEl>
                                        <p:attrNameLst>
                                          <p:attrName>ppt_h</p:attrName>
                                        </p:attrNameLst>
                                      </p:cBhvr>
                                      <p:tavLst>
                                        <p:tav tm="0">
                                          <p:val>
                                            <p:fltVal val="0"/>
                                          </p:val>
                                        </p:tav>
                                        <p:tav tm="100000">
                                          <p:val>
                                            <p:strVal val="#ppt_h"/>
                                          </p:val>
                                        </p:tav>
                                      </p:tavLst>
                                    </p:anim>
                                    <p:anim calcmode="lin" valueType="num">
                                      <p:cBhvr>
                                        <p:cTn id="78" dur="2000" fill="hold"/>
                                        <p:tgtEl>
                                          <p:spTgt spid="14"/>
                                        </p:tgtEl>
                                        <p:attrNameLst>
                                          <p:attrName>ppt_x</p:attrName>
                                        </p:attrNameLst>
                                      </p:cBhvr>
                                      <p:tavLst>
                                        <p:tav tm="0">
                                          <p:val>
                                            <p:fltVal val="0.5"/>
                                          </p:val>
                                        </p:tav>
                                        <p:tav tm="100000">
                                          <p:val>
                                            <p:strVal val="#ppt_x"/>
                                          </p:val>
                                        </p:tav>
                                      </p:tavLst>
                                    </p:anim>
                                    <p:anim calcmode="lin" valueType="num">
                                      <p:cBhvr>
                                        <p:cTn id="79" dur="2000" fill="hold"/>
                                        <p:tgtEl>
                                          <p:spTgt spid="14"/>
                                        </p:tgtEl>
                                        <p:attrNameLst>
                                          <p:attrName>ppt_y</p:attrName>
                                        </p:attrNameLst>
                                      </p:cBhvr>
                                      <p:tavLst>
                                        <p:tav tm="0">
                                          <p:val>
                                            <p:fltVal val="0.5"/>
                                          </p:val>
                                        </p:tav>
                                        <p:tav tm="100000">
                                          <p:val>
                                            <p:strVal val="#ppt_y"/>
                                          </p:val>
                                        </p:tav>
                                      </p:tavLst>
                                    </p:anim>
                                  </p:childTnLst>
                                </p:cTn>
                              </p:par>
                              <p:par>
                                <p:cTn id="80" presetID="23" presetClass="entr" presetSubtype="528" fill="hold" nodeType="withEffect">
                                  <p:stCondLst>
                                    <p:cond delay="0"/>
                                  </p:stCondLst>
                                  <p:childTnLst>
                                    <p:set>
                                      <p:cBhvr>
                                        <p:cTn id="81" dur="1" fill="hold">
                                          <p:stCondLst>
                                            <p:cond delay="0"/>
                                          </p:stCondLst>
                                        </p:cTn>
                                        <p:tgtEl>
                                          <p:spTgt spid="15"/>
                                        </p:tgtEl>
                                        <p:attrNameLst>
                                          <p:attrName>style.visibility</p:attrName>
                                        </p:attrNameLst>
                                      </p:cBhvr>
                                      <p:to>
                                        <p:strVal val="visible"/>
                                      </p:to>
                                    </p:set>
                                    <p:anim calcmode="lin" valueType="num">
                                      <p:cBhvr>
                                        <p:cTn id="82" dur="2000" fill="hold"/>
                                        <p:tgtEl>
                                          <p:spTgt spid="15"/>
                                        </p:tgtEl>
                                        <p:attrNameLst>
                                          <p:attrName>ppt_w</p:attrName>
                                        </p:attrNameLst>
                                      </p:cBhvr>
                                      <p:tavLst>
                                        <p:tav tm="0">
                                          <p:val>
                                            <p:fltVal val="0"/>
                                          </p:val>
                                        </p:tav>
                                        <p:tav tm="100000">
                                          <p:val>
                                            <p:strVal val="#ppt_w"/>
                                          </p:val>
                                        </p:tav>
                                      </p:tavLst>
                                    </p:anim>
                                    <p:anim calcmode="lin" valueType="num">
                                      <p:cBhvr>
                                        <p:cTn id="83" dur="2000" fill="hold"/>
                                        <p:tgtEl>
                                          <p:spTgt spid="15"/>
                                        </p:tgtEl>
                                        <p:attrNameLst>
                                          <p:attrName>ppt_h</p:attrName>
                                        </p:attrNameLst>
                                      </p:cBhvr>
                                      <p:tavLst>
                                        <p:tav tm="0">
                                          <p:val>
                                            <p:fltVal val="0"/>
                                          </p:val>
                                        </p:tav>
                                        <p:tav tm="100000">
                                          <p:val>
                                            <p:strVal val="#ppt_h"/>
                                          </p:val>
                                        </p:tav>
                                      </p:tavLst>
                                    </p:anim>
                                    <p:anim calcmode="lin" valueType="num">
                                      <p:cBhvr>
                                        <p:cTn id="84" dur="2000" fill="hold"/>
                                        <p:tgtEl>
                                          <p:spTgt spid="15"/>
                                        </p:tgtEl>
                                        <p:attrNameLst>
                                          <p:attrName>ppt_x</p:attrName>
                                        </p:attrNameLst>
                                      </p:cBhvr>
                                      <p:tavLst>
                                        <p:tav tm="0">
                                          <p:val>
                                            <p:fltVal val="0.5"/>
                                          </p:val>
                                        </p:tav>
                                        <p:tav tm="100000">
                                          <p:val>
                                            <p:strVal val="#ppt_x"/>
                                          </p:val>
                                        </p:tav>
                                      </p:tavLst>
                                    </p:anim>
                                    <p:anim calcmode="lin" valueType="num">
                                      <p:cBhvr>
                                        <p:cTn id="85" dur="2000" fill="hold"/>
                                        <p:tgtEl>
                                          <p:spTgt spid="15"/>
                                        </p:tgtEl>
                                        <p:attrNameLst>
                                          <p:attrName>ppt_y</p:attrName>
                                        </p:attrNameLst>
                                      </p:cBhvr>
                                      <p:tavLst>
                                        <p:tav tm="0">
                                          <p:val>
                                            <p:fltVal val="0.5"/>
                                          </p:val>
                                        </p:tav>
                                        <p:tav tm="100000">
                                          <p:val>
                                            <p:strVal val="#ppt_y"/>
                                          </p:val>
                                        </p:tav>
                                      </p:tavLst>
                                    </p:anim>
                                  </p:childTnLst>
                                </p:cTn>
                              </p:par>
                              <p:par>
                                <p:cTn id="86" presetID="8" presetClass="emph" presetSubtype="0" fill="hold" nodeType="withEffect">
                                  <p:stCondLst>
                                    <p:cond delay="0"/>
                                  </p:stCondLst>
                                  <p:childTnLst>
                                    <p:animRot by="21600000">
                                      <p:cBhvr>
                                        <p:cTn id="87" dur="2000" fill="hold"/>
                                        <p:tgtEl>
                                          <p:spTgt spid="15"/>
                                        </p:tgtEl>
                                        <p:attrNameLst>
                                          <p:attrName>r</p:attrName>
                                        </p:attrNameLst>
                                      </p:cBhvr>
                                    </p:animRot>
                                  </p:childTnLst>
                                </p:cTn>
                              </p:par>
                              <p:par>
                                <p:cTn id="88" presetID="8" presetClass="emph" presetSubtype="0" fill="hold" nodeType="withEffect">
                                  <p:stCondLst>
                                    <p:cond delay="0"/>
                                  </p:stCondLst>
                                  <p:childTnLst>
                                    <p:animRot by="21600000">
                                      <p:cBhvr>
                                        <p:cTn id="89" dur="2000" fill="hold"/>
                                        <p:tgtEl>
                                          <p:spTgt spid="3"/>
                                        </p:tgtEl>
                                        <p:attrNameLst>
                                          <p:attrName>r</p:attrName>
                                        </p:attrNameLst>
                                      </p:cBhvr>
                                    </p:animRot>
                                  </p:childTnLst>
                                </p:cTn>
                              </p:par>
                              <p:par>
                                <p:cTn id="90" presetID="8" presetClass="emph" presetSubtype="0" fill="hold" nodeType="withEffect">
                                  <p:stCondLst>
                                    <p:cond delay="0"/>
                                  </p:stCondLst>
                                  <p:childTnLst>
                                    <p:animRot by="21600000">
                                      <p:cBhvr>
                                        <p:cTn id="91" dur="2000" fill="hold"/>
                                        <p:tgtEl>
                                          <p:spTgt spid="4"/>
                                        </p:tgtEl>
                                        <p:attrNameLst>
                                          <p:attrName>r</p:attrName>
                                        </p:attrNameLst>
                                      </p:cBhvr>
                                    </p:animRot>
                                  </p:childTnLst>
                                </p:cTn>
                              </p:par>
                              <p:par>
                                <p:cTn id="92" presetID="8" presetClass="emph" presetSubtype="0" fill="hold" nodeType="withEffect">
                                  <p:stCondLst>
                                    <p:cond delay="0"/>
                                  </p:stCondLst>
                                  <p:childTnLst>
                                    <p:animRot by="21600000">
                                      <p:cBhvr>
                                        <p:cTn id="93" dur="2000" fill="hold"/>
                                        <p:tgtEl>
                                          <p:spTgt spid="5"/>
                                        </p:tgtEl>
                                        <p:attrNameLst>
                                          <p:attrName>r</p:attrName>
                                        </p:attrNameLst>
                                      </p:cBhvr>
                                    </p:animRot>
                                  </p:childTnLst>
                                </p:cTn>
                              </p:par>
                              <p:par>
                                <p:cTn id="94" presetID="8" presetClass="emph" presetSubtype="0" fill="hold" nodeType="withEffect">
                                  <p:stCondLst>
                                    <p:cond delay="0"/>
                                  </p:stCondLst>
                                  <p:childTnLst>
                                    <p:animRot by="21600000">
                                      <p:cBhvr>
                                        <p:cTn id="95" dur="2000" fill="hold"/>
                                        <p:tgtEl>
                                          <p:spTgt spid="6"/>
                                        </p:tgtEl>
                                        <p:attrNameLst>
                                          <p:attrName>r</p:attrName>
                                        </p:attrNameLst>
                                      </p:cBhvr>
                                    </p:animRot>
                                  </p:childTnLst>
                                </p:cTn>
                              </p:par>
                              <p:par>
                                <p:cTn id="96" presetID="8" presetClass="emph" presetSubtype="0" fill="hold" nodeType="withEffect">
                                  <p:stCondLst>
                                    <p:cond delay="0"/>
                                  </p:stCondLst>
                                  <p:childTnLst>
                                    <p:animRot by="21600000">
                                      <p:cBhvr>
                                        <p:cTn id="97" dur="2000" fill="hold"/>
                                        <p:tgtEl>
                                          <p:spTgt spid="7"/>
                                        </p:tgtEl>
                                        <p:attrNameLst>
                                          <p:attrName>r</p:attrName>
                                        </p:attrNameLst>
                                      </p:cBhvr>
                                    </p:animRot>
                                  </p:childTnLst>
                                </p:cTn>
                              </p:par>
                              <p:par>
                                <p:cTn id="98" presetID="8" presetClass="emph" presetSubtype="0" fill="hold" nodeType="withEffect">
                                  <p:stCondLst>
                                    <p:cond delay="0"/>
                                  </p:stCondLst>
                                  <p:childTnLst>
                                    <p:animRot by="21600000">
                                      <p:cBhvr>
                                        <p:cTn id="99" dur="2000" fill="hold"/>
                                        <p:tgtEl>
                                          <p:spTgt spid="8"/>
                                        </p:tgtEl>
                                        <p:attrNameLst>
                                          <p:attrName>r</p:attrName>
                                        </p:attrNameLst>
                                      </p:cBhvr>
                                    </p:animRot>
                                  </p:childTnLst>
                                </p:cTn>
                              </p:par>
                              <p:par>
                                <p:cTn id="100" presetID="8" presetClass="emph" presetSubtype="0" fill="hold" nodeType="withEffect">
                                  <p:stCondLst>
                                    <p:cond delay="0"/>
                                  </p:stCondLst>
                                  <p:childTnLst>
                                    <p:animRot by="21600000">
                                      <p:cBhvr>
                                        <p:cTn id="101" dur="2000" fill="hold"/>
                                        <p:tgtEl>
                                          <p:spTgt spid="9"/>
                                        </p:tgtEl>
                                        <p:attrNameLst>
                                          <p:attrName>r</p:attrName>
                                        </p:attrNameLst>
                                      </p:cBhvr>
                                    </p:animRot>
                                  </p:childTnLst>
                                </p:cTn>
                              </p:par>
                              <p:par>
                                <p:cTn id="102" presetID="8" presetClass="emph" presetSubtype="0" fill="hold" nodeType="withEffect">
                                  <p:stCondLst>
                                    <p:cond delay="0"/>
                                  </p:stCondLst>
                                  <p:childTnLst>
                                    <p:animRot by="21600000">
                                      <p:cBhvr>
                                        <p:cTn id="103" dur="2000" fill="hold"/>
                                        <p:tgtEl>
                                          <p:spTgt spid="10"/>
                                        </p:tgtEl>
                                        <p:attrNameLst>
                                          <p:attrName>r</p:attrName>
                                        </p:attrNameLst>
                                      </p:cBhvr>
                                    </p:animRot>
                                  </p:childTnLst>
                                </p:cTn>
                              </p:par>
                              <p:par>
                                <p:cTn id="104" presetID="8" presetClass="emph" presetSubtype="0" fill="hold" nodeType="withEffect">
                                  <p:stCondLst>
                                    <p:cond delay="0"/>
                                  </p:stCondLst>
                                  <p:childTnLst>
                                    <p:animRot by="21600000">
                                      <p:cBhvr>
                                        <p:cTn id="105" dur="2000" fill="hold"/>
                                        <p:tgtEl>
                                          <p:spTgt spid="11"/>
                                        </p:tgtEl>
                                        <p:attrNameLst>
                                          <p:attrName>r</p:attrName>
                                        </p:attrNameLst>
                                      </p:cBhvr>
                                    </p:animRot>
                                  </p:childTnLst>
                                </p:cTn>
                              </p:par>
                              <p:par>
                                <p:cTn id="106" presetID="8" presetClass="emph" presetSubtype="0" fill="hold" nodeType="withEffect">
                                  <p:stCondLst>
                                    <p:cond delay="0"/>
                                  </p:stCondLst>
                                  <p:childTnLst>
                                    <p:animRot by="21600000">
                                      <p:cBhvr>
                                        <p:cTn id="107" dur="2000" fill="hold"/>
                                        <p:tgtEl>
                                          <p:spTgt spid="12"/>
                                        </p:tgtEl>
                                        <p:attrNameLst>
                                          <p:attrName>r</p:attrName>
                                        </p:attrNameLst>
                                      </p:cBhvr>
                                    </p:animRot>
                                  </p:childTnLst>
                                </p:cTn>
                              </p:par>
                              <p:par>
                                <p:cTn id="108" presetID="8" presetClass="emph" presetSubtype="0" fill="hold" nodeType="withEffect">
                                  <p:stCondLst>
                                    <p:cond delay="0"/>
                                  </p:stCondLst>
                                  <p:childTnLst>
                                    <p:animRot by="21600000">
                                      <p:cBhvr>
                                        <p:cTn id="109" dur="2000" fill="hold"/>
                                        <p:tgtEl>
                                          <p:spTgt spid="13"/>
                                        </p:tgtEl>
                                        <p:attrNameLst>
                                          <p:attrName>r</p:attrName>
                                        </p:attrNameLst>
                                      </p:cBhvr>
                                    </p:animRot>
                                  </p:childTnLst>
                                </p:cTn>
                              </p:par>
                              <p:par>
                                <p:cTn id="110" presetID="8" presetClass="emph" presetSubtype="0" fill="hold" nodeType="withEffect">
                                  <p:stCondLst>
                                    <p:cond delay="0"/>
                                  </p:stCondLst>
                                  <p:childTnLst>
                                    <p:animRot by="21600000">
                                      <p:cBhvr>
                                        <p:cTn id="111" dur="2000" fill="hold"/>
                                        <p:tgtEl>
                                          <p:spTgt spid="14"/>
                                        </p:tgtEl>
                                        <p:attrNameLst>
                                          <p:attrName>r</p:attrName>
                                        </p:attrNameLst>
                                      </p:cBhvr>
                                    </p:animRot>
                                  </p:childTnLst>
                                </p:cTn>
                              </p:par>
                            </p:childTnLst>
                          </p:cTn>
                        </p:par>
                        <p:par>
                          <p:cTn id="112" fill="hold">
                            <p:stCondLst>
                              <p:cond delay="2000"/>
                            </p:stCondLst>
                            <p:childTnLst>
                              <p:par>
                                <p:cTn id="113" presetID="23" presetClass="exit" presetSubtype="544" fill="hold" nodeType="afterEffect">
                                  <p:stCondLst>
                                    <p:cond delay="0"/>
                                  </p:stCondLst>
                                  <p:childTnLst>
                                    <p:anim calcmode="lin" valueType="num">
                                      <p:cBhvr>
                                        <p:cTn id="114" dur="2000"/>
                                        <p:tgtEl>
                                          <p:spTgt spid="3"/>
                                        </p:tgtEl>
                                        <p:attrNameLst>
                                          <p:attrName>ppt_w</p:attrName>
                                        </p:attrNameLst>
                                      </p:cBhvr>
                                      <p:tavLst>
                                        <p:tav tm="0">
                                          <p:val>
                                            <p:strVal val="ppt_w"/>
                                          </p:val>
                                        </p:tav>
                                        <p:tav tm="100000">
                                          <p:val>
                                            <p:fltVal val="0"/>
                                          </p:val>
                                        </p:tav>
                                      </p:tavLst>
                                    </p:anim>
                                    <p:anim calcmode="lin" valueType="num">
                                      <p:cBhvr>
                                        <p:cTn id="115" dur="2000"/>
                                        <p:tgtEl>
                                          <p:spTgt spid="3"/>
                                        </p:tgtEl>
                                        <p:attrNameLst>
                                          <p:attrName>ppt_h</p:attrName>
                                        </p:attrNameLst>
                                      </p:cBhvr>
                                      <p:tavLst>
                                        <p:tav tm="0">
                                          <p:val>
                                            <p:strVal val="ppt_h"/>
                                          </p:val>
                                        </p:tav>
                                        <p:tav tm="100000">
                                          <p:val>
                                            <p:fltVal val="0"/>
                                          </p:val>
                                        </p:tav>
                                      </p:tavLst>
                                    </p:anim>
                                    <p:anim calcmode="lin" valueType="num">
                                      <p:cBhvr>
                                        <p:cTn id="116" dur="2000"/>
                                        <p:tgtEl>
                                          <p:spTgt spid="3"/>
                                        </p:tgtEl>
                                        <p:attrNameLst>
                                          <p:attrName>ppt_x</p:attrName>
                                        </p:attrNameLst>
                                      </p:cBhvr>
                                      <p:tavLst>
                                        <p:tav tm="0">
                                          <p:val>
                                            <p:strVal val="ppt_x"/>
                                          </p:val>
                                        </p:tav>
                                        <p:tav tm="100000">
                                          <p:val>
                                            <p:fltVal val="0.5"/>
                                          </p:val>
                                        </p:tav>
                                      </p:tavLst>
                                    </p:anim>
                                    <p:anim calcmode="lin" valueType="num">
                                      <p:cBhvr>
                                        <p:cTn id="117" dur="2000"/>
                                        <p:tgtEl>
                                          <p:spTgt spid="3"/>
                                        </p:tgtEl>
                                        <p:attrNameLst>
                                          <p:attrName>ppt_y</p:attrName>
                                        </p:attrNameLst>
                                      </p:cBhvr>
                                      <p:tavLst>
                                        <p:tav tm="0">
                                          <p:val>
                                            <p:strVal val="ppt_y"/>
                                          </p:val>
                                        </p:tav>
                                        <p:tav tm="100000">
                                          <p:val>
                                            <p:fltVal val="0.5"/>
                                          </p:val>
                                        </p:tav>
                                      </p:tavLst>
                                    </p:anim>
                                    <p:set>
                                      <p:cBhvr>
                                        <p:cTn id="118" dur="1" fill="hold">
                                          <p:stCondLst>
                                            <p:cond delay="1999"/>
                                          </p:stCondLst>
                                        </p:cTn>
                                        <p:tgtEl>
                                          <p:spTgt spid="3"/>
                                        </p:tgtEl>
                                        <p:attrNameLst>
                                          <p:attrName>style.visibility</p:attrName>
                                        </p:attrNameLst>
                                      </p:cBhvr>
                                      <p:to>
                                        <p:strVal val="hidden"/>
                                      </p:to>
                                    </p:set>
                                  </p:childTnLst>
                                </p:cTn>
                              </p:par>
                              <p:par>
                                <p:cTn id="119" presetID="23" presetClass="exit" presetSubtype="544" fill="hold" nodeType="withEffect">
                                  <p:stCondLst>
                                    <p:cond delay="0"/>
                                  </p:stCondLst>
                                  <p:childTnLst>
                                    <p:anim calcmode="lin" valueType="num">
                                      <p:cBhvr>
                                        <p:cTn id="120" dur="2000"/>
                                        <p:tgtEl>
                                          <p:spTgt spid="4"/>
                                        </p:tgtEl>
                                        <p:attrNameLst>
                                          <p:attrName>ppt_w</p:attrName>
                                        </p:attrNameLst>
                                      </p:cBhvr>
                                      <p:tavLst>
                                        <p:tav tm="0">
                                          <p:val>
                                            <p:strVal val="ppt_w"/>
                                          </p:val>
                                        </p:tav>
                                        <p:tav tm="100000">
                                          <p:val>
                                            <p:fltVal val="0"/>
                                          </p:val>
                                        </p:tav>
                                      </p:tavLst>
                                    </p:anim>
                                    <p:anim calcmode="lin" valueType="num">
                                      <p:cBhvr>
                                        <p:cTn id="121" dur="2000"/>
                                        <p:tgtEl>
                                          <p:spTgt spid="4"/>
                                        </p:tgtEl>
                                        <p:attrNameLst>
                                          <p:attrName>ppt_h</p:attrName>
                                        </p:attrNameLst>
                                      </p:cBhvr>
                                      <p:tavLst>
                                        <p:tav tm="0">
                                          <p:val>
                                            <p:strVal val="ppt_h"/>
                                          </p:val>
                                        </p:tav>
                                        <p:tav tm="100000">
                                          <p:val>
                                            <p:fltVal val="0"/>
                                          </p:val>
                                        </p:tav>
                                      </p:tavLst>
                                    </p:anim>
                                    <p:anim calcmode="lin" valueType="num">
                                      <p:cBhvr>
                                        <p:cTn id="122" dur="2000"/>
                                        <p:tgtEl>
                                          <p:spTgt spid="4"/>
                                        </p:tgtEl>
                                        <p:attrNameLst>
                                          <p:attrName>ppt_x</p:attrName>
                                        </p:attrNameLst>
                                      </p:cBhvr>
                                      <p:tavLst>
                                        <p:tav tm="0">
                                          <p:val>
                                            <p:strVal val="ppt_x"/>
                                          </p:val>
                                        </p:tav>
                                        <p:tav tm="100000">
                                          <p:val>
                                            <p:fltVal val="0.5"/>
                                          </p:val>
                                        </p:tav>
                                      </p:tavLst>
                                    </p:anim>
                                    <p:anim calcmode="lin" valueType="num">
                                      <p:cBhvr>
                                        <p:cTn id="123" dur="2000"/>
                                        <p:tgtEl>
                                          <p:spTgt spid="4"/>
                                        </p:tgtEl>
                                        <p:attrNameLst>
                                          <p:attrName>ppt_y</p:attrName>
                                        </p:attrNameLst>
                                      </p:cBhvr>
                                      <p:tavLst>
                                        <p:tav tm="0">
                                          <p:val>
                                            <p:strVal val="ppt_y"/>
                                          </p:val>
                                        </p:tav>
                                        <p:tav tm="100000">
                                          <p:val>
                                            <p:fltVal val="0.5"/>
                                          </p:val>
                                        </p:tav>
                                      </p:tavLst>
                                    </p:anim>
                                    <p:set>
                                      <p:cBhvr>
                                        <p:cTn id="124" dur="1" fill="hold">
                                          <p:stCondLst>
                                            <p:cond delay="1999"/>
                                          </p:stCondLst>
                                        </p:cTn>
                                        <p:tgtEl>
                                          <p:spTgt spid="4"/>
                                        </p:tgtEl>
                                        <p:attrNameLst>
                                          <p:attrName>style.visibility</p:attrName>
                                        </p:attrNameLst>
                                      </p:cBhvr>
                                      <p:to>
                                        <p:strVal val="hidden"/>
                                      </p:to>
                                    </p:set>
                                  </p:childTnLst>
                                </p:cTn>
                              </p:par>
                              <p:par>
                                <p:cTn id="125" presetID="23" presetClass="exit" presetSubtype="544" fill="hold" nodeType="withEffect">
                                  <p:stCondLst>
                                    <p:cond delay="0"/>
                                  </p:stCondLst>
                                  <p:childTnLst>
                                    <p:anim calcmode="lin" valueType="num">
                                      <p:cBhvr>
                                        <p:cTn id="126" dur="2000"/>
                                        <p:tgtEl>
                                          <p:spTgt spid="5"/>
                                        </p:tgtEl>
                                        <p:attrNameLst>
                                          <p:attrName>ppt_w</p:attrName>
                                        </p:attrNameLst>
                                      </p:cBhvr>
                                      <p:tavLst>
                                        <p:tav tm="0">
                                          <p:val>
                                            <p:strVal val="ppt_w"/>
                                          </p:val>
                                        </p:tav>
                                        <p:tav tm="100000">
                                          <p:val>
                                            <p:fltVal val="0"/>
                                          </p:val>
                                        </p:tav>
                                      </p:tavLst>
                                    </p:anim>
                                    <p:anim calcmode="lin" valueType="num">
                                      <p:cBhvr>
                                        <p:cTn id="127" dur="2000"/>
                                        <p:tgtEl>
                                          <p:spTgt spid="5"/>
                                        </p:tgtEl>
                                        <p:attrNameLst>
                                          <p:attrName>ppt_h</p:attrName>
                                        </p:attrNameLst>
                                      </p:cBhvr>
                                      <p:tavLst>
                                        <p:tav tm="0">
                                          <p:val>
                                            <p:strVal val="ppt_h"/>
                                          </p:val>
                                        </p:tav>
                                        <p:tav tm="100000">
                                          <p:val>
                                            <p:fltVal val="0"/>
                                          </p:val>
                                        </p:tav>
                                      </p:tavLst>
                                    </p:anim>
                                    <p:anim calcmode="lin" valueType="num">
                                      <p:cBhvr>
                                        <p:cTn id="128" dur="2000"/>
                                        <p:tgtEl>
                                          <p:spTgt spid="5"/>
                                        </p:tgtEl>
                                        <p:attrNameLst>
                                          <p:attrName>ppt_x</p:attrName>
                                        </p:attrNameLst>
                                      </p:cBhvr>
                                      <p:tavLst>
                                        <p:tav tm="0">
                                          <p:val>
                                            <p:strVal val="ppt_x"/>
                                          </p:val>
                                        </p:tav>
                                        <p:tav tm="100000">
                                          <p:val>
                                            <p:fltVal val="0.5"/>
                                          </p:val>
                                        </p:tav>
                                      </p:tavLst>
                                    </p:anim>
                                    <p:anim calcmode="lin" valueType="num">
                                      <p:cBhvr>
                                        <p:cTn id="129" dur="2000"/>
                                        <p:tgtEl>
                                          <p:spTgt spid="5"/>
                                        </p:tgtEl>
                                        <p:attrNameLst>
                                          <p:attrName>ppt_y</p:attrName>
                                        </p:attrNameLst>
                                      </p:cBhvr>
                                      <p:tavLst>
                                        <p:tav tm="0">
                                          <p:val>
                                            <p:strVal val="ppt_y"/>
                                          </p:val>
                                        </p:tav>
                                        <p:tav tm="100000">
                                          <p:val>
                                            <p:fltVal val="0.5"/>
                                          </p:val>
                                        </p:tav>
                                      </p:tavLst>
                                    </p:anim>
                                    <p:set>
                                      <p:cBhvr>
                                        <p:cTn id="130" dur="1" fill="hold">
                                          <p:stCondLst>
                                            <p:cond delay="1999"/>
                                          </p:stCondLst>
                                        </p:cTn>
                                        <p:tgtEl>
                                          <p:spTgt spid="5"/>
                                        </p:tgtEl>
                                        <p:attrNameLst>
                                          <p:attrName>style.visibility</p:attrName>
                                        </p:attrNameLst>
                                      </p:cBhvr>
                                      <p:to>
                                        <p:strVal val="hidden"/>
                                      </p:to>
                                    </p:set>
                                  </p:childTnLst>
                                </p:cTn>
                              </p:par>
                              <p:par>
                                <p:cTn id="131" presetID="23" presetClass="exit" presetSubtype="544" fill="hold" nodeType="withEffect">
                                  <p:stCondLst>
                                    <p:cond delay="0"/>
                                  </p:stCondLst>
                                  <p:childTnLst>
                                    <p:anim calcmode="lin" valueType="num">
                                      <p:cBhvr>
                                        <p:cTn id="132" dur="2000"/>
                                        <p:tgtEl>
                                          <p:spTgt spid="6"/>
                                        </p:tgtEl>
                                        <p:attrNameLst>
                                          <p:attrName>ppt_w</p:attrName>
                                        </p:attrNameLst>
                                      </p:cBhvr>
                                      <p:tavLst>
                                        <p:tav tm="0">
                                          <p:val>
                                            <p:strVal val="ppt_w"/>
                                          </p:val>
                                        </p:tav>
                                        <p:tav tm="100000">
                                          <p:val>
                                            <p:fltVal val="0"/>
                                          </p:val>
                                        </p:tav>
                                      </p:tavLst>
                                    </p:anim>
                                    <p:anim calcmode="lin" valueType="num">
                                      <p:cBhvr>
                                        <p:cTn id="133" dur="2000"/>
                                        <p:tgtEl>
                                          <p:spTgt spid="6"/>
                                        </p:tgtEl>
                                        <p:attrNameLst>
                                          <p:attrName>ppt_h</p:attrName>
                                        </p:attrNameLst>
                                      </p:cBhvr>
                                      <p:tavLst>
                                        <p:tav tm="0">
                                          <p:val>
                                            <p:strVal val="ppt_h"/>
                                          </p:val>
                                        </p:tav>
                                        <p:tav tm="100000">
                                          <p:val>
                                            <p:fltVal val="0"/>
                                          </p:val>
                                        </p:tav>
                                      </p:tavLst>
                                    </p:anim>
                                    <p:anim calcmode="lin" valueType="num">
                                      <p:cBhvr>
                                        <p:cTn id="134" dur="2000"/>
                                        <p:tgtEl>
                                          <p:spTgt spid="6"/>
                                        </p:tgtEl>
                                        <p:attrNameLst>
                                          <p:attrName>ppt_x</p:attrName>
                                        </p:attrNameLst>
                                      </p:cBhvr>
                                      <p:tavLst>
                                        <p:tav tm="0">
                                          <p:val>
                                            <p:strVal val="ppt_x"/>
                                          </p:val>
                                        </p:tav>
                                        <p:tav tm="100000">
                                          <p:val>
                                            <p:fltVal val="0.5"/>
                                          </p:val>
                                        </p:tav>
                                      </p:tavLst>
                                    </p:anim>
                                    <p:anim calcmode="lin" valueType="num">
                                      <p:cBhvr>
                                        <p:cTn id="135" dur="2000"/>
                                        <p:tgtEl>
                                          <p:spTgt spid="6"/>
                                        </p:tgtEl>
                                        <p:attrNameLst>
                                          <p:attrName>ppt_y</p:attrName>
                                        </p:attrNameLst>
                                      </p:cBhvr>
                                      <p:tavLst>
                                        <p:tav tm="0">
                                          <p:val>
                                            <p:strVal val="ppt_y"/>
                                          </p:val>
                                        </p:tav>
                                        <p:tav tm="100000">
                                          <p:val>
                                            <p:fltVal val="0.5"/>
                                          </p:val>
                                        </p:tav>
                                      </p:tavLst>
                                    </p:anim>
                                    <p:set>
                                      <p:cBhvr>
                                        <p:cTn id="136" dur="1" fill="hold">
                                          <p:stCondLst>
                                            <p:cond delay="1999"/>
                                          </p:stCondLst>
                                        </p:cTn>
                                        <p:tgtEl>
                                          <p:spTgt spid="6"/>
                                        </p:tgtEl>
                                        <p:attrNameLst>
                                          <p:attrName>style.visibility</p:attrName>
                                        </p:attrNameLst>
                                      </p:cBhvr>
                                      <p:to>
                                        <p:strVal val="hidden"/>
                                      </p:to>
                                    </p:set>
                                  </p:childTnLst>
                                </p:cTn>
                              </p:par>
                              <p:par>
                                <p:cTn id="137" presetID="23" presetClass="exit" presetSubtype="544" fill="hold" nodeType="withEffect">
                                  <p:stCondLst>
                                    <p:cond delay="0"/>
                                  </p:stCondLst>
                                  <p:childTnLst>
                                    <p:anim calcmode="lin" valueType="num">
                                      <p:cBhvr>
                                        <p:cTn id="138" dur="2000"/>
                                        <p:tgtEl>
                                          <p:spTgt spid="7"/>
                                        </p:tgtEl>
                                        <p:attrNameLst>
                                          <p:attrName>ppt_w</p:attrName>
                                        </p:attrNameLst>
                                      </p:cBhvr>
                                      <p:tavLst>
                                        <p:tav tm="0">
                                          <p:val>
                                            <p:strVal val="ppt_w"/>
                                          </p:val>
                                        </p:tav>
                                        <p:tav tm="100000">
                                          <p:val>
                                            <p:fltVal val="0"/>
                                          </p:val>
                                        </p:tav>
                                      </p:tavLst>
                                    </p:anim>
                                    <p:anim calcmode="lin" valueType="num">
                                      <p:cBhvr>
                                        <p:cTn id="139" dur="2000"/>
                                        <p:tgtEl>
                                          <p:spTgt spid="7"/>
                                        </p:tgtEl>
                                        <p:attrNameLst>
                                          <p:attrName>ppt_h</p:attrName>
                                        </p:attrNameLst>
                                      </p:cBhvr>
                                      <p:tavLst>
                                        <p:tav tm="0">
                                          <p:val>
                                            <p:strVal val="ppt_h"/>
                                          </p:val>
                                        </p:tav>
                                        <p:tav tm="100000">
                                          <p:val>
                                            <p:fltVal val="0"/>
                                          </p:val>
                                        </p:tav>
                                      </p:tavLst>
                                    </p:anim>
                                    <p:anim calcmode="lin" valueType="num">
                                      <p:cBhvr>
                                        <p:cTn id="140" dur="2000"/>
                                        <p:tgtEl>
                                          <p:spTgt spid="7"/>
                                        </p:tgtEl>
                                        <p:attrNameLst>
                                          <p:attrName>ppt_x</p:attrName>
                                        </p:attrNameLst>
                                      </p:cBhvr>
                                      <p:tavLst>
                                        <p:tav tm="0">
                                          <p:val>
                                            <p:strVal val="ppt_x"/>
                                          </p:val>
                                        </p:tav>
                                        <p:tav tm="100000">
                                          <p:val>
                                            <p:fltVal val="0.5"/>
                                          </p:val>
                                        </p:tav>
                                      </p:tavLst>
                                    </p:anim>
                                    <p:anim calcmode="lin" valueType="num">
                                      <p:cBhvr>
                                        <p:cTn id="141" dur="2000"/>
                                        <p:tgtEl>
                                          <p:spTgt spid="7"/>
                                        </p:tgtEl>
                                        <p:attrNameLst>
                                          <p:attrName>ppt_y</p:attrName>
                                        </p:attrNameLst>
                                      </p:cBhvr>
                                      <p:tavLst>
                                        <p:tav tm="0">
                                          <p:val>
                                            <p:strVal val="ppt_y"/>
                                          </p:val>
                                        </p:tav>
                                        <p:tav tm="100000">
                                          <p:val>
                                            <p:fltVal val="0.5"/>
                                          </p:val>
                                        </p:tav>
                                      </p:tavLst>
                                    </p:anim>
                                    <p:set>
                                      <p:cBhvr>
                                        <p:cTn id="142" dur="1" fill="hold">
                                          <p:stCondLst>
                                            <p:cond delay="1999"/>
                                          </p:stCondLst>
                                        </p:cTn>
                                        <p:tgtEl>
                                          <p:spTgt spid="7"/>
                                        </p:tgtEl>
                                        <p:attrNameLst>
                                          <p:attrName>style.visibility</p:attrName>
                                        </p:attrNameLst>
                                      </p:cBhvr>
                                      <p:to>
                                        <p:strVal val="hidden"/>
                                      </p:to>
                                    </p:set>
                                  </p:childTnLst>
                                </p:cTn>
                              </p:par>
                              <p:par>
                                <p:cTn id="143" presetID="23" presetClass="exit" presetSubtype="544" fill="hold" nodeType="withEffect">
                                  <p:stCondLst>
                                    <p:cond delay="0"/>
                                  </p:stCondLst>
                                  <p:childTnLst>
                                    <p:anim calcmode="lin" valueType="num">
                                      <p:cBhvr>
                                        <p:cTn id="144" dur="2000"/>
                                        <p:tgtEl>
                                          <p:spTgt spid="8"/>
                                        </p:tgtEl>
                                        <p:attrNameLst>
                                          <p:attrName>ppt_w</p:attrName>
                                        </p:attrNameLst>
                                      </p:cBhvr>
                                      <p:tavLst>
                                        <p:tav tm="0">
                                          <p:val>
                                            <p:strVal val="ppt_w"/>
                                          </p:val>
                                        </p:tav>
                                        <p:tav tm="100000">
                                          <p:val>
                                            <p:fltVal val="0"/>
                                          </p:val>
                                        </p:tav>
                                      </p:tavLst>
                                    </p:anim>
                                    <p:anim calcmode="lin" valueType="num">
                                      <p:cBhvr>
                                        <p:cTn id="145" dur="2000"/>
                                        <p:tgtEl>
                                          <p:spTgt spid="8"/>
                                        </p:tgtEl>
                                        <p:attrNameLst>
                                          <p:attrName>ppt_h</p:attrName>
                                        </p:attrNameLst>
                                      </p:cBhvr>
                                      <p:tavLst>
                                        <p:tav tm="0">
                                          <p:val>
                                            <p:strVal val="ppt_h"/>
                                          </p:val>
                                        </p:tav>
                                        <p:tav tm="100000">
                                          <p:val>
                                            <p:fltVal val="0"/>
                                          </p:val>
                                        </p:tav>
                                      </p:tavLst>
                                    </p:anim>
                                    <p:anim calcmode="lin" valueType="num">
                                      <p:cBhvr>
                                        <p:cTn id="146" dur="2000"/>
                                        <p:tgtEl>
                                          <p:spTgt spid="8"/>
                                        </p:tgtEl>
                                        <p:attrNameLst>
                                          <p:attrName>ppt_x</p:attrName>
                                        </p:attrNameLst>
                                      </p:cBhvr>
                                      <p:tavLst>
                                        <p:tav tm="0">
                                          <p:val>
                                            <p:strVal val="ppt_x"/>
                                          </p:val>
                                        </p:tav>
                                        <p:tav tm="100000">
                                          <p:val>
                                            <p:fltVal val="0.5"/>
                                          </p:val>
                                        </p:tav>
                                      </p:tavLst>
                                    </p:anim>
                                    <p:anim calcmode="lin" valueType="num">
                                      <p:cBhvr>
                                        <p:cTn id="147" dur="2000"/>
                                        <p:tgtEl>
                                          <p:spTgt spid="8"/>
                                        </p:tgtEl>
                                        <p:attrNameLst>
                                          <p:attrName>ppt_y</p:attrName>
                                        </p:attrNameLst>
                                      </p:cBhvr>
                                      <p:tavLst>
                                        <p:tav tm="0">
                                          <p:val>
                                            <p:strVal val="ppt_y"/>
                                          </p:val>
                                        </p:tav>
                                        <p:tav tm="100000">
                                          <p:val>
                                            <p:fltVal val="0.5"/>
                                          </p:val>
                                        </p:tav>
                                      </p:tavLst>
                                    </p:anim>
                                    <p:set>
                                      <p:cBhvr>
                                        <p:cTn id="148" dur="1" fill="hold">
                                          <p:stCondLst>
                                            <p:cond delay="1999"/>
                                          </p:stCondLst>
                                        </p:cTn>
                                        <p:tgtEl>
                                          <p:spTgt spid="8"/>
                                        </p:tgtEl>
                                        <p:attrNameLst>
                                          <p:attrName>style.visibility</p:attrName>
                                        </p:attrNameLst>
                                      </p:cBhvr>
                                      <p:to>
                                        <p:strVal val="hidden"/>
                                      </p:to>
                                    </p:set>
                                  </p:childTnLst>
                                </p:cTn>
                              </p:par>
                              <p:par>
                                <p:cTn id="149" presetID="23" presetClass="exit" presetSubtype="544" fill="hold" nodeType="withEffect">
                                  <p:stCondLst>
                                    <p:cond delay="0"/>
                                  </p:stCondLst>
                                  <p:childTnLst>
                                    <p:anim calcmode="lin" valueType="num">
                                      <p:cBhvr>
                                        <p:cTn id="150" dur="2000"/>
                                        <p:tgtEl>
                                          <p:spTgt spid="9"/>
                                        </p:tgtEl>
                                        <p:attrNameLst>
                                          <p:attrName>ppt_w</p:attrName>
                                        </p:attrNameLst>
                                      </p:cBhvr>
                                      <p:tavLst>
                                        <p:tav tm="0">
                                          <p:val>
                                            <p:strVal val="ppt_w"/>
                                          </p:val>
                                        </p:tav>
                                        <p:tav tm="100000">
                                          <p:val>
                                            <p:fltVal val="0"/>
                                          </p:val>
                                        </p:tav>
                                      </p:tavLst>
                                    </p:anim>
                                    <p:anim calcmode="lin" valueType="num">
                                      <p:cBhvr>
                                        <p:cTn id="151" dur="2000"/>
                                        <p:tgtEl>
                                          <p:spTgt spid="9"/>
                                        </p:tgtEl>
                                        <p:attrNameLst>
                                          <p:attrName>ppt_h</p:attrName>
                                        </p:attrNameLst>
                                      </p:cBhvr>
                                      <p:tavLst>
                                        <p:tav tm="0">
                                          <p:val>
                                            <p:strVal val="ppt_h"/>
                                          </p:val>
                                        </p:tav>
                                        <p:tav tm="100000">
                                          <p:val>
                                            <p:fltVal val="0"/>
                                          </p:val>
                                        </p:tav>
                                      </p:tavLst>
                                    </p:anim>
                                    <p:anim calcmode="lin" valueType="num">
                                      <p:cBhvr>
                                        <p:cTn id="152" dur="2000"/>
                                        <p:tgtEl>
                                          <p:spTgt spid="9"/>
                                        </p:tgtEl>
                                        <p:attrNameLst>
                                          <p:attrName>ppt_x</p:attrName>
                                        </p:attrNameLst>
                                      </p:cBhvr>
                                      <p:tavLst>
                                        <p:tav tm="0">
                                          <p:val>
                                            <p:strVal val="ppt_x"/>
                                          </p:val>
                                        </p:tav>
                                        <p:tav tm="100000">
                                          <p:val>
                                            <p:fltVal val="0.5"/>
                                          </p:val>
                                        </p:tav>
                                      </p:tavLst>
                                    </p:anim>
                                    <p:anim calcmode="lin" valueType="num">
                                      <p:cBhvr>
                                        <p:cTn id="153" dur="2000"/>
                                        <p:tgtEl>
                                          <p:spTgt spid="9"/>
                                        </p:tgtEl>
                                        <p:attrNameLst>
                                          <p:attrName>ppt_y</p:attrName>
                                        </p:attrNameLst>
                                      </p:cBhvr>
                                      <p:tavLst>
                                        <p:tav tm="0">
                                          <p:val>
                                            <p:strVal val="ppt_y"/>
                                          </p:val>
                                        </p:tav>
                                        <p:tav tm="100000">
                                          <p:val>
                                            <p:fltVal val="0.5"/>
                                          </p:val>
                                        </p:tav>
                                      </p:tavLst>
                                    </p:anim>
                                    <p:set>
                                      <p:cBhvr>
                                        <p:cTn id="154" dur="1" fill="hold">
                                          <p:stCondLst>
                                            <p:cond delay="1999"/>
                                          </p:stCondLst>
                                        </p:cTn>
                                        <p:tgtEl>
                                          <p:spTgt spid="9"/>
                                        </p:tgtEl>
                                        <p:attrNameLst>
                                          <p:attrName>style.visibility</p:attrName>
                                        </p:attrNameLst>
                                      </p:cBhvr>
                                      <p:to>
                                        <p:strVal val="hidden"/>
                                      </p:to>
                                    </p:set>
                                  </p:childTnLst>
                                </p:cTn>
                              </p:par>
                              <p:par>
                                <p:cTn id="155" presetID="23" presetClass="exit" presetSubtype="544" fill="hold" nodeType="withEffect">
                                  <p:stCondLst>
                                    <p:cond delay="0"/>
                                  </p:stCondLst>
                                  <p:childTnLst>
                                    <p:anim calcmode="lin" valueType="num">
                                      <p:cBhvr>
                                        <p:cTn id="156" dur="2000"/>
                                        <p:tgtEl>
                                          <p:spTgt spid="10"/>
                                        </p:tgtEl>
                                        <p:attrNameLst>
                                          <p:attrName>ppt_w</p:attrName>
                                        </p:attrNameLst>
                                      </p:cBhvr>
                                      <p:tavLst>
                                        <p:tav tm="0">
                                          <p:val>
                                            <p:strVal val="ppt_w"/>
                                          </p:val>
                                        </p:tav>
                                        <p:tav tm="100000">
                                          <p:val>
                                            <p:fltVal val="0"/>
                                          </p:val>
                                        </p:tav>
                                      </p:tavLst>
                                    </p:anim>
                                    <p:anim calcmode="lin" valueType="num">
                                      <p:cBhvr>
                                        <p:cTn id="157" dur="2000"/>
                                        <p:tgtEl>
                                          <p:spTgt spid="10"/>
                                        </p:tgtEl>
                                        <p:attrNameLst>
                                          <p:attrName>ppt_h</p:attrName>
                                        </p:attrNameLst>
                                      </p:cBhvr>
                                      <p:tavLst>
                                        <p:tav tm="0">
                                          <p:val>
                                            <p:strVal val="ppt_h"/>
                                          </p:val>
                                        </p:tav>
                                        <p:tav tm="100000">
                                          <p:val>
                                            <p:fltVal val="0"/>
                                          </p:val>
                                        </p:tav>
                                      </p:tavLst>
                                    </p:anim>
                                    <p:anim calcmode="lin" valueType="num">
                                      <p:cBhvr>
                                        <p:cTn id="158" dur="2000"/>
                                        <p:tgtEl>
                                          <p:spTgt spid="10"/>
                                        </p:tgtEl>
                                        <p:attrNameLst>
                                          <p:attrName>ppt_x</p:attrName>
                                        </p:attrNameLst>
                                      </p:cBhvr>
                                      <p:tavLst>
                                        <p:tav tm="0">
                                          <p:val>
                                            <p:strVal val="ppt_x"/>
                                          </p:val>
                                        </p:tav>
                                        <p:tav tm="100000">
                                          <p:val>
                                            <p:fltVal val="0.5"/>
                                          </p:val>
                                        </p:tav>
                                      </p:tavLst>
                                    </p:anim>
                                    <p:anim calcmode="lin" valueType="num">
                                      <p:cBhvr>
                                        <p:cTn id="159" dur="2000"/>
                                        <p:tgtEl>
                                          <p:spTgt spid="10"/>
                                        </p:tgtEl>
                                        <p:attrNameLst>
                                          <p:attrName>ppt_y</p:attrName>
                                        </p:attrNameLst>
                                      </p:cBhvr>
                                      <p:tavLst>
                                        <p:tav tm="0">
                                          <p:val>
                                            <p:strVal val="ppt_y"/>
                                          </p:val>
                                        </p:tav>
                                        <p:tav tm="100000">
                                          <p:val>
                                            <p:fltVal val="0.5"/>
                                          </p:val>
                                        </p:tav>
                                      </p:tavLst>
                                    </p:anim>
                                    <p:set>
                                      <p:cBhvr>
                                        <p:cTn id="160" dur="1" fill="hold">
                                          <p:stCondLst>
                                            <p:cond delay="1999"/>
                                          </p:stCondLst>
                                        </p:cTn>
                                        <p:tgtEl>
                                          <p:spTgt spid="10"/>
                                        </p:tgtEl>
                                        <p:attrNameLst>
                                          <p:attrName>style.visibility</p:attrName>
                                        </p:attrNameLst>
                                      </p:cBhvr>
                                      <p:to>
                                        <p:strVal val="hidden"/>
                                      </p:to>
                                    </p:set>
                                  </p:childTnLst>
                                </p:cTn>
                              </p:par>
                              <p:par>
                                <p:cTn id="161" presetID="23" presetClass="exit" presetSubtype="544" fill="hold" nodeType="withEffect">
                                  <p:stCondLst>
                                    <p:cond delay="0"/>
                                  </p:stCondLst>
                                  <p:childTnLst>
                                    <p:anim calcmode="lin" valueType="num">
                                      <p:cBhvr>
                                        <p:cTn id="162" dur="2000"/>
                                        <p:tgtEl>
                                          <p:spTgt spid="11"/>
                                        </p:tgtEl>
                                        <p:attrNameLst>
                                          <p:attrName>ppt_w</p:attrName>
                                        </p:attrNameLst>
                                      </p:cBhvr>
                                      <p:tavLst>
                                        <p:tav tm="0">
                                          <p:val>
                                            <p:strVal val="ppt_w"/>
                                          </p:val>
                                        </p:tav>
                                        <p:tav tm="100000">
                                          <p:val>
                                            <p:fltVal val="0"/>
                                          </p:val>
                                        </p:tav>
                                      </p:tavLst>
                                    </p:anim>
                                    <p:anim calcmode="lin" valueType="num">
                                      <p:cBhvr>
                                        <p:cTn id="163" dur="2000"/>
                                        <p:tgtEl>
                                          <p:spTgt spid="11"/>
                                        </p:tgtEl>
                                        <p:attrNameLst>
                                          <p:attrName>ppt_h</p:attrName>
                                        </p:attrNameLst>
                                      </p:cBhvr>
                                      <p:tavLst>
                                        <p:tav tm="0">
                                          <p:val>
                                            <p:strVal val="ppt_h"/>
                                          </p:val>
                                        </p:tav>
                                        <p:tav tm="100000">
                                          <p:val>
                                            <p:fltVal val="0"/>
                                          </p:val>
                                        </p:tav>
                                      </p:tavLst>
                                    </p:anim>
                                    <p:anim calcmode="lin" valueType="num">
                                      <p:cBhvr>
                                        <p:cTn id="164" dur="2000"/>
                                        <p:tgtEl>
                                          <p:spTgt spid="11"/>
                                        </p:tgtEl>
                                        <p:attrNameLst>
                                          <p:attrName>ppt_x</p:attrName>
                                        </p:attrNameLst>
                                      </p:cBhvr>
                                      <p:tavLst>
                                        <p:tav tm="0">
                                          <p:val>
                                            <p:strVal val="ppt_x"/>
                                          </p:val>
                                        </p:tav>
                                        <p:tav tm="100000">
                                          <p:val>
                                            <p:fltVal val="0.5"/>
                                          </p:val>
                                        </p:tav>
                                      </p:tavLst>
                                    </p:anim>
                                    <p:anim calcmode="lin" valueType="num">
                                      <p:cBhvr>
                                        <p:cTn id="165" dur="2000"/>
                                        <p:tgtEl>
                                          <p:spTgt spid="11"/>
                                        </p:tgtEl>
                                        <p:attrNameLst>
                                          <p:attrName>ppt_y</p:attrName>
                                        </p:attrNameLst>
                                      </p:cBhvr>
                                      <p:tavLst>
                                        <p:tav tm="0">
                                          <p:val>
                                            <p:strVal val="ppt_y"/>
                                          </p:val>
                                        </p:tav>
                                        <p:tav tm="100000">
                                          <p:val>
                                            <p:fltVal val="0.5"/>
                                          </p:val>
                                        </p:tav>
                                      </p:tavLst>
                                    </p:anim>
                                    <p:set>
                                      <p:cBhvr>
                                        <p:cTn id="166" dur="1" fill="hold">
                                          <p:stCondLst>
                                            <p:cond delay="1999"/>
                                          </p:stCondLst>
                                        </p:cTn>
                                        <p:tgtEl>
                                          <p:spTgt spid="11"/>
                                        </p:tgtEl>
                                        <p:attrNameLst>
                                          <p:attrName>style.visibility</p:attrName>
                                        </p:attrNameLst>
                                      </p:cBhvr>
                                      <p:to>
                                        <p:strVal val="hidden"/>
                                      </p:to>
                                    </p:set>
                                  </p:childTnLst>
                                </p:cTn>
                              </p:par>
                              <p:par>
                                <p:cTn id="167" presetID="23" presetClass="exit" presetSubtype="544" fill="hold" nodeType="withEffect">
                                  <p:stCondLst>
                                    <p:cond delay="0"/>
                                  </p:stCondLst>
                                  <p:childTnLst>
                                    <p:anim calcmode="lin" valueType="num">
                                      <p:cBhvr>
                                        <p:cTn id="168" dur="2000"/>
                                        <p:tgtEl>
                                          <p:spTgt spid="12"/>
                                        </p:tgtEl>
                                        <p:attrNameLst>
                                          <p:attrName>ppt_w</p:attrName>
                                        </p:attrNameLst>
                                      </p:cBhvr>
                                      <p:tavLst>
                                        <p:tav tm="0">
                                          <p:val>
                                            <p:strVal val="ppt_w"/>
                                          </p:val>
                                        </p:tav>
                                        <p:tav tm="100000">
                                          <p:val>
                                            <p:fltVal val="0"/>
                                          </p:val>
                                        </p:tav>
                                      </p:tavLst>
                                    </p:anim>
                                    <p:anim calcmode="lin" valueType="num">
                                      <p:cBhvr>
                                        <p:cTn id="169" dur="2000"/>
                                        <p:tgtEl>
                                          <p:spTgt spid="12"/>
                                        </p:tgtEl>
                                        <p:attrNameLst>
                                          <p:attrName>ppt_h</p:attrName>
                                        </p:attrNameLst>
                                      </p:cBhvr>
                                      <p:tavLst>
                                        <p:tav tm="0">
                                          <p:val>
                                            <p:strVal val="ppt_h"/>
                                          </p:val>
                                        </p:tav>
                                        <p:tav tm="100000">
                                          <p:val>
                                            <p:fltVal val="0"/>
                                          </p:val>
                                        </p:tav>
                                      </p:tavLst>
                                    </p:anim>
                                    <p:anim calcmode="lin" valueType="num">
                                      <p:cBhvr>
                                        <p:cTn id="170" dur="2000"/>
                                        <p:tgtEl>
                                          <p:spTgt spid="12"/>
                                        </p:tgtEl>
                                        <p:attrNameLst>
                                          <p:attrName>ppt_x</p:attrName>
                                        </p:attrNameLst>
                                      </p:cBhvr>
                                      <p:tavLst>
                                        <p:tav tm="0">
                                          <p:val>
                                            <p:strVal val="ppt_x"/>
                                          </p:val>
                                        </p:tav>
                                        <p:tav tm="100000">
                                          <p:val>
                                            <p:fltVal val="0.5"/>
                                          </p:val>
                                        </p:tav>
                                      </p:tavLst>
                                    </p:anim>
                                    <p:anim calcmode="lin" valueType="num">
                                      <p:cBhvr>
                                        <p:cTn id="171" dur="2000"/>
                                        <p:tgtEl>
                                          <p:spTgt spid="12"/>
                                        </p:tgtEl>
                                        <p:attrNameLst>
                                          <p:attrName>ppt_y</p:attrName>
                                        </p:attrNameLst>
                                      </p:cBhvr>
                                      <p:tavLst>
                                        <p:tav tm="0">
                                          <p:val>
                                            <p:strVal val="ppt_y"/>
                                          </p:val>
                                        </p:tav>
                                        <p:tav tm="100000">
                                          <p:val>
                                            <p:fltVal val="0.5"/>
                                          </p:val>
                                        </p:tav>
                                      </p:tavLst>
                                    </p:anim>
                                    <p:set>
                                      <p:cBhvr>
                                        <p:cTn id="172" dur="1" fill="hold">
                                          <p:stCondLst>
                                            <p:cond delay="1999"/>
                                          </p:stCondLst>
                                        </p:cTn>
                                        <p:tgtEl>
                                          <p:spTgt spid="12"/>
                                        </p:tgtEl>
                                        <p:attrNameLst>
                                          <p:attrName>style.visibility</p:attrName>
                                        </p:attrNameLst>
                                      </p:cBhvr>
                                      <p:to>
                                        <p:strVal val="hidden"/>
                                      </p:to>
                                    </p:set>
                                  </p:childTnLst>
                                </p:cTn>
                              </p:par>
                              <p:par>
                                <p:cTn id="173" presetID="23" presetClass="exit" presetSubtype="544" fill="hold" nodeType="withEffect">
                                  <p:stCondLst>
                                    <p:cond delay="0"/>
                                  </p:stCondLst>
                                  <p:childTnLst>
                                    <p:anim calcmode="lin" valueType="num">
                                      <p:cBhvr>
                                        <p:cTn id="174" dur="2000"/>
                                        <p:tgtEl>
                                          <p:spTgt spid="13"/>
                                        </p:tgtEl>
                                        <p:attrNameLst>
                                          <p:attrName>ppt_w</p:attrName>
                                        </p:attrNameLst>
                                      </p:cBhvr>
                                      <p:tavLst>
                                        <p:tav tm="0">
                                          <p:val>
                                            <p:strVal val="ppt_w"/>
                                          </p:val>
                                        </p:tav>
                                        <p:tav tm="100000">
                                          <p:val>
                                            <p:fltVal val="0"/>
                                          </p:val>
                                        </p:tav>
                                      </p:tavLst>
                                    </p:anim>
                                    <p:anim calcmode="lin" valueType="num">
                                      <p:cBhvr>
                                        <p:cTn id="175" dur="2000"/>
                                        <p:tgtEl>
                                          <p:spTgt spid="13"/>
                                        </p:tgtEl>
                                        <p:attrNameLst>
                                          <p:attrName>ppt_h</p:attrName>
                                        </p:attrNameLst>
                                      </p:cBhvr>
                                      <p:tavLst>
                                        <p:tav tm="0">
                                          <p:val>
                                            <p:strVal val="ppt_h"/>
                                          </p:val>
                                        </p:tav>
                                        <p:tav tm="100000">
                                          <p:val>
                                            <p:fltVal val="0"/>
                                          </p:val>
                                        </p:tav>
                                      </p:tavLst>
                                    </p:anim>
                                    <p:anim calcmode="lin" valueType="num">
                                      <p:cBhvr>
                                        <p:cTn id="176" dur="2000"/>
                                        <p:tgtEl>
                                          <p:spTgt spid="13"/>
                                        </p:tgtEl>
                                        <p:attrNameLst>
                                          <p:attrName>ppt_x</p:attrName>
                                        </p:attrNameLst>
                                      </p:cBhvr>
                                      <p:tavLst>
                                        <p:tav tm="0">
                                          <p:val>
                                            <p:strVal val="ppt_x"/>
                                          </p:val>
                                        </p:tav>
                                        <p:tav tm="100000">
                                          <p:val>
                                            <p:fltVal val="0.5"/>
                                          </p:val>
                                        </p:tav>
                                      </p:tavLst>
                                    </p:anim>
                                    <p:anim calcmode="lin" valueType="num">
                                      <p:cBhvr>
                                        <p:cTn id="177" dur="2000"/>
                                        <p:tgtEl>
                                          <p:spTgt spid="13"/>
                                        </p:tgtEl>
                                        <p:attrNameLst>
                                          <p:attrName>ppt_y</p:attrName>
                                        </p:attrNameLst>
                                      </p:cBhvr>
                                      <p:tavLst>
                                        <p:tav tm="0">
                                          <p:val>
                                            <p:strVal val="ppt_y"/>
                                          </p:val>
                                        </p:tav>
                                        <p:tav tm="100000">
                                          <p:val>
                                            <p:fltVal val="0.5"/>
                                          </p:val>
                                        </p:tav>
                                      </p:tavLst>
                                    </p:anim>
                                    <p:set>
                                      <p:cBhvr>
                                        <p:cTn id="178" dur="1" fill="hold">
                                          <p:stCondLst>
                                            <p:cond delay="1999"/>
                                          </p:stCondLst>
                                        </p:cTn>
                                        <p:tgtEl>
                                          <p:spTgt spid="13"/>
                                        </p:tgtEl>
                                        <p:attrNameLst>
                                          <p:attrName>style.visibility</p:attrName>
                                        </p:attrNameLst>
                                      </p:cBhvr>
                                      <p:to>
                                        <p:strVal val="hidden"/>
                                      </p:to>
                                    </p:set>
                                  </p:childTnLst>
                                </p:cTn>
                              </p:par>
                              <p:par>
                                <p:cTn id="179" presetID="23" presetClass="exit" presetSubtype="544" fill="hold" nodeType="withEffect">
                                  <p:stCondLst>
                                    <p:cond delay="0"/>
                                  </p:stCondLst>
                                  <p:childTnLst>
                                    <p:anim calcmode="lin" valueType="num">
                                      <p:cBhvr>
                                        <p:cTn id="180" dur="2000"/>
                                        <p:tgtEl>
                                          <p:spTgt spid="14"/>
                                        </p:tgtEl>
                                        <p:attrNameLst>
                                          <p:attrName>ppt_w</p:attrName>
                                        </p:attrNameLst>
                                      </p:cBhvr>
                                      <p:tavLst>
                                        <p:tav tm="0">
                                          <p:val>
                                            <p:strVal val="ppt_w"/>
                                          </p:val>
                                        </p:tav>
                                        <p:tav tm="100000">
                                          <p:val>
                                            <p:fltVal val="0"/>
                                          </p:val>
                                        </p:tav>
                                      </p:tavLst>
                                    </p:anim>
                                    <p:anim calcmode="lin" valueType="num">
                                      <p:cBhvr>
                                        <p:cTn id="181" dur="2000"/>
                                        <p:tgtEl>
                                          <p:spTgt spid="14"/>
                                        </p:tgtEl>
                                        <p:attrNameLst>
                                          <p:attrName>ppt_h</p:attrName>
                                        </p:attrNameLst>
                                      </p:cBhvr>
                                      <p:tavLst>
                                        <p:tav tm="0">
                                          <p:val>
                                            <p:strVal val="ppt_h"/>
                                          </p:val>
                                        </p:tav>
                                        <p:tav tm="100000">
                                          <p:val>
                                            <p:fltVal val="0"/>
                                          </p:val>
                                        </p:tav>
                                      </p:tavLst>
                                    </p:anim>
                                    <p:anim calcmode="lin" valueType="num">
                                      <p:cBhvr>
                                        <p:cTn id="182" dur="2000"/>
                                        <p:tgtEl>
                                          <p:spTgt spid="14"/>
                                        </p:tgtEl>
                                        <p:attrNameLst>
                                          <p:attrName>ppt_x</p:attrName>
                                        </p:attrNameLst>
                                      </p:cBhvr>
                                      <p:tavLst>
                                        <p:tav tm="0">
                                          <p:val>
                                            <p:strVal val="ppt_x"/>
                                          </p:val>
                                        </p:tav>
                                        <p:tav tm="100000">
                                          <p:val>
                                            <p:fltVal val="0.5"/>
                                          </p:val>
                                        </p:tav>
                                      </p:tavLst>
                                    </p:anim>
                                    <p:anim calcmode="lin" valueType="num">
                                      <p:cBhvr>
                                        <p:cTn id="183" dur="2000"/>
                                        <p:tgtEl>
                                          <p:spTgt spid="14"/>
                                        </p:tgtEl>
                                        <p:attrNameLst>
                                          <p:attrName>ppt_y</p:attrName>
                                        </p:attrNameLst>
                                      </p:cBhvr>
                                      <p:tavLst>
                                        <p:tav tm="0">
                                          <p:val>
                                            <p:strVal val="ppt_y"/>
                                          </p:val>
                                        </p:tav>
                                        <p:tav tm="100000">
                                          <p:val>
                                            <p:fltVal val="0.5"/>
                                          </p:val>
                                        </p:tav>
                                      </p:tavLst>
                                    </p:anim>
                                    <p:set>
                                      <p:cBhvr>
                                        <p:cTn id="184" dur="1" fill="hold">
                                          <p:stCondLst>
                                            <p:cond delay="1999"/>
                                          </p:stCondLst>
                                        </p:cTn>
                                        <p:tgtEl>
                                          <p:spTgt spid="14"/>
                                        </p:tgtEl>
                                        <p:attrNameLst>
                                          <p:attrName>style.visibility</p:attrName>
                                        </p:attrNameLst>
                                      </p:cBhvr>
                                      <p:to>
                                        <p:strVal val="hidden"/>
                                      </p:to>
                                    </p:set>
                                  </p:childTnLst>
                                </p:cTn>
                              </p:par>
                              <p:par>
                                <p:cTn id="185" presetID="23" presetClass="exit" presetSubtype="544" fill="hold" nodeType="withEffect">
                                  <p:stCondLst>
                                    <p:cond delay="0"/>
                                  </p:stCondLst>
                                  <p:childTnLst>
                                    <p:anim calcmode="lin" valueType="num">
                                      <p:cBhvr>
                                        <p:cTn id="186" dur="2000"/>
                                        <p:tgtEl>
                                          <p:spTgt spid="15"/>
                                        </p:tgtEl>
                                        <p:attrNameLst>
                                          <p:attrName>ppt_w</p:attrName>
                                        </p:attrNameLst>
                                      </p:cBhvr>
                                      <p:tavLst>
                                        <p:tav tm="0">
                                          <p:val>
                                            <p:strVal val="ppt_w"/>
                                          </p:val>
                                        </p:tav>
                                        <p:tav tm="100000">
                                          <p:val>
                                            <p:fltVal val="0"/>
                                          </p:val>
                                        </p:tav>
                                      </p:tavLst>
                                    </p:anim>
                                    <p:anim calcmode="lin" valueType="num">
                                      <p:cBhvr>
                                        <p:cTn id="187" dur="2000"/>
                                        <p:tgtEl>
                                          <p:spTgt spid="15"/>
                                        </p:tgtEl>
                                        <p:attrNameLst>
                                          <p:attrName>ppt_h</p:attrName>
                                        </p:attrNameLst>
                                      </p:cBhvr>
                                      <p:tavLst>
                                        <p:tav tm="0">
                                          <p:val>
                                            <p:strVal val="ppt_h"/>
                                          </p:val>
                                        </p:tav>
                                        <p:tav tm="100000">
                                          <p:val>
                                            <p:fltVal val="0"/>
                                          </p:val>
                                        </p:tav>
                                      </p:tavLst>
                                    </p:anim>
                                    <p:anim calcmode="lin" valueType="num">
                                      <p:cBhvr>
                                        <p:cTn id="188" dur="2000"/>
                                        <p:tgtEl>
                                          <p:spTgt spid="15"/>
                                        </p:tgtEl>
                                        <p:attrNameLst>
                                          <p:attrName>ppt_x</p:attrName>
                                        </p:attrNameLst>
                                      </p:cBhvr>
                                      <p:tavLst>
                                        <p:tav tm="0">
                                          <p:val>
                                            <p:strVal val="ppt_x"/>
                                          </p:val>
                                        </p:tav>
                                        <p:tav tm="100000">
                                          <p:val>
                                            <p:fltVal val="0.5"/>
                                          </p:val>
                                        </p:tav>
                                      </p:tavLst>
                                    </p:anim>
                                    <p:anim calcmode="lin" valueType="num">
                                      <p:cBhvr>
                                        <p:cTn id="189" dur="2000"/>
                                        <p:tgtEl>
                                          <p:spTgt spid="15"/>
                                        </p:tgtEl>
                                        <p:attrNameLst>
                                          <p:attrName>ppt_y</p:attrName>
                                        </p:attrNameLst>
                                      </p:cBhvr>
                                      <p:tavLst>
                                        <p:tav tm="0">
                                          <p:val>
                                            <p:strVal val="ppt_y"/>
                                          </p:val>
                                        </p:tav>
                                        <p:tav tm="100000">
                                          <p:val>
                                            <p:fltVal val="0.5"/>
                                          </p:val>
                                        </p:tav>
                                      </p:tavLst>
                                    </p:anim>
                                    <p:set>
                                      <p:cBhvr>
                                        <p:cTn id="190" dur="1" fill="hold">
                                          <p:stCondLst>
                                            <p:cond delay="1999"/>
                                          </p:stCondLst>
                                        </p:cTn>
                                        <p:tgtEl>
                                          <p:spTgt spid="15"/>
                                        </p:tgtEl>
                                        <p:attrNameLst>
                                          <p:attrName>style.visibility</p:attrName>
                                        </p:attrNameLst>
                                      </p:cBhvr>
                                      <p:to>
                                        <p:strVal val="hidden"/>
                                      </p:to>
                                    </p:set>
                                  </p:childTnLst>
                                </p:cTn>
                              </p:par>
                              <p:par>
                                <p:cTn id="191" presetID="8" presetClass="emph" presetSubtype="0" fill="hold" nodeType="withEffect">
                                  <p:stCondLst>
                                    <p:cond delay="0"/>
                                  </p:stCondLst>
                                  <p:childTnLst>
                                    <p:animRot by="-21600000">
                                      <p:cBhvr>
                                        <p:cTn id="192" dur="2000" fill="hold"/>
                                        <p:tgtEl>
                                          <p:spTgt spid="3"/>
                                        </p:tgtEl>
                                        <p:attrNameLst>
                                          <p:attrName>r</p:attrName>
                                        </p:attrNameLst>
                                      </p:cBhvr>
                                    </p:animRot>
                                  </p:childTnLst>
                                </p:cTn>
                              </p:par>
                              <p:par>
                                <p:cTn id="193" presetID="8" presetClass="emph" presetSubtype="0" fill="hold" nodeType="withEffect">
                                  <p:stCondLst>
                                    <p:cond delay="0"/>
                                  </p:stCondLst>
                                  <p:childTnLst>
                                    <p:animRot by="-21600000">
                                      <p:cBhvr>
                                        <p:cTn id="194" dur="2000" fill="hold"/>
                                        <p:tgtEl>
                                          <p:spTgt spid="4"/>
                                        </p:tgtEl>
                                        <p:attrNameLst>
                                          <p:attrName>r</p:attrName>
                                        </p:attrNameLst>
                                      </p:cBhvr>
                                    </p:animRot>
                                  </p:childTnLst>
                                </p:cTn>
                              </p:par>
                              <p:par>
                                <p:cTn id="195" presetID="8" presetClass="emph" presetSubtype="0" fill="hold" nodeType="withEffect">
                                  <p:stCondLst>
                                    <p:cond delay="0"/>
                                  </p:stCondLst>
                                  <p:childTnLst>
                                    <p:animRot by="-21600000">
                                      <p:cBhvr>
                                        <p:cTn id="196" dur="2000" fill="hold"/>
                                        <p:tgtEl>
                                          <p:spTgt spid="5"/>
                                        </p:tgtEl>
                                        <p:attrNameLst>
                                          <p:attrName>r</p:attrName>
                                        </p:attrNameLst>
                                      </p:cBhvr>
                                    </p:animRot>
                                  </p:childTnLst>
                                </p:cTn>
                              </p:par>
                              <p:par>
                                <p:cTn id="197" presetID="8" presetClass="emph" presetSubtype="0" fill="hold" nodeType="withEffect">
                                  <p:stCondLst>
                                    <p:cond delay="0"/>
                                  </p:stCondLst>
                                  <p:childTnLst>
                                    <p:animRot by="-21600000">
                                      <p:cBhvr>
                                        <p:cTn id="198" dur="2000" fill="hold"/>
                                        <p:tgtEl>
                                          <p:spTgt spid="6"/>
                                        </p:tgtEl>
                                        <p:attrNameLst>
                                          <p:attrName>r</p:attrName>
                                        </p:attrNameLst>
                                      </p:cBhvr>
                                    </p:animRot>
                                  </p:childTnLst>
                                </p:cTn>
                              </p:par>
                              <p:par>
                                <p:cTn id="199" presetID="8" presetClass="emph" presetSubtype="0" fill="hold" nodeType="withEffect">
                                  <p:stCondLst>
                                    <p:cond delay="0"/>
                                  </p:stCondLst>
                                  <p:childTnLst>
                                    <p:animRot by="-21600000">
                                      <p:cBhvr>
                                        <p:cTn id="200" dur="2000" fill="hold"/>
                                        <p:tgtEl>
                                          <p:spTgt spid="7"/>
                                        </p:tgtEl>
                                        <p:attrNameLst>
                                          <p:attrName>r</p:attrName>
                                        </p:attrNameLst>
                                      </p:cBhvr>
                                    </p:animRot>
                                  </p:childTnLst>
                                </p:cTn>
                              </p:par>
                              <p:par>
                                <p:cTn id="201" presetID="8" presetClass="emph" presetSubtype="0" fill="hold" nodeType="withEffect">
                                  <p:stCondLst>
                                    <p:cond delay="0"/>
                                  </p:stCondLst>
                                  <p:childTnLst>
                                    <p:animRot by="-21600000">
                                      <p:cBhvr>
                                        <p:cTn id="202" dur="2000" fill="hold"/>
                                        <p:tgtEl>
                                          <p:spTgt spid="8"/>
                                        </p:tgtEl>
                                        <p:attrNameLst>
                                          <p:attrName>r</p:attrName>
                                        </p:attrNameLst>
                                      </p:cBhvr>
                                    </p:animRot>
                                  </p:childTnLst>
                                </p:cTn>
                              </p:par>
                              <p:par>
                                <p:cTn id="203" presetID="8" presetClass="emph" presetSubtype="0" fill="hold" nodeType="withEffect">
                                  <p:stCondLst>
                                    <p:cond delay="0"/>
                                  </p:stCondLst>
                                  <p:childTnLst>
                                    <p:animRot by="-21600000">
                                      <p:cBhvr>
                                        <p:cTn id="204" dur="2000" fill="hold"/>
                                        <p:tgtEl>
                                          <p:spTgt spid="9"/>
                                        </p:tgtEl>
                                        <p:attrNameLst>
                                          <p:attrName>r</p:attrName>
                                        </p:attrNameLst>
                                      </p:cBhvr>
                                    </p:animRot>
                                  </p:childTnLst>
                                </p:cTn>
                              </p:par>
                              <p:par>
                                <p:cTn id="205" presetID="8" presetClass="emph" presetSubtype="0" fill="hold" nodeType="withEffect">
                                  <p:stCondLst>
                                    <p:cond delay="0"/>
                                  </p:stCondLst>
                                  <p:childTnLst>
                                    <p:animRot by="-21600000">
                                      <p:cBhvr>
                                        <p:cTn id="206" dur="2000" fill="hold"/>
                                        <p:tgtEl>
                                          <p:spTgt spid="10"/>
                                        </p:tgtEl>
                                        <p:attrNameLst>
                                          <p:attrName>r</p:attrName>
                                        </p:attrNameLst>
                                      </p:cBhvr>
                                    </p:animRot>
                                  </p:childTnLst>
                                </p:cTn>
                              </p:par>
                              <p:par>
                                <p:cTn id="207" presetID="8" presetClass="emph" presetSubtype="0" fill="hold" nodeType="withEffect">
                                  <p:stCondLst>
                                    <p:cond delay="0"/>
                                  </p:stCondLst>
                                  <p:childTnLst>
                                    <p:animRot by="-21600000">
                                      <p:cBhvr>
                                        <p:cTn id="208" dur="2000" fill="hold"/>
                                        <p:tgtEl>
                                          <p:spTgt spid="11"/>
                                        </p:tgtEl>
                                        <p:attrNameLst>
                                          <p:attrName>r</p:attrName>
                                        </p:attrNameLst>
                                      </p:cBhvr>
                                    </p:animRot>
                                  </p:childTnLst>
                                </p:cTn>
                              </p:par>
                              <p:par>
                                <p:cTn id="209" presetID="8" presetClass="emph" presetSubtype="0" fill="hold" nodeType="withEffect">
                                  <p:stCondLst>
                                    <p:cond delay="0"/>
                                  </p:stCondLst>
                                  <p:childTnLst>
                                    <p:animRot by="-21600000">
                                      <p:cBhvr>
                                        <p:cTn id="210" dur="2000" fill="hold"/>
                                        <p:tgtEl>
                                          <p:spTgt spid="12"/>
                                        </p:tgtEl>
                                        <p:attrNameLst>
                                          <p:attrName>r</p:attrName>
                                        </p:attrNameLst>
                                      </p:cBhvr>
                                    </p:animRot>
                                  </p:childTnLst>
                                </p:cTn>
                              </p:par>
                              <p:par>
                                <p:cTn id="211" presetID="8" presetClass="emph" presetSubtype="0" fill="hold" nodeType="withEffect">
                                  <p:stCondLst>
                                    <p:cond delay="0"/>
                                  </p:stCondLst>
                                  <p:childTnLst>
                                    <p:animRot by="-21600000">
                                      <p:cBhvr>
                                        <p:cTn id="212" dur="2000" fill="hold"/>
                                        <p:tgtEl>
                                          <p:spTgt spid="13"/>
                                        </p:tgtEl>
                                        <p:attrNameLst>
                                          <p:attrName>r</p:attrName>
                                        </p:attrNameLst>
                                      </p:cBhvr>
                                    </p:animRot>
                                  </p:childTnLst>
                                </p:cTn>
                              </p:par>
                              <p:par>
                                <p:cTn id="213" presetID="8" presetClass="emph" presetSubtype="0" fill="hold" nodeType="withEffect">
                                  <p:stCondLst>
                                    <p:cond delay="0"/>
                                  </p:stCondLst>
                                  <p:childTnLst>
                                    <p:animRot by="-21600000">
                                      <p:cBhvr>
                                        <p:cTn id="214" dur="2000" fill="hold"/>
                                        <p:tgtEl>
                                          <p:spTgt spid="14"/>
                                        </p:tgtEl>
                                        <p:attrNameLst>
                                          <p:attrName>r</p:attrName>
                                        </p:attrNameLst>
                                      </p:cBhvr>
                                    </p:animRot>
                                  </p:childTnLst>
                                </p:cTn>
                              </p:par>
                              <p:par>
                                <p:cTn id="215" presetID="8" presetClass="emph" presetSubtype="0" fill="hold" nodeType="withEffect">
                                  <p:stCondLst>
                                    <p:cond delay="0"/>
                                  </p:stCondLst>
                                  <p:childTnLst>
                                    <p:animRot by="-21600000">
                                      <p:cBhvr>
                                        <p:cTn id="216" dur="2000" fill="hold"/>
                                        <p:tgtEl>
                                          <p:spTgt spid="15"/>
                                        </p:tgtEl>
                                        <p:attrNameLst>
                                          <p:attrName>r</p:attrName>
                                        </p:attrNameLst>
                                      </p:cBhvr>
                                    </p:animRot>
                                  </p:childTnLst>
                                </p:cTn>
                              </p:par>
                              <p:par>
                                <p:cTn id="217" presetID="23" presetClass="entr" presetSubtype="288" fill="hold" nodeType="withEffect">
                                  <p:stCondLst>
                                    <p:cond delay="0"/>
                                  </p:stCondLst>
                                  <p:childTnLst>
                                    <p:set>
                                      <p:cBhvr>
                                        <p:cTn id="218" dur="1" fill="hold">
                                          <p:stCondLst>
                                            <p:cond delay="0"/>
                                          </p:stCondLst>
                                        </p:cTn>
                                        <p:tgtEl>
                                          <p:spTgt spid="2"/>
                                        </p:tgtEl>
                                        <p:attrNameLst>
                                          <p:attrName>style.visibility</p:attrName>
                                        </p:attrNameLst>
                                      </p:cBhvr>
                                      <p:to>
                                        <p:strVal val="visible"/>
                                      </p:to>
                                    </p:set>
                                    <p:anim calcmode="lin" valueType="num">
                                      <p:cBhvr>
                                        <p:cTn id="219" dur="2000" fill="hold"/>
                                        <p:tgtEl>
                                          <p:spTgt spid="2"/>
                                        </p:tgtEl>
                                        <p:attrNameLst>
                                          <p:attrName>ppt_w</p:attrName>
                                        </p:attrNameLst>
                                      </p:cBhvr>
                                      <p:tavLst>
                                        <p:tav tm="0">
                                          <p:val>
                                            <p:strVal val="4/3*#ppt_w"/>
                                          </p:val>
                                        </p:tav>
                                        <p:tav tm="100000">
                                          <p:val>
                                            <p:strVal val="#ppt_w"/>
                                          </p:val>
                                        </p:tav>
                                      </p:tavLst>
                                    </p:anim>
                                    <p:anim calcmode="lin" valueType="num">
                                      <p:cBhvr>
                                        <p:cTn id="220" dur="2000" fill="hold"/>
                                        <p:tgtEl>
                                          <p:spTgt spid="2"/>
                                        </p:tgtEl>
                                        <p:attrNameLst>
                                          <p:attrName>ppt_h</p:attrName>
                                        </p:attrNameLst>
                                      </p:cBhvr>
                                      <p:tavLst>
                                        <p:tav tm="0">
                                          <p:val>
                                            <p:strVal val="4/3*#ppt_h"/>
                                          </p:val>
                                        </p:tav>
                                        <p:tav tm="100000">
                                          <p:val>
                                            <p:strVal val="#ppt_h"/>
                                          </p:val>
                                        </p:tav>
                                      </p:tavLst>
                                    </p:anim>
                                  </p:childTnLst>
                                </p:cTn>
                              </p:par>
                              <p:par>
                                <p:cTn id="221" presetID="10" presetClass="entr" presetSubtype="0" fill="hold" nodeType="withEffect">
                                  <p:stCondLst>
                                    <p:cond delay="0"/>
                                  </p:stCondLst>
                                  <p:childTnLst>
                                    <p:set>
                                      <p:cBhvr>
                                        <p:cTn id="222" dur="1" fill="hold">
                                          <p:stCondLst>
                                            <p:cond delay="0"/>
                                          </p:stCondLst>
                                        </p:cTn>
                                        <p:tgtEl>
                                          <p:spTgt spid="2"/>
                                        </p:tgtEl>
                                        <p:attrNameLst>
                                          <p:attrName>style.visibility</p:attrName>
                                        </p:attrNameLst>
                                      </p:cBhvr>
                                      <p:to>
                                        <p:strVal val="visible"/>
                                      </p:to>
                                    </p:set>
                                    <p:animEffect transition="in" filter="fade">
                                      <p:cBhvr>
                                        <p:cTn id="22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45000">
              <a:srgbClr val="FF7A00"/>
            </a:gs>
            <a:gs pos="70000">
              <a:srgbClr val="FF0300"/>
            </a:gs>
            <a:gs pos="100000">
              <a:srgbClr val="4D0808"/>
            </a:gs>
          </a:gsLst>
          <a:lin ang="10800000" scaled="0"/>
        </a:gradFill>
        <a:effectLst/>
      </p:bgPr>
    </p:bg>
    <p:spTree>
      <p:nvGrpSpPr>
        <p:cNvPr id="1" name=""/>
        <p:cNvGrpSpPr/>
        <p:nvPr/>
      </p:nvGrpSpPr>
      <p:grpSpPr>
        <a:xfrm>
          <a:off x="0" y="0"/>
          <a:ext cx="0" cy="0"/>
          <a:chOff x="0" y="0"/>
          <a:chExt cx="0" cy="0"/>
        </a:xfrm>
      </p:grpSpPr>
      <p:pic>
        <p:nvPicPr>
          <p:cNvPr id="2" name="1 Imagen" descr="topñ.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H25.png"/>
          <p:cNvPicPr>
            <a:picLocks noChangeAspect="1"/>
          </p:cNvPicPr>
          <p:nvPr/>
        </p:nvPicPr>
        <p:blipFill>
          <a:blip r:embed="rId3"/>
          <a:stretch>
            <a:fillRect/>
          </a:stretch>
        </p:blipFill>
        <p:spPr>
          <a:xfrm>
            <a:off x="2000232" y="-255044"/>
            <a:ext cx="5691210" cy="5398544"/>
          </a:xfrm>
          <a:prstGeom prst="rect">
            <a:avLst/>
          </a:prstGeom>
        </p:spPr>
      </p:pic>
      <p:sp>
        <p:nvSpPr>
          <p:cNvPr id="4" name="3 Rectángulo"/>
          <p:cNvSpPr/>
          <p:nvPr/>
        </p:nvSpPr>
        <p:spPr>
          <a:xfrm>
            <a:off x="-571536" y="-214332"/>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fltVal val="0"/>
                                          </p:val>
                                        </p:tav>
                                        <p:tav tm="100000">
                                          <p:val>
                                            <p:strVal val="#ppt_w"/>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anim calcmode="lin" valueType="num">
                                      <p:cBhvr>
                                        <p:cTn id="12" dur="2000" fill="hold"/>
                                        <p:tgtEl>
                                          <p:spTgt spid="3"/>
                                        </p:tgtEl>
                                        <p:attrNameLst>
                                          <p:attrName>ppt_x</p:attrName>
                                        </p:attrNameLst>
                                      </p:cBhvr>
                                      <p:tavLst>
                                        <p:tav tm="0">
                                          <p:val>
                                            <p:fltVal val="0.5"/>
                                          </p:val>
                                        </p:tav>
                                        <p:tav tm="100000">
                                          <p:val>
                                            <p:strVal val="#ppt_x"/>
                                          </p:val>
                                        </p:tav>
                                      </p:tavLst>
                                    </p:anim>
                                    <p:anim calcmode="lin" valueType="num">
                                      <p:cBhvr>
                                        <p:cTn id="13" dur="2000" fill="hold"/>
                                        <p:tgtEl>
                                          <p:spTgt spid="3"/>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2000" fill="hold"/>
                                        <p:tgtEl>
                                          <p:spTgt spid="3"/>
                                        </p:tgtEl>
                                        <p:attrNameLst>
                                          <p:attrName>r</p:attrName>
                                        </p:attrNameLst>
                                      </p:cBhvr>
                                    </p:animRot>
                                  </p:childTnLst>
                                </p:cTn>
                              </p:par>
                            </p:childTnLst>
                          </p:cTn>
                        </p:par>
                        <p:par>
                          <p:cTn id="16" fill="hold">
                            <p:stCondLst>
                              <p:cond delay="2000"/>
                            </p:stCondLst>
                            <p:childTnLst>
                              <p:par>
                                <p:cTn id="17" presetID="23" presetClass="exit" presetSubtype="544" fill="hold" nodeType="afterEffect">
                                  <p:stCondLst>
                                    <p:cond delay="0"/>
                                  </p:stCondLst>
                                  <p:childTnLst>
                                    <p:anim calcmode="lin" valueType="num">
                                      <p:cBhvr>
                                        <p:cTn id="18" dur="2000"/>
                                        <p:tgtEl>
                                          <p:spTgt spid="3"/>
                                        </p:tgtEl>
                                        <p:attrNameLst>
                                          <p:attrName>ppt_w</p:attrName>
                                        </p:attrNameLst>
                                      </p:cBhvr>
                                      <p:tavLst>
                                        <p:tav tm="0">
                                          <p:val>
                                            <p:strVal val="ppt_w"/>
                                          </p:val>
                                        </p:tav>
                                        <p:tav tm="100000">
                                          <p:val>
                                            <p:fltVal val="0"/>
                                          </p:val>
                                        </p:tav>
                                      </p:tavLst>
                                    </p:anim>
                                    <p:anim calcmode="lin" valueType="num">
                                      <p:cBhvr>
                                        <p:cTn id="19" dur="2000"/>
                                        <p:tgtEl>
                                          <p:spTgt spid="3"/>
                                        </p:tgtEl>
                                        <p:attrNameLst>
                                          <p:attrName>ppt_h</p:attrName>
                                        </p:attrNameLst>
                                      </p:cBhvr>
                                      <p:tavLst>
                                        <p:tav tm="0">
                                          <p:val>
                                            <p:strVal val="ppt_h"/>
                                          </p:val>
                                        </p:tav>
                                        <p:tav tm="100000">
                                          <p:val>
                                            <p:fltVal val="0"/>
                                          </p:val>
                                        </p:tav>
                                      </p:tavLst>
                                    </p:anim>
                                    <p:anim calcmode="lin" valueType="num">
                                      <p:cBhvr>
                                        <p:cTn id="20" dur="2000"/>
                                        <p:tgtEl>
                                          <p:spTgt spid="3"/>
                                        </p:tgtEl>
                                        <p:attrNameLst>
                                          <p:attrName>ppt_x</p:attrName>
                                        </p:attrNameLst>
                                      </p:cBhvr>
                                      <p:tavLst>
                                        <p:tav tm="0">
                                          <p:val>
                                            <p:strVal val="ppt_x"/>
                                          </p:val>
                                        </p:tav>
                                        <p:tav tm="100000">
                                          <p:val>
                                            <p:fltVal val="0.5"/>
                                          </p:val>
                                        </p:tav>
                                      </p:tavLst>
                                    </p:anim>
                                    <p:anim calcmode="lin" valueType="num">
                                      <p:cBhvr>
                                        <p:cTn id="21" dur="2000"/>
                                        <p:tgtEl>
                                          <p:spTgt spid="3"/>
                                        </p:tgtEl>
                                        <p:attrNameLst>
                                          <p:attrName>ppt_y</p:attrName>
                                        </p:attrNameLst>
                                      </p:cBhvr>
                                      <p:tavLst>
                                        <p:tav tm="0">
                                          <p:val>
                                            <p:strVal val="ppt_y"/>
                                          </p:val>
                                        </p:tav>
                                        <p:tav tm="100000">
                                          <p:val>
                                            <p:fltVal val="0.5"/>
                                          </p:val>
                                        </p:tav>
                                      </p:tavLst>
                                    </p:anim>
                                    <p:set>
                                      <p:cBhvr>
                                        <p:cTn id="22" dur="1" fill="hold">
                                          <p:stCondLst>
                                            <p:cond delay="1999"/>
                                          </p:stCondLst>
                                        </p:cTn>
                                        <p:tgtEl>
                                          <p:spTgt spid="3"/>
                                        </p:tgtEl>
                                        <p:attrNameLst>
                                          <p:attrName>style.visibility</p:attrName>
                                        </p:attrNameLst>
                                      </p:cBhvr>
                                      <p:to>
                                        <p:strVal val="hidden"/>
                                      </p:to>
                                    </p:set>
                                  </p:childTnLst>
                                </p:cTn>
                              </p:par>
                              <p:par>
                                <p:cTn id="23" presetID="8" presetClass="emph" presetSubtype="0" fill="hold" nodeType="withEffect">
                                  <p:stCondLst>
                                    <p:cond delay="0"/>
                                  </p:stCondLst>
                                  <p:childTnLst>
                                    <p:animRot by="-21600000">
                                      <p:cBhvr>
                                        <p:cTn id="24" dur="2000" fill="hold"/>
                                        <p:tgtEl>
                                          <p:spTgt spid="3"/>
                                        </p:tgtEl>
                                        <p:attrNameLst>
                                          <p:attrName>r</p:attrName>
                                        </p:attrNameLst>
                                      </p:cBhvr>
                                    </p:animRot>
                                  </p:childTnLst>
                                </p:cTn>
                              </p:par>
                              <p:par>
                                <p:cTn id="25" presetID="23" presetClass="entr" presetSubtype="288"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p:cTn id="27" dur="2000" fill="hold"/>
                                        <p:tgtEl>
                                          <p:spTgt spid="2"/>
                                        </p:tgtEl>
                                        <p:attrNameLst>
                                          <p:attrName>ppt_w</p:attrName>
                                        </p:attrNameLst>
                                      </p:cBhvr>
                                      <p:tavLst>
                                        <p:tav tm="0">
                                          <p:val>
                                            <p:strVal val="4/3*#ppt_w"/>
                                          </p:val>
                                        </p:tav>
                                        <p:tav tm="100000">
                                          <p:val>
                                            <p:strVal val="#ppt_w"/>
                                          </p:val>
                                        </p:tav>
                                      </p:tavLst>
                                    </p:anim>
                                    <p:anim calcmode="lin" valueType="num">
                                      <p:cBhvr>
                                        <p:cTn id="28" dur="2000" fill="hold"/>
                                        <p:tgtEl>
                                          <p:spTgt spid="2"/>
                                        </p:tgtEl>
                                        <p:attrNameLst>
                                          <p:attrName>ppt_h</p:attrName>
                                        </p:attrNameLst>
                                      </p:cBhvr>
                                      <p:tavLst>
                                        <p:tav tm="0">
                                          <p:val>
                                            <p:strVal val="4/3*#ppt_h"/>
                                          </p:val>
                                        </p:tav>
                                        <p:tav tm="100000">
                                          <p:val>
                                            <p:strVal val="#ppt_h"/>
                                          </p:val>
                                        </p:tav>
                                      </p:tavLst>
                                    </p:anim>
                                  </p:childTnLst>
                                </p:cTn>
                              </p:par>
                              <p:par>
                                <p:cTn id="29" presetID="21" presetClass="entr" presetSubtype="2" fill="hold" nodeType="with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wheel(2)">
                                      <p:cBhvr>
                                        <p:cTn id="3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2">
            <a:lumMod val="10000"/>
          </a:schemeClr>
        </a:solidFill>
        <a:effectLst/>
      </p:bgPr>
    </p:bg>
    <p:spTree>
      <p:nvGrpSpPr>
        <p:cNvPr id="1" name=""/>
        <p:cNvGrpSpPr/>
        <p:nvPr/>
      </p:nvGrpSpPr>
      <p:grpSpPr>
        <a:xfrm>
          <a:off x="0" y="0"/>
          <a:ext cx="0" cy="0"/>
          <a:chOff x="0" y="0"/>
          <a:chExt cx="0" cy="0"/>
        </a:xfrm>
      </p:grpSpPr>
      <p:pic>
        <p:nvPicPr>
          <p:cNvPr id="2" name="1 Imagen" descr="vetton_ru_12-2560x160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ImagePreview.aspx.png"/>
          <p:cNvPicPr>
            <a:picLocks noChangeAspect="1"/>
          </p:cNvPicPr>
          <p:nvPr/>
        </p:nvPicPr>
        <p:blipFill>
          <a:blip r:embed="rId3">
            <a:duotone>
              <a:prstClr val="black"/>
              <a:srgbClr val="D9C3A5">
                <a:tint val="50000"/>
                <a:satMod val="180000"/>
              </a:srgbClr>
            </a:duotone>
            <a:lum contrast="20000"/>
          </a:blip>
          <a:stretch>
            <a:fillRect/>
          </a:stretch>
        </p:blipFill>
        <p:spPr>
          <a:xfrm rot="20625897">
            <a:off x="4023851" y="154340"/>
            <a:ext cx="3635721" cy="2524151"/>
          </a:xfrm>
          <a:prstGeom prst="rect">
            <a:avLst/>
          </a:prstGeom>
        </p:spPr>
      </p:pic>
      <p:pic>
        <p:nvPicPr>
          <p:cNvPr id="4" name="3 Imagen" descr="ImagePreview.aspx.png"/>
          <p:cNvPicPr>
            <a:picLocks noChangeAspect="1"/>
          </p:cNvPicPr>
          <p:nvPr/>
        </p:nvPicPr>
        <p:blipFill>
          <a:blip r:embed="rId3">
            <a:duotone>
              <a:prstClr val="black"/>
              <a:srgbClr val="D9C3A5">
                <a:tint val="50000"/>
                <a:satMod val="180000"/>
              </a:srgbClr>
            </a:duotone>
            <a:lum contrast="20000"/>
          </a:blip>
          <a:stretch>
            <a:fillRect/>
          </a:stretch>
        </p:blipFill>
        <p:spPr>
          <a:xfrm rot="1315129" flipV="1">
            <a:off x="3992147" y="2059570"/>
            <a:ext cx="3495593" cy="3062907"/>
          </a:xfrm>
          <a:prstGeom prst="rect">
            <a:avLst/>
          </a:prstGeom>
        </p:spPr>
      </p:pic>
      <p:pic>
        <p:nvPicPr>
          <p:cNvPr id="5" name="4 Imagen" descr="ImagePreview.aspx.png"/>
          <p:cNvPicPr>
            <a:picLocks noChangeAspect="1"/>
          </p:cNvPicPr>
          <p:nvPr/>
        </p:nvPicPr>
        <p:blipFill>
          <a:blip r:embed="rId3">
            <a:duotone>
              <a:prstClr val="black"/>
              <a:srgbClr val="D9C3A5">
                <a:tint val="50000"/>
                <a:satMod val="180000"/>
              </a:srgbClr>
            </a:duotone>
            <a:lum contrast="20000"/>
          </a:blip>
          <a:stretch>
            <a:fillRect/>
          </a:stretch>
        </p:blipFill>
        <p:spPr>
          <a:xfrm rot="937102" flipH="1">
            <a:off x="1551247" y="214663"/>
            <a:ext cx="3506973" cy="2513852"/>
          </a:xfrm>
          <a:prstGeom prst="rect">
            <a:avLst/>
          </a:prstGeom>
        </p:spPr>
      </p:pic>
      <p:pic>
        <p:nvPicPr>
          <p:cNvPr id="6" name="5 Imagen" descr="ImagePreview.aspx.png"/>
          <p:cNvPicPr>
            <a:picLocks noChangeAspect="1"/>
          </p:cNvPicPr>
          <p:nvPr/>
        </p:nvPicPr>
        <p:blipFill>
          <a:blip r:embed="rId3">
            <a:duotone>
              <a:prstClr val="black"/>
              <a:srgbClr val="D9C3A5">
                <a:tint val="50000"/>
                <a:satMod val="180000"/>
              </a:srgbClr>
            </a:duotone>
            <a:lum contrast="20000"/>
          </a:blip>
          <a:stretch>
            <a:fillRect/>
          </a:stretch>
        </p:blipFill>
        <p:spPr>
          <a:xfrm rot="20275170" flipH="1" flipV="1">
            <a:off x="1528825" y="2226598"/>
            <a:ext cx="3643948" cy="2763857"/>
          </a:xfrm>
          <a:prstGeom prst="rect">
            <a:avLst/>
          </a:prstGeom>
        </p:spPr>
      </p:pic>
      <p:sp>
        <p:nvSpPr>
          <p:cNvPr id="7" name="6 Rectángulo"/>
          <p:cNvSpPr/>
          <p:nvPr/>
        </p:nvSpPr>
        <p:spPr>
          <a:xfrm>
            <a:off x="-571536" y="-214332"/>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fltVal val="0"/>
                                          </p:val>
                                        </p:tav>
                                        <p:tav tm="100000">
                                          <p:val>
                                            <p:strVal val="#ppt_w"/>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000" fill="hold"/>
                                        <p:tgtEl>
                                          <p:spTgt spid="4"/>
                                        </p:tgtEl>
                                        <p:attrNameLst>
                                          <p:attrName>ppt_w</p:attrName>
                                        </p:attrNameLst>
                                      </p:cBhvr>
                                      <p:tavLst>
                                        <p:tav tm="0">
                                          <p:val>
                                            <p:fltVal val="0"/>
                                          </p:val>
                                        </p:tav>
                                        <p:tav tm="100000">
                                          <p:val>
                                            <p:strVal val="#ppt_w"/>
                                          </p:val>
                                        </p:tav>
                                      </p:tavLst>
                                    </p:anim>
                                    <p:anim calcmode="lin" valueType="num">
                                      <p:cBhvr>
                                        <p:cTn id="15" dur="2000" fill="hold"/>
                                        <p:tgtEl>
                                          <p:spTgt spid="4"/>
                                        </p:tgtEl>
                                        <p:attrNameLst>
                                          <p:attrName>ppt_h</p:attrName>
                                        </p:attrNameLst>
                                      </p:cBhvr>
                                      <p:tavLst>
                                        <p:tav tm="0">
                                          <p:val>
                                            <p:fltVal val="0"/>
                                          </p:val>
                                        </p:tav>
                                        <p:tav tm="100000">
                                          <p:val>
                                            <p:strVal val="#ppt_h"/>
                                          </p:val>
                                        </p:tav>
                                      </p:tavLst>
                                    </p:anim>
                                  </p:childTnLst>
                                </p:cTn>
                              </p:par>
                              <p:par>
                                <p:cTn id="16" presetID="2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2000" fill="hold"/>
                                        <p:tgtEl>
                                          <p:spTgt spid="5"/>
                                        </p:tgtEl>
                                        <p:attrNameLst>
                                          <p:attrName>ppt_w</p:attrName>
                                        </p:attrNameLst>
                                      </p:cBhvr>
                                      <p:tavLst>
                                        <p:tav tm="0">
                                          <p:val>
                                            <p:fltVal val="0"/>
                                          </p:val>
                                        </p:tav>
                                        <p:tav tm="100000">
                                          <p:val>
                                            <p:strVal val="#ppt_w"/>
                                          </p:val>
                                        </p:tav>
                                      </p:tavLst>
                                    </p:anim>
                                    <p:anim calcmode="lin" valueType="num">
                                      <p:cBhvr>
                                        <p:cTn id="19" dur="2000" fill="hold"/>
                                        <p:tgtEl>
                                          <p:spTgt spid="5"/>
                                        </p:tgtEl>
                                        <p:attrNameLst>
                                          <p:attrName>ppt_h</p:attrName>
                                        </p:attrNameLst>
                                      </p:cBhvr>
                                      <p:tavLst>
                                        <p:tav tm="0">
                                          <p:val>
                                            <p:fltVal val="0"/>
                                          </p:val>
                                        </p:tav>
                                        <p:tav tm="100000">
                                          <p:val>
                                            <p:strVal val="#ppt_h"/>
                                          </p:val>
                                        </p:tav>
                                      </p:tavLst>
                                    </p:anim>
                                  </p:childTnLst>
                                </p:cTn>
                              </p:par>
                              <p:par>
                                <p:cTn id="20" presetID="23" presetClass="entr" presetSubtype="16"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fltVal val="0"/>
                                          </p:val>
                                        </p:tav>
                                        <p:tav tm="100000">
                                          <p:val>
                                            <p:strVal val="#ppt_h"/>
                                          </p:val>
                                        </p:tav>
                                      </p:tavLst>
                                    </p:anim>
                                  </p:childTnLst>
                                </p:cTn>
                              </p:par>
                              <p:par>
                                <p:cTn id="24" presetID="2" presetClass="entr" presetSubtype="9" fill="hold"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2000" fill="hold"/>
                                        <p:tgtEl>
                                          <p:spTgt spid="5"/>
                                        </p:tgtEl>
                                        <p:attrNameLst>
                                          <p:attrName>ppt_x</p:attrName>
                                        </p:attrNameLst>
                                      </p:cBhvr>
                                      <p:tavLst>
                                        <p:tav tm="0">
                                          <p:val>
                                            <p:strVal val="0-#ppt_w/2"/>
                                          </p:val>
                                        </p:tav>
                                        <p:tav tm="100000">
                                          <p:val>
                                            <p:strVal val="#ppt_x"/>
                                          </p:val>
                                        </p:tav>
                                      </p:tavLst>
                                    </p:anim>
                                    <p:anim calcmode="lin" valueType="num">
                                      <p:cBhvr additive="base">
                                        <p:cTn id="27" dur="2000" fill="hold"/>
                                        <p:tgtEl>
                                          <p:spTgt spid="5"/>
                                        </p:tgtEl>
                                        <p:attrNameLst>
                                          <p:attrName>ppt_y</p:attrName>
                                        </p:attrNameLst>
                                      </p:cBhvr>
                                      <p:tavLst>
                                        <p:tav tm="0">
                                          <p:val>
                                            <p:strVal val="0-#ppt_h/2"/>
                                          </p:val>
                                        </p:tav>
                                        <p:tav tm="100000">
                                          <p:val>
                                            <p:strVal val="#ppt_y"/>
                                          </p:val>
                                        </p:tav>
                                      </p:tavLst>
                                    </p:anim>
                                  </p:childTnLst>
                                </p:cTn>
                              </p:par>
                              <p:par>
                                <p:cTn id="28" presetID="2" presetClass="entr" presetSubtype="3"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additive="base">
                                        <p:cTn id="30" dur="2000" fill="hold"/>
                                        <p:tgtEl>
                                          <p:spTgt spid="3"/>
                                        </p:tgtEl>
                                        <p:attrNameLst>
                                          <p:attrName>ppt_x</p:attrName>
                                        </p:attrNameLst>
                                      </p:cBhvr>
                                      <p:tavLst>
                                        <p:tav tm="0">
                                          <p:val>
                                            <p:strVal val="1+#ppt_w/2"/>
                                          </p:val>
                                        </p:tav>
                                        <p:tav tm="100000">
                                          <p:val>
                                            <p:strVal val="#ppt_x"/>
                                          </p:val>
                                        </p:tav>
                                      </p:tavLst>
                                    </p:anim>
                                    <p:anim calcmode="lin" valueType="num">
                                      <p:cBhvr additive="base">
                                        <p:cTn id="31" dur="2000" fill="hold"/>
                                        <p:tgtEl>
                                          <p:spTgt spid="3"/>
                                        </p:tgtEl>
                                        <p:attrNameLst>
                                          <p:attrName>ppt_y</p:attrName>
                                        </p:attrNameLst>
                                      </p:cBhvr>
                                      <p:tavLst>
                                        <p:tav tm="0">
                                          <p:val>
                                            <p:strVal val="0-#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2000" fill="hold"/>
                                        <p:tgtEl>
                                          <p:spTgt spid="4"/>
                                        </p:tgtEl>
                                        <p:attrNameLst>
                                          <p:attrName>ppt_x</p:attrName>
                                        </p:attrNameLst>
                                      </p:cBhvr>
                                      <p:tavLst>
                                        <p:tav tm="0">
                                          <p:val>
                                            <p:strVal val="1+#ppt_w/2"/>
                                          </p:val>
                                        </p:tav>
                                        <p:tav tm="100000">
                                          <p:val>
                                            <p:strVal val="#ppt_x"/>
                                          </p:val>
                                        </p:tav>
                                      </p:tavLst>
                                    </p:anim>
                                    <p:anim calcmode="lin" valueType="num">
                                      <p:cBhvr additive="base">
                                        <p:cTn id="35" dur="2000" fill="hold"/>
                                        <p:tgtEl>
                                          <p:spTgt spid="4"/>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2000" fill="hold"/>
                                        <p:tgtEl>
                                          <p:spTgt spid="6"/>
                                        </p:tgtEl>
                                        <p:attrNameLst>
                                          <p:attrName>ppt_x</p:attrName>
                                        </p:attrNameLst>
                                      </p:cBhvr>
                                      <p:tavLst>
                                        <p:tav tm="0">
                                          <p:val>
                                            <p:strVal val="0-#ppt_w/2"/>
                                          </p:val>
                                        </p:tav>
                                        <p:tav tm="100000">
                                          <p:val>
                                            <p:strVal val="#ppt_x"/>
                                          </p:val>
                                        </p:tav>
                                      </p:tavLst>
                                    </p:anim>
                                    <p:anim calcmode="lin" valueType="num">
                                      <p:cBhvr additive="base">
                                        <p:cTn id="39" dur="2000" fill="hold"/>
                                        <p:tgtEl>
                                          <p:spTgt spid="6"/>
                                        </p:tgtEl>
                                        <p:attrNameLst>
                                          <p:attrName>ppt_y</p:attrName>
                                        </p:attrNameLst>
                                      </p:cBhvr>
                                      <p:tavLst>
                                        <p:tav tm="0">
                                          <p:val>
                                            <p:strVal val="1+#ppt_h/2"/>
                                          </p:val>
                                        </p:tav>
                                        <p:tav tm="100000">
                                          <p:val>
                                            <p:strVal val="#ppt_y"/>
                                          </p:val>
                                        </p:tav>
                                      </p:tavLst>
                                    </p:anim>
                                  </p:childTnLst>
                                </p:cTn>
                              </p:par>
                            </p:childTnLst>
                          </p:cTn>
                        </p:par>
                        <p:par>
                          <p:cTn id="40" fill="hold">
                            <p:stCondLst>
                              <p:cond delay="2000"/>
                            </p:stCondLst>
                            <p:childTnLst>
                              <p:par>
                                <p:cTn id="41" presetID="2" presetClass="exit" presetSubtype="3" fill="hold" nodeType="afterEffect">
                                  <p:stCondLst>
                                    <p:cond delay="0"/>
                                  </p:stCondLst>
                                  <p:childTnLst>
                                    <p:anim calcmode="lin" valueType="num">
                                      <p:cBhvr additive="base">
                                        <p:cTn id="42" dur="2000"/>
                                        <p:tgtEl>
                                          <p:spTgt spid="6"/>
                                        </p:tgtEl>
                                        <p:attrNameLst>
                                          <p:attrName>ppt_x</p:attrName>
                                        </p:attrNameLst>
                                      </p:cBhvr>
                                      <p:tavLst>
                                        <p:tav tm="0">
                                          <p:val>
                                            <p:strVal val="ppt_x"/>
                                          </p:val>
                                        </p:tav>
                                        <p:tav tm="100000">
                                          <p:val>
                                            <p:strVal val="1+ppt_w/2"/>
                                          </p:val>
                                        </p:tav>
                                      </p:tavLst>
                                    </p:anim>
                                    <p:anim calcmode="lin" valueType="num">
                                      <p:cBhvr additive="base">
                                        <p:cTn id="43" dur="2000"/>
                                        <p:tgtEl>
                                          <p:spTgt spid="6"/>
                                        </p:tgtEl>
                                        <p:attrNameLst>
                                          <p:attrName>ppt_y</p:attrName>
                                        </p:attrNameLst>
                                      </p:cBhvr>
                                      <p:tavLst>
                                        <p:tav tm="0">
                                          <p:val>
                                            <p:strVal val="ppt_y"/>
                                          </p:val>
                                        </p:tav>
                                        <p:tav tm="100000">
                                          <p:val>
                                            <p:strVal val="0-ppt_h/2"/>
                                          </p:val>
                                        </p:tav>
                                      </p:tavLst>
                                    </p:anim>
                                    <p:set>
                                      <p:cBhvr>
                                        <p:cTn id="44" dur="1" fill="hold">
                                          <p:stCondLst>
                                            <p:cond delay="1999"/>
                                          </p:stCondLst>
                                        </p:cTn>
                                        <p:tgtEl>
                                          <p:spTgt spid="6"/>
                                        </p:tgtEl>
                                        <p:attrNameLst>
                                          <p:attrName>style.visibility</p:attrName>
                                        </p:attrNameLst>
                                      </p:cBhvr>
                                      <p:to>
                                        <p:strVal val="hidden"/>
                                      </p:to>
                                    </p:set>
                                  </p:childTnLst>
                                </p:cTn>
                              </p:par>
                              <p:par>
                                <p:cTn id="45" presetID="8" presetClass="emph" presetSubtype="0" fill="hold" nodeType="withEffect">
                                  <p:stCondLst>
                                    <p:cond delay="0"/>
                                  </p:stCondLst>
                                  <p:childTnLst>
                                    <p:animRot by="-21600000">
                                      <p:cBhvr>
                                        <p:cTn id="46" dur="2000" fill="hold"/>
                                        <p:tgtEl>
                                          <p:spTgt spid="6"/>
                                        </p:tgtEl>
                                        <p:attrNameLst>
                                          <p:attrName>r</p:attrName>
                                        </p:attrNameLst>
                                      </p:cBhvr>
                                    </p:animRot>
                                  </p:childTnLst>
                                </p:cTn>
                              </p:par>
                              <p:par>
                                <p:cTn id="47" presetID="2" presetClass="exit" presetSubtype="6" fill="hold" nodeType="withEffect">
                                  <p:stCondLst>
                                    <p:cond delay="0"/>
                                  </p:stCondLst>
                                  <p:childTnLst>
                                    <p:anim calcmode="lin" valueType="num">
                                      <p:cBhvr additive="base">
                                        <p:cTn id="48" dur="2000"/>
                                        <p:tgtEl>
                                          <p:spTgt spid="5"/>
                                        </p:tgtEl>
                                        <p:attrNameLst>
                                          <p:attrName>ppt_x</p:attrName>
                                        </p:attrNameLst>
                                      </p:cBhvr>
                                      <p:tavLst>
                                        <p:tav tm="0">
                                          <p:val>
                                            <p:strVal val="ppt_x"/>
                                          </p:val>
                                        </p:tav>
                                        <p:tav tm="100000">
                                          <p:val>
                                            <p:strVal val="1+ppt_w/2"/>
                                          </p:val>
                                        </p:tav>
                                      </p:tavLst>
                                    </p:anim>
                                    <p:anim calcmode="lin" valueType="num">
                                      <p:cBhvr additive="base">
                                        <p:cTn id="49" dur="2000"/>
                                        <p:tgtEl>
                                          <p:spTgt spid="5"/>
                                        </p:tgtEl>
                                        <p:attrNameLst>
                                          <p:attrName>ppt_y</p:attrName>
                                        </p:attrNameLst>
                                      </p:cBhvr>
                                      <p:tavLst>
                                        <p:tav tm="0">
                                          <p:val>
                                            <p:strVal val="ppt_y"/>
                                          </p:val>
                                        </p:tav>
                                        <p:tav tm="100000">
                                          <p:val>
                                            <p:strVal val="1+ppt_h/2"/>
                                          </p:val>
                                        </p:tav>
                                      </p:tavLst>
                                    </p:anim>
                                    <p:set>
                                      <p:cBhvr>
                                        <p:cTn id="50" dur="1" fill="hold">
                                          <p:stCondLst>
                                            <p:cond delay="1999"/>
                                          </p:stCondLst>
                                        </p:cTn>
                                        <p:tgtEl>
                                          <p:spTgt spid="5"/>
                                        </p:tgtEl>
                                        <p:attrNameLst>
                                          <p:attrName>style.visibility</p:attrName>
                                        </p:attrNameLst>
                                      </p:cBhvr>
                                      <p:to>
                                        <p:strVal val="hidden"/>
                                      </p:to>
                                    </p:set>
                                  </p:childTnLst>
                                </p:cTn>
                              </p:par>
                              <p:par>
                                <p:cTn id="51" presetID="8" presetClass="emph" presetSubtype="0" fill="hold" nodeType="withEffect">
                                  <p:stCondLst>
                                    <p:cond delay="0"/>
                                  </p:stCondLst>
                                  <p:childTnLst>
                                    <p:animRot by="21600000">
                                      <p:cBhvr>
                                        <p:cTn id="52" dur="2000" fill="hold"/>
                                        <p:tgtEl>
                                          <p:spTgt spid="5"/>
                                        </p:tgtEl>
                                        <p:attrNameLst>
                                          <p:attrName>r</p:attrName>
                                        </p:attrNameLst>
                                      </p:cBhvr>
                                    </p:animRot>
                                  </p:childTnLst>
                                </p:cTn>
                              </p:par>
                              <p:par>
                                <p:cTn id="53" presetID="2" presetClass="exit" presetSubtype="12" fill="hold" nodeType="withEffect">
                                  <p:stCondLst>
                                    <p:cond delay="0"/>
                                  </p:stCondLst>
                                  <p:childTnLst>
                                    <p:anim calcmode="lin" valueType="num">
                                      <p:cBhvr additive="base">
                                        <p:cTn id="54" dur="2000"/>
                                        <p:tgtEl>
                                          <p:spTgt spid="3"/>
                                        </p:tgtEl>
                                        <p:attrNameLst>
                                          <p:attrName>ppt_x</p:attrName>
                                        </p:attrNameLst>
                                      </p:cBhvr>
                                      <p:tavLst>
                                        <p:tav tm="0">
                                          <p:val>
                                            <p:strVal val="ppt_x"/>
                                          </p:val>
                                        </p:tav>
                                        <p:tav tm="100000">
                                          <p:val>
                                            <p:strVal val="0-ppt_w/2"/>
                                          </p:val>
                                        </p:tav>
                                      </p:tavLst>
                                    </p:anim>
                                    <p:anim calcmode="lin" valueType="num">
                                      <p:cBhvr additive="base">
                                        <p:cTn id="55" dur="2000"/>
                                        <p:tgtEl>
                                          <p:spTgt spid="3"/>
                                        </p:tgtEl>
                                        <p:attrNameLst>
                                          <p:attrName>ppt_y</p:attrName>
                                        </p:attrNameLst>
                                      </p:cBhvr>
                                      <p:tavLst>
                                        <p:tav tm="0">
                                          <p:val>
                                            <p:strVal val="ppt_y"/>
                                          </p:val>
                                        </p:tav>
                                        <p:tav tm="100000">
                                          <p:val>
                                            <p:strVal val="1+ppt_h/2"/>
                                          </p:val>
                                        </p:tav>
                                      </p:tavLst>
                                    </p:anim>
                                    <p:set>
                                      <p:cBhvr>
                                        <p:cTn id="56" dur="1" fill="hold">
                                          <p:stCondLst>
                                            <p:cond delay="1999"/>
                                          </p:stCondLst>
                                        </p:cTn>
                                        <p:tgtEl>
                                          <p:spTgt spid="3"/>
                                        </p:tgtEl>
                                        <p:attrNameLst>
                                          <p:attrName>style.visibility</p:attrName>
                                        </p:attrNameLst>
                                      </p:cBhvr>
                                      <p:to>
                                        <p:strVal val="hidden"/>
                                      </p:to>
                                    </p:set>
                                  </p:childTnLst>
                                </p:cTn>
                              </p:par>
                              <p:par>
                                <p:cTn id="57" presetID="8" presetClass="emph" presetSubtype="0" fill="hold" nodeType="withEffect">
                                  <p:stCondLst>
                                    <p:cond delay="0"/>
                                  </p:stCondLst>
                                  <p:childTnLst>
                                    <p:animRot by="-21600000">
                                      <p:cBhvr>
                                        <p:cTn id="58" dur="2000" fill="hold"/>
                                        <p:tgtEl>
                                          <p:spTgt spid="3"/>
                                        </p:tgtEl>
                                        <p:attrNameLst>
                                          <p:attrName>r</p:attrName>
                                        </p:attrNameLst>
                                      </p:cBhvr>
                                    </p:animRot>
                                  </p:childTnLst>
                                </p:cTn>
                              </p:par>
                              <p:par>
                                <p:cTn id="59" presetID="2" presetClass="exit" presetSubtype="9" fill="hold" nodeType="withEffect">
                                  <p:stCondLst>
                                    <p:cond delay="0"/>
                                  </p:stCondLst>
                                  <p:childTnLst>
                                    <p:anim calcmode="lin" valueType="num">
                                      <p:cBhvr additive="base">
                                        <p:cTn id="60" dur="2000"/>
                                        <p:tgtEl>
                                          <p:spTgt spid="4"/>
                                        </p:tgtEl>
                                        <p:attrNameLst>
                                          <p:attrName>ppt_x</p:attrName>
                                        </p:attrNameLst>
                                      </p:cBhvr>
                                      <p:tavLst>
                                        <p:tav tm="0">
                                          <p:val>
                                            <p:strVal val="ppt_x"/>
                                          </p:val>
                                        </p:tav>
                                        <p:tav tm="100000">
                                          <p:val>
                                            <p:strVal val="0-ppt_w/2"/>
                                          </p:val>
                                        </p:tav>
                                      </p:tavLst>
                                    </p:anim>
                                    <p:anim calcmode="lin" valueType="num">
                                      <p:cBhvr additive="base">
                                        <p:cTn id="61" dur="2000"/>
                                        <p:tgtEl>
                                          <p:spTgt spid="4"/>
                                        </p:tgtEl>
                                        <p:attrNameLst>
                                          <p:attrName>ppt_y</p:attrName>
                                        </p:attrNameLst>
                                      </p:cBhvr>
                                      <p:tavLst>
                                        <p:tav tm="0">
                                          <p:val>
                                            <p:strVal val="ppt_y"/>
                                          </p:val>
                                        </p:tav>
                                        <p:tav tm="100000">
                                          <p:val>
                                            <p:strVal val="0-ppt_h/2"/>
                                          </p:val>
                                        </p:tav>
                                      </p:tavLst>
                                    </p:anim>
                                    <p:set>
                                      <p:cBhvr>
                                        <p:cTn id="62" dur="1" fill="hold">
                                          <p:stCondLst>
                                            <p:cond delay="1999"/>
                                          </p:stCondLst>
                                        </p:cTn>
                                        <p:tgtEl>
                                          <p:spTgt spid="4"/>
                                        </p:tgtEl>
                                        <p:attrNameLst>
                                          <p:attrName>style.visibility</p:attrName>
                                        </p:attrNameLst>
                                      </p:cBhvr>
                                      <p:to>
                                        <p:strVal val="hidden"/>
                                      </p:to>
                                    </p:set>
                                  </p:childTnLst>
                                </p:cTn>
                              </p:par>
                              <p:par>
                                <p:cTn id="63" presetID="8" presetClass="emph" presetSubtype="0" fill="hold" nodeType="withEffect">
                                  <p:stCondLst>
                                    <p:cond delay="0"/>
                                  </p:stCondLst>
                                  <p:childTnLst>
                                    <p:animRot by="21600000">
                                      <p:cBhvr>
                                        <p:cTn id="64" dur="2000" fill="hold"/>
                                        <p:tgtEl>
                                          <p:spTgt spid="4"/>
                                        </p:tgtEl>
                                        <p:attrNameLst>
                                          <p:attrName>r</p:attrName>
                                        </p:attrNameLst>
                                      </p:cBhvr>
                                    </p:animRot>
                                  </p:childTnLst>
                                </p:cTn>
                              </p:par>
                              <p:par>
                                <p:cTn id="65" presetID="23" presetClass="entr" presetSubtype="288" fill="hold" nodeType="withEffect">
                                  <p:stCondLst>
                                    <p:cond delay="0"/>
                                  </p:stCondLst>
                                  <p:childTnLst>
                                    <p:set>
                                      <p:cBhvr>
                                        <p:cTn id="66" dur="1" fill="hold">
                                          <p:stCondLst>
                                            <p:cond delay="0"/>
                                          </p:stCondLst>
                                        </p:cTn>
                                        <p:tgtEl>
                                          <p:spTgt spid="2"/>
                                        </p:tgtEl>
                                        <p:attrNameLst>
                                          <p:attrName>style.visibility</p:attrName>
                                        </p:attrNameLst>
                                      </p:cBhvr>
                                      <p:to>
                                        <p:strVal val="visible"/>
                                      </p:to>
                                    </p:set>
                                    <p:anim calcmode="lin" valueType="num">
                                      <p:cBhvr>
                                        <p:cTn id="67" dur="2000" fill="hold"/>
                                        <p:tgtEl>
                                          <p:spTgt spid="2"/>
                                        </p:tgtEl>
                                        <p:attrNameLst>
                                          <p:attrName>ppt_w</p:attrName>
                                        </p:attrNameLst>
                                      </p:cBhvr>
                                      <p:tavLst>
                                        <p:tav tm="0">
                                          <p:val>
                                            <p:strVal val="4/3*#ppt_w"/>
                                          </p:val>
                                        </p:tav>
                                        <p:tav tm="100000">
                                          <p:val>
                                            <p:strVal val="#ppt_w"/>
                                          </p:val>
                                        </p:tav>
                                      </p:tavLst>
                                    </p:anim>
                                    <p:anim calcmode="lin" valueType="num">
                                      <p:cBhvr>
                                        <p:cTn id="68" dur="2000" fill="hold"/>
                                        <p:tgtEl>
                                          <p:spTgt spid="2"/>
                                        </p:tgtEl>
                                        <p:attrNameLst>
                                          <p:attrName>ppt_h</p:attrName>
                                        </p:attrNameLst>
                                      </p:cBhvr>
                                      <p:tavLst>
                                        <p:tav tm="0">
                                          <p:val>
                                            <p:strVal val="4/3*#ppt_h"/>
                                          </p:val>
                                        </p:tav>
                                        <p:tav tm="100000">
                                          <p:val>
                                            <p:strVal val="#ppt_h"/>
                                          </p:val>
                                        </p:tav>
                                      </p:tavLst>
                                    </p:anim>
                                  </p:childTnLst>
                                </p:cTn>
                              </p:par>
                              <p:par>
                                <p:cTn id="69" presetID="16" presetClass="entr" presetSubtype="37" fill="hold" nodeType="withEffect">
                                  <p:stCondLst>
                                    <p:cond delay="0"/>
                                  </p:stCondLst>
                                  <p:childTnLst>
                                    <p:set>
                                      <p:cBhvr>
                                        <p:cTn id="70" dur="1" fill="hold">
                                          <p:stCondLst>
                                            <p:cond delay="0"/>
                                          </p:stCondLst>
                                        </p:cTn>
                                        <p:tgtEl>
                                          <p:spTgt spid="2"/>
                                        </p:tgtEl>
                                        <p:attrNameLst>
                                          <p:attrName>style.visibility</p:attrName>
                                        </p:attrNameLst>
                                      </p:cBhvr>
                                      <p:to>
                                        <p:strVal val="visible"/>
                                      </p:to>
                                    </p:set>
                                    <p:animEffect transition="in" filter="barn(outVertical)">
                                      <p:cBhvr>
                                        <p:cTn id="7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0">
              <a:srgbClr val="332015"/>
            </a:gs>
            <a:gs pos="30000">
              <a:srgbClr val="D49E6C"/>
            </a:gs>
            <a:gs pos="70000">
              <a:srgbClr val="A65528"/>
            </a:gs>
            <a:gs pos="100000">
              <a:srgbClr val="663012"/>
            </a:gs>
          </a:gsLst>
          <a:lin ang="10800000" scaled="0"/>
        </a:gradFill>
        <a:effectLst/>
      </p:bgPr>
    </p:bg>
    <p:spTree>
      <p:nvGrpSpPr>
        <p:cNvPr id="1" name=""/>
        <p:cNvGrpSpPr/>
        <p:nvPr/>
      </p:nvGrpSpPr>
      <p:grpSpPr>
        <a:xfrm>
          <a:off x="0" y="0"/>
          <a:ext cx="0" cy="0"/>
          <a:chOff x="0" y="0"/>
          <a:chExt cx="0" cy="0"/>
        </a:xfrm>
      </p:grpSpPr>
      <p:pic>
        <p:nvPicPr>
          <p:cNvPr id="2" name="1 Imagen" descr="uk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NOTAS MUSICALES (187).png"/>
          <p:cNvPicPr>
            <a:picLocks noChangeAspect="1"/>
          </p:cNvPicPr>
          <p:nvPr/>
        </p:nvPicPr>
        <p:blipFill>
          <a:blip r:embed="rId3">
            <a:duotone>
              <a:prstClr val="black"/>
              <a:srgbClr val="D9C3A5">
                <a:tint val="50000"/>
                <a:satMod val="180000"/>
              </a:srgbClr>
            </a:duotone>
            <a:lum bright="30000" contrast="40000"/>
          </a:blip>
          <a:stretch>
            <a:fillRect/>
          </a:stretch>
        </p:blipFill>
        <p:spPr>
          <a:xfrm>
            <a:off x="1643042" y="0"/>
            <a:ext cx="3071834" cy="2074512"/>
          </a:xfrm>
          <a:prstGeom prst="rect">
            <a:avLst/>
          </a:prstGeom>
        </p:spPr>
      </p:pic>
      <p:pic>
        <p:nvPicPr>
          <p:cNvPr id="4" name="3 Imagen" descr="NOTAS MUSICALES (187).png"/>
          <p:cNvPicPr>
            <a:picLocks noChangeAspect="1"/>
          </p:cNvPicPr>
          <p:nvPr/>
        </p:nvPicPr>
        <p:blipFill>
          <a:blip r:embed="rId3">
            <a:duotone>
              <a:prstClr val="black"/>
              <a:srgbClr val="D9C3A5">
                <a:tint val="50000"/>
                <a:satMod val="180000"/>
              </a:srgbClr>
            </a:duotone>
            <a:lum bright="30000" contrast="40000"/>
          </a:blip>
          <a:stretch>
            <a:fillRect/>
          </a:stretch>
        </p:blipFill>
        <p:spPr>
          <a:xfrm flipH="1">
            <a:off x="4357686" y="0"/>
            <a:ext cx="3133748" cy="2074512"/>
          </a:xfrm>
          <a:prstGeom prst="rect">
            <a:avLst/>
          </a:prstGeom>
        </p:spPr>
      </p:pic>
      <p:pic>
        <p:nvPicPr>
          <p:cNvPr id="5" name="4 Imagen" descr="NOTAS MUSICALES (187).png"/>
          <p:cNvPicPr>
            <a:picLocks noChangeAspect="1"/>
          </p:cNvPicPr>
          <p:nvPr/>
        </p:nvPicPr>
        <p:blipFill>
          <a:blip r:embed="rId3">
            <a:duotone>
              <a:prstClr val="black"/>
              <a:srgbClr val="D9C3A5">
                <a:tint val="50000"/>
                <a:satMod val="180000"/>
              </a:srgbClr>
            </a:duotone>
            <a:lum bright="30000" contrast="40000"/>
          </a:blip>
          <a:stretch>
            <a:fillRect/>
          </a:stretch>
        </p:blipFill>
        <p:spPr>
          <a:xfrm>
            <a:off x="1643042" y="785794"/>
            <a:ext cx="3071834" cy="2074512"/>
          </a:xfrm>
          <a:prstGeom prst="rect">
            <a:avLst/>
          </a:prstGeom>
        </p:spPr>
      </p:pic>
      <p:pic>
        <p:nvPicPr>
          <p:cNvPr id="6" name="5 Imagen" descr="NOTAS MUSICALES (187).png"/>
          <p:cNvPicPr>
            <a:picLocks noChangeAspect="1"/>
          </p:cNvPicPr>
          <p:nvPr/>
        </p:nvPicPr>
        <p:blipFill>
          <a:blip r:embed="rId3">
            <a:duotone>
              <a:prstClr val="black"/>
              <a:srgbClr val="D9C3A5">
                <a:tint val="50000"/>
                <a:satMod val="180000"/>
              </a:srgbClr>
            </a:duotone>
            <a:lum bright="30000" contrast="40000"/>
          </a:blip>
          <a:stretch>
            <a:fillRect/>
          </a:stretch>
        </p:blipFill>
        <p:spPr>
          <a:xfrm flipH="1">
            <a:off x="4357686" y="785794"/>
            <a:ext cx="3133748" cy="2074512"/>
          </a:xfrm>
          <a:prstGeom prst="rect">
            <a:avLst/>
          </a:prstGeom>
        </p:spPr>
      </p:pic>
      <p:pic>
        <p:nvPicPr>
          <p:cNvPr id="7" name="6 Imagen" descr="NOTAS MUSICALES (187).png"/>
          <p:cNvPicPr>
            <a:picLocks noChangeAspect="1"/>
          </p:cNvPicPr>
          <p:nvPr/>
        </p:nvPicPr>
        <p:blipFill>
          <a:blip r:embed="rId3">
            <a:duotone>
              <a:prstClr val="black"/>
              <a:srgbClr val="D9C3A5">
                <a:tint val="50000"/>
                <a:satMod val="180000"/>
              </a:srgbClr>
            </a:duotone>
            <a:lum bright="30000" contrast="40000"/>
          </a:blip>
          <a:stretch>
            <a:fillRect/>
          </a:stretch>
        </p:blipFill>
        <p:spPr>
          <a:xfrm>
            <a:off x="1643042" y="1571636"/>
            <a:ext cx="3071834" cy="2074512"/>
          </a:xfrm>
          <a:prstGeom prst="rect">
            <a:avLst/>
          </a:prstGeom>
        </p:spPr>
      </p:pic>
      <p:pic>
        <p:nvPicPr>
          <p:cNvPr id="8" name="7 Imagen" descr="NOTAS MUSICALES (187).png"/>
          <p:cNvPicPr>
            <a:picLocks noChangeAspect="1"/>
          </p:cNvPicPr>
          <p:nvPr/>
        </p:nvPicPr>
        <p:blipFill>
          <a:blip r:embed="rId3">
            <a:duotone>
              <a:prstClr val="black"/>
              <a:srgbClr val="D9C3A5">
                <a:tint val="50000"/>
                <a:satMod val="180000"/>
              </a:srgbClr>
            </a:duotone>
            <a:lum bright="30000" contrast="40000"/>
          </a:blip>
          <a:stretch>
            <a:fillRect/>
          </a:stretch>
        </p:blipFill>
        <p:spPr>
          <a:xfrm flipH="1">
            <a:off x="4357686" y="1571636"/>
            <a:ext cx="3133748" cy="2074512"/>
          </a:xfrm>
          <a:prstGeom prst="rect">
            <a:avLst/>
          </a:prstGeom>
        </p:spPr>
      </p:pic>
      <p:pic>
        <p:nvPicPr>
          <p:cNvPr id="9" name="8 Imagen" descr="NOTAS MUSICALES (187).png"/>
          <p:cNvPicPr>
            <a:picLocks noChangeAspect="1"/>
          </p:cNvPicPr>
          <p:nvPr/>
        </p:nvPicPr>
        <p:blipFill>
          <a:blip r:embed="rId3">
            <a:duotone>
              <a:prstClr val="black"/>
              <a:srgbClr val="D9C3A5">
                <a:tint val="50000"/>
                <a:satMod val="180000"/>
              </a:srgbClr>
            </a:duotone>
            <a:lum bright="30000" contrast="40000"/>
          </a:blip>
          <a:stretch>
            <a:fillRect/>
          </a:stretch>
        </p:blipFill>
        <p:spPr>
          <a:xfrm>
            <a:off x="1643042" y="2357430"/>
            <a:ext cx="3071834" cy="2074512"/>
          </a:xfrm>
          <a:prstGeom prst="rect">
            <a:avLst/>
          </a:prstGeom>
        </p:spPr>
      </p:pic>
      <p:pic>
        <p:nvPicPr>
          <p:cNvPr id="10" name="9 Imagen" descr="NOTAS MUSICALES (187).png"/>
          <p:cNvPicPr>
            <a:picLocks noChangeAspect="1"/>
          </p:cNvPicPr>
          <p:nvPr/>
        </p:nvPicPr>
        <p:blipFill>
          <a:blip r:embed="rId3">
            <a:duotone>
              <a:prstClr val="black"/>
              <a:srgbClr val="D9C3A5">
                <a:tint val="50000"/>
                <a:satMod val="180000"/>
              </a:srgbClr>
            </a:duotone>
            <a:lum bright="30000" contrast="40000"/>
          </a:blip>
          <a:stretch>
            <a:fillRect/>
          </a:stretch>
        </p:blipFill>
        <p:spPr>
          <a:xfrm flipH="1">
            <a:off x="4357686" y="2357430"/>
            <a:ext cx="3133748" cy="2074512"/>
          </a:xfrm>
          <a:prstGeom prst="rect">
            <a:avLst/>
          </a:prstGeom>
        </p:spPr>
      </p:pic>
      <p:pic>
        <p:nvPicPr>
          <p:cNvPr id="11" name="10 Imagen" descr="NOTAS MUSICALES (187).png"/>
          <p:cNvPicPr>
            <a:picLocks noChangeAspect="1"/>
          </p:cNvPicPr>
          <p:nvPr/>
        </p:nvPicPr>
        <p:blipFill>
          <a:blip r:embed="rId3">
            <a:duotone>
              <a:prstClr val="black"/>
              <a:srgbClr val="D9C3A5">
                <a:tint val="50000"/>
                <a:satMod val="180000"/>
              </a:srgbClr>
            </a:duotone>
            <a:lum bright="30000" contrast="40000"/>
          </a:blip>
          <a:stretch>
            <a:fillRect/>
          </a:stretch>
        </p:blipFill>
        <p:spPr>
          <a:xfrm>
            <a:off x="1643042" y="3143272"/>
            <a:ext cx="3071834" cy="2074512"/>
          </a:xfrm>
          <a:prstGeom prst="rect">
            <a:avLst/>
          </a:prstGeom>
        </p:spPr>
      </p:pic>
      <p:pic>
        <p:nvPicPr>
          <p:cNvPr id="12" name="11 Imagen" descr="NOTAS MUSICALES (187).png"/>
          <p:cNvPicPr>
            <a:picLocks noChangeAspect="1"/>
          </p:cNvPicPr>
          <p:nvPr/>
        </p:nvPicPr>
        <p:blipFill>
          <a:blip r:embed="rId3">
            <a:duotone>
              <a:prstClr val="black"/>
              <a:srgbClr val="D9C3A5">
                <a:tint val="50000"/>
                <a:satMod val="180000"/>
              </a:srgbClr>
            </a:duotone>
            <a:lum bright="30000" contrast="40000"/>
          </a:blip>
          <a:stretch>
            <a:fillRect/>
          </a:stretch>
        </p:blipFill>
        <p:spPr>
          <a:xfrm flipH="1">
            <a:off x="4357686" y="3143272"/>
            <a:ext cx="3133748" cy="2074512"/>
          </a:xfrm>
          <a:prstGeom prst="rect">
            <a:avLst/>
          </a:prstGeom>
        </p:spPr>
      </p:pic>
      <p:pic>
        <p:nvPicPr>
          <p:cNvPr id="13" name="12 Imagen" descr="NOTAS MUSICALES (187).png"/>
          <p:cNvPicPr>
            <a:picLocks noChangeAspect="1"/>
          </p:cNvPicPr>
          <p:nvPr/>
        </p:nvPicPr>
        <p:blipFill>
          <a:blip r:embed="rId3">
            <a:duotone>
              <a:prstClr val="black"/>
              <a:srgbClr val="D9C3A5">
                <a:tint val="50000"/>
                <a:satMod val="180000"/>
              </a:srgbClr>
            </a:duotone>
            <a:lum bright="30000" contrast="40000"/>
          </a:blip>
          <a:stretch>
            <a:fillRect/>
          </a:stretch>
        </p:blipFill>
        <p:spPr>
          <a:xfrm>
            <a:off x="1643042" y="3929066"/>
            <a:ext cx="3071834" cy="2074512"/>
          </a:xfrm>
          <a:prstGeom prst="rect">
            <a:avLst/>
          </a:prstGeom>
        </p:spPr>
      </p:pic>
      <p:pic>
        <p:nvPicPr>
          <p:cNvPr id="14" name="13 Imagen" descr="NOTAS MUSICALES (187).png"/>
          <p:cNvPicPr>
            <a:picLocks noChangeAspect="1"/>
          </p:cNvPicPr>
          <p:nvPr/>
        </p:nvPicPr>
        <p:blipFill>
          <a:blip r:embed="rId3">
            <a:duotone>
              <a:prstClr val="black"/>
              <a:srgbClr val="D9C3A5">
                <a:tint val="50000"/>
                <a:satMod val="180000"/>
              </a:srgbClr>
            </a:duotone>
            <a:lum bright="30000" contrast="40000"/>
          </a:blip>
          <a:stretch>
            <a:fillRect/>
          </a:stretch>
        </p:blipFill>
        <p:spPr>
          <a:xfrm flipH="1">
            <a:off x="4357686" y="3929066"/>
            <a:ext cx="3133748" cy="2074512"/>
          </a:xfrm>
          <a:prstGeom prst="rect">
            <a:avLst/>
          </a:prstGeom>
        </p:spPr>
      </p:pic>
      <p:sp>
        <p:nvSpPr>
          <p:cNvPr id="15" name="14 Rectángulo"/>
          <p:cNvSpPr/>
          <p:nvPr/>
        </p:nvSpPr>
        <p:spPr>
          <a:xfrm>
            <a:off x="-571536" y="-214332"/>
            <a:ext cx="9858444"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4"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ppt_x"/>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ppt_x"/>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ppt_x"/>
                                          </p:val>
                                        </p:tav>
                                        <p:tav tm="100000">
                                          <p:val>
                                            <p:strVal val="#ppt_x"/>
                                          </p:val>
                                        </p:tav>
                                      </p:tavLst>
                                    </p:anim>
                                    <p:anim calcmode="lin" valueType="num">
                                      <p:cBhvr additive="base">
                                        <p:cTn id="31" dur="2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ppt_x"/>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ppt_x"/>
                                          </p:val>
                                        </p:tav>
                                        <p:tav tm="100000">
                                          <p:val>
                                            <p:strVal val="#ppt_x"/>
                                          </p:val>
                                        </p:tav>
                                      </p:tavLst>
                                    </p:anim>
                                    <p:anim calcmode="lin" valueType="num">
                                      <p:cBhvr additive="base">
                                        <p:cTn id="39" dur="2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ppt_x"/>
                                          </p:val>
                                        </p:tav>
                                        <p:tav tm="100000">
                                          <p:val>
                                            <p:strVal val="#ppt_x"/>
                                          </p:val>
                                        </p:tav>
                                      </p:tavLst>
                                    </p:anim>
                                    <p:anim calcmode="lin" valueType="num">
                                      <p:cBhvr additive="base">
                                        <p:cTn id="43" dur="2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ppt_x"/>
                                          </p:val>
                                        </p:tav>
                                        <p:tav tm="100000">
                                          <p:val>
                                            <p:strVal val="#ppt_x"/>
                                          </p:val>
                                        </p:tav>
                                      </p:tavLst>
                                    </p:anim>
                                    <p:anim calcmode="lin" valueType="num">
                                      <p:cBhvr additive="base">
                                        <p:cTn id="47" dur="2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ppt_x"/>
                                          </p:val>
                                        </p:tav>
                                        <p:tav tm="100000">
                                          <p:val>
                                            <p:strVal val="#ppt_x"/>
                                          </p:val>
                                        </p:tav>
                                      </p:tavLst>
                                    </p:anim>
                                    <p:anim calcmode="lin" valueType="num">
                                      <p:cBhvr additive="base">
                                        <p:cTn id="51" dur="2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ppt_x"/>
                                          </p:val>
                                        </p:tav>
                                        <p:tav tm="100000">
                                          <p:val>
                                            <p:strVal val="#ppt_x"/>
                                          </p:val>
                                        </p:tav>
                                      </p:tavLst>
                                    </p:anim>
                                    <p:anim calcmode="lin" valueType="num">
                                      <p:cBhvr additive="base">
                                        <p:cTn id="55" dur="2000" fill="hold"/>
                                        <p:tgtEl>
                                          <p:spTgt spid="14"/>
                                        </p:tgtEl>
                                        <p:attrNameLst>
                                          <p:attrName>ppt_y</p:attrName>
                                        </p:attrNameLst>
                                      </p:cBhvr>
                                      <p:tavLst>
                                        <p:tav tm="0">
                                          <p:val>
                                            <p:strVal val="1+#ppt_h/2"/>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5"/>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9"/>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11"/>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13"/>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4"/>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6"/>
                                        </p:tgtEl>
                                        <p:attrNameLst>
                                          <p:attrName>r</p:attrName>
                                        </p:attrNameLst>
                                      </p:cBhvr>
                                    </p:animRot>
                                  </p:childTnLst>
                                </p:cTn>
                              </p:par>
                              <p:par>
                                <p:cTn id="72" presetID="8" presetClass="emph" presetSubtype="0" fill="hold" nodeType="withEffect">
                                  <p:stCondLst>
                                    <p:cond delay="0"/>
                                  </p:stCondLst>
                                  <p:childTnLst>
                                    <p:animRot by="-21600000">
                                      <p:cBhvr>
                                        <p:cTn id="73" dur="2000" fill="hold"/>
                                        <p:tgtEl>
                                          <p:spTgt spid="8"/>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10"/>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12"/>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14"/>
                                        </p:tgtEl>
                                        <p:attrNameLst>
                                          <p:attrName>r</p:attrName>
                                        </p:attrNameLst>
                                      </p:cBhvr>
                                    </p:animRot>
                                  </p:childTnLst>
                                </p:cTn>
                              </p:par>
                            </p:childTnLst>
                          </p:cTn>
                        </p:par>
                        <p:par>
                          <p:cTn id="80" fill="hold">
                            <p:stCondLst>
                              <p:cond delay="2000"/>
                            </p:stCondLst>
                            <p:childTnLst>
                              <p:par>
                                <p:cTn id="81" presetID="2" presetClass="exit" presetSubtype="4" fill="hold" nodeType="afterEffect">
                                  <p:stCondLst>
                                    <p:cond delay="0"/>
                                  </p:stCondLst>
                                  <p:childTnLst>
                                    <p:anim calcmode="lin" valueType="num">
                                      <p:cBhvr additive="base">
                                        <p:cTn id="82" dur="2000"/>
                                        <p:tgtEl>
                                          <p:spTgt spid="3"/>
                                        </p:tgtEl>
                                        <p:attrNameLst>
                                          <p:attrName>ppt_x</p:attrName>
                                        </p:attrNameLst>
                                      </p:cBhvr>
                                      <p:tavLst>
                                        <p:tav tm="0">
                                          <p:val>
                                            <p:strVal val="ppt_x"/>
                                          </p:val>
                                        </p:tav>
                                        <p:tav tm="100000">
                                          <p:val>
                                            <p:strVal val="ppt_x"/>
                                          </p:val>
                                        </p:tav>
                                      </p:tavLst>
                                    </p:anim>
                                    <p:anim calcmode="lin" valueType="num">
                                      <p:cBhvr additive="base">
                                        <p:cTn id="83" dur="2000"/>
                                        <p:tgtEl>
                                          <p:spTgt spid="3"/>
                                        </p:tgtEl>
                                        <p:attrNameLst>
                                          <p:attrName>ppt_y</p:attrName>
                                        </p:attrNameLst>
                                      </p:cBhvr>
                                      <p:tavLst>
                                        <p:tav tm="0">
                                          <p:val>
                                            <p:strVal val="ppt_y"/>
                                          </p:val>
                                        </p:tav>
                                        <p:tav tm="100000">
                                          <p:val>
                                            <p:strVal val="1+ppt_h/2"/>
                                          </p:val>
                                        </p:tav>
                                      </p:tavLst>
                                    </p:anim>
                                    <p:set>
                                      <p:cBhvr>
                                        <p:cTn id="84" dur="1" fill="hold">
                                          <p:stCondLst>
                                            <p:cond delay="1999"/>
                                          </p:stCondLst>
                                        </p:cTn>
                                        <p:tgtEl>
                                          <p:spTgt spid="3"/>
                                        </p:tgtEl>
                                        <p:attrNameLst>
                                          <p:attrName>style.visibility</p:attrName>
                                        </p:attrNameLst>
                                      </p:cBhvr>
                                      <p:to>
                                        <p:strVal val="hidden"/>
                                      </p:to>
                                    </p:set>
                                  </p:childTnLst>
                                </p:cTn>
                              </p:par>
                              <p:par>
                                <p:cTn id="85" presetID="2" presetClass="exit" presetSubtype="4" fill="hold" nodeType="withEffect">
                                  <p:stCondLst>
                                    <p:cond delay="0"/>
                                  </p:stCondLst>
                                  <p:childTnLst>
                                    <p:anim calcmode="lin" valueType="num">
                                      <p:cBhvr additive="base">
                                        <p:cTn id="86" dur="2000"/>
                                        <p:tgtEl>
                                          <p:spTgt spid="4"/>
                                        </p:tgtEl>
                                        <p:attrNameLst>
                                          <p:attrName>ppt_x</p:attrName>
                                        </p:attrNameLst>
                                      </p:cBhvr>
                                      <p:tavLst>
                                        <p:tav tm="0">
                                          <p:val>
                                            <p:strVal val="ppt_x"/>
                                          </p:val>
                                        </p:tav>
                                        <p:tav tm="100000">
                                          <p:val>
                                            <p:strVal val="ppt_x"/>
                                          </p:val>
                                        </p:tav>
                                      </p:tavLst>
                                    </p:anim>
                                    <p:anim calcmode="lin" valueType="num">
                                      <p:cBhvr additive="base">
                                        <p:cTn id="87" dur="2000"/>
                                        <p:tgtEl>
                                          <p:spTgt spid="4"/>
                                        </p:tgtEl>
                                        <p:attrNameLst>
                                          <p:attrName>ppt_y</p:attrName>
                                        </p:attrNameLst>
                                      </p:cBhvr>
                                      <p:tavLst>
                                        <p:tav tm="0">
                                          <p:val>
                                            <p:strVal val="ppt_y"/>
                                          </p:val>
                                        </p:tav>
                                        <p:tav tm="100000">
                                          <p:val>
                                            <p:strVal val="1+ppt_h/2"/>
                                          </p:val>
                                        </p:tav>
                                      </p:tavLst>
                                    </p:anim>
                                    <p:set>
                                      <p:cBhvr>
                                        <p:cTn id="88" dur="1" fill="hold">
                                          <p:stCondLst>
                                            <p:cond delay="1999"/>
                                          </p:stCondLst>
                                        </p:cTn>
                                        <p:tgtEl>
                                          <p:spTgt spid="4"/>
                                        </p:tgtEl>
                                        <p:attrNameLst>
                                          <p:attrName>style.visibility</p:attrName>
                                        </p:attrNameLst>
                                      </p:cBhvr>
                                      <p:to>
                                        <p:strVal val="hidden"/>
                                      </p:to>
                                    </p:set>
                                  </p:childTnLst>
                                </p:cTn>
                              </p:par>
                              <p:par>
                                <p:cTn id="89" presetID="2" presetClass="exit" presetSubtype="4" fill="hold" nodeType="withEffect">
                                  <p:stCondLst>
                                    <p:cond delay="0"/>
                                  </p:stCondLst>
                                  <p:childTnLst>
                                    <p:anim calcmode="lin" valueType="num">
                                      <p:cBhvr additive="base">
                                        <p:cTn id="90" dur="2000"/>
                                        <p:tgtEl>
                                          <p:spTgt spid="5"/>
                                        </p:tgtEl>
                                        <p:attrNameLst>
                                          <p:attrName>ppt_x</p:attrName>
                                        </p:attrNameLst>
                                      </p:cBhvr>
                                      <p:tavLst>
                                        <p:tav tm="0">
                                          <p:val>
                                            <p:strVal val="ppt_x"/>
                                          </p:val>
                                        </p:tav>
                                        <p:tav tm="100000">
                                          <p:val>
                                            <p:strVal val="ppt_x"/>
                                          </p:val>
                                        </p:tav>
                                      </p:tavLst>
                                    </p:anim>
                                    <p:anim calcmode="lin" valueType="num">
                                      <p:cBhvr additive="base">
                                        <p:cTn id="91" dur="2000"/>
                                        <p:tgtEl>
                                          <p:spTgt spid="5"/>
                                        </p:tgtEl>
                                        <p:attrNameLst>
                                          <p:attrName>ppt_y</p:attrName>
                                        </p:attrNameLst>
                                      </p:cBhvr>
                                      <p:tavLst>
                                        <p:tav tm="0">
                                          <p:val>
                                            <p:strVal val="ppt_y"/>
                                          </p:val>
                                        </p:tav>
                                        <p:tav tm="100000">
                                          <p:val>
                                            <p:strVal val="1+ppt_h/2"/>
                                          </p:val>
                                        </p:tav>
                                      </p:tavLst>
                                    </p:anim>
                                    <p:set>
                                      <p:cBhvr>
                                        <p:cTn id="92" dur="1" fill="hold">
                                          <p:stCondLst>
                                            <p:cond delay="1999"/>
                                          </p:stCondLst>
                                        </p:cTn>
                                        <p:tgtEl>
                                          <p:spTgt spid="5"/>
                                        </p:tgtEl>
                                        <p:attrNameLst>
                                          <p:attrName>style.visibility</p:attrName>
                                        </p:attrNameLst>
                                      </p:cBhvr>
                                      <p:to>
                                        <p:strVal val="hidden"/>
                                      </p:to>
                                    </p:set>
                                  </p:childTnLst>
                                </p:cTn>
                              </p:par>
                              <p:par>
                                <p:cTn id="93" presetID="2" presetClass="exit" presetSubtype="4" fill="hold" nodeType="withEffect">
                                  <p:stCondLst>
                                    <p:cond delay="0"/>
                                  </p:stCondLst>
                                  <p:childTnLst>
                                    <p:anim calcmode="lin" valueType="num">
                                      <p:cBhvr additive="base">
                                        <p:cTn id="94" dur="2000"/>
                                        <p:tgtEl>
                                          <p:spTgt spid="6"/>
                                        </p:tgtEl>
                                        <p:attrNameLst>
                                          <p:attrName>ppt_x</p:attrName>
                                        </p:attrNameLst>
                                      </p:cBhvr>
                                      <p:tavLst>
                                        <p:tav tm="0">
                                          <p:val>
                                            <p:strVal val="ppt_x"/>
                                          </p:val>
                                        </p:tav>
                                        <p:tav tm="100000">
                                          <p:val>
                                            <p:strVal val="ppt_x"/>
                                          </p:val>
                                        </p:tav>
                                      </p:tavLst>
                                    </p:anim>
                                    <p:anim calcmode="lin" valueType="num">
                                      <p:cBhvr additive="base">
                                        <p:cTn id="95" dur="2000"/>
                                        <p:tgtEl>
                                          <p:spTgt spid="6"/>
                                        </p:tgtEl>
                                        <p:attrNameLst>
                                          <p:attrName>ppt_y</p:attrName>
                                        </p:attrNameLst>
                                      </p:cBhvr>
                                      <p:tavLst>
                                        <p:tav tm="0">
                                          <p:val>
                                            <p:strVal val="ppt_y"/>
                                          </p:val>
                                        </p:tav>
                                        <p:tav tm="100000">
                                          <p:val>
                                            <p:strVal val="1+ppt_h/2"/>
                                          </p:val>
                                        </p:tav>
                                      </p:tavLst>
                                    </p:anim>
                                    <p:set>
                                      <p:cBhvr>
                                        <p:cTn id="96" dur="1" fill="hold">
                                          <p:stCondLst>
                                            <p:cond delay="1999"/>
                                          </p:stCondLst>
                                        </p:cTn>
                                        <p:tgtEl>
                                          <p:spTgt spid="6"/>
                                        </p:tgtEl>
                                        <p:attrNameLst>
                                          <p:attrName>style.visibility</p:attrName>
                                        </p:attrNameLst>
                                      </p:cBhvr>
                                      <p:to>
                                        <p:strVal val="hidden"/>
                                      </p:to>
                                    </p:set>
                                  </p:childTnLst>
                                </p:cTn>
                              </p:par>
                              <p:par>
                                <p:cTn id="97" presetID="2" presetClass="exit" presetSubtype="4" fill="hold" nodeType="withEffect">
                                  <p:stCondLst>
                                    <p:cond delay="0"/>
                                  </p:stCondLst>
                                  <p:childTnLst>
                                    <p:anim calcmode="lin" valueType="num">
                                      <p:cBhvr additive="base">
                                        <p:cTn id="98" dur="2000"/>
                                        <p:tgtEl>
                                          <p:spTgt spid="7"/>
                                        </p:tgtEl>
                                        <p:attrNameLst>
                                          <p:attrName>ppt_x</p:attrName>
                                        </p:attrNameLst>
                                      </p:cBhvr>
                                      <p:tavLst>
                                        <p:tav tm="0">
                                          <p:val>
                                            <p:strVal val="ppt_x"/>
                                          </p:val>
                                        </p:tav>
                                        <p:tav tm="100000">
                                          <p:val>
                                            <p:strVal val="ppt_x"/>
                                          </p:val>
                                        </p:tav>
                                      </p:tavLst>
                                    </p:anim>
                                    <p:anim calcmode="lin" valueType="num">
                                      <p:cBhvr additive="base">
                                        <p:cTn id="99" dur="2000"/>
                                        <p:tgtEl>
                                          <p:spTgt spid="7"/>
                                        </p:tgtEl>
                                        <p:attrNameLst>
                                          <p:attrName>ppt_y</p:attrName>
                                        </p:attrNameLst>
                                      </p:cBhvr>
                                      <p:tavLst>
                                        <p:tav tm="0">
                                          <p:val>
                                            <p:strVal val="ppt_y"/>
                                          </p:val>
                                        </p:tav>
                                        <p:tav tm="100000">
                                          <p:val>
                                            <p:strVal val="1+ppt_h/2"/>
                                          </p:val>
                                        </p:tav>
                                      </p:tavLst>
                                    </p:anim>
                                    <p:set>
                                      <p:cBhvr>
                                        <p:cTn id="100" dur="1" fill="hold">
                                          <p:stCondLst>
                                            <p:cond delay="1999"/>
                                          </p:stCondLst>
                                        </p:cTn>
                                        <p:tgtEl>
                                          <p:spTgt spid="7"/>
                                        </p:tgtEl>
                                        <p:attrNameLst>
                                          <p:attrName>style.visibility</p:attrName>
                                        </p:attrNameLst>
                                      </p:cBhvr>
                                      <p:to>
                                        <p:strVal val="hidden"/>
                                      </p:to>
                                    </p:set>
                                  </p:childTnLst>
                                </p:cTn>
                              </p:par>
                              <p:par>
                                <p:cTn id="101" presetID="2" presetClass="exit" presetSubtype="4" fill="hold" nodeType="withEffect">
                                  <p:stCondLst>
                                    <p:cond delay="0"/>
                                  </p:stCondLst>
                                  <p:childTnLst>
                                    <p:anim calcmode="lin" valueType="num">
                                      <p:cBhvr additive="base">
                                        <p:cTn id="102" dur="2000"/>
                                        <p:tgtEl>
                                          <p:spTgt spid="8"/>
                                        </p:tgtEl>
                                        <p:attrNameLst>
                                          <p:attrName>ppt_x</p:attrName>
                                        </p:attrNameLst>
                                      </p:cBhvr>
                                      <p:tavLst>
                                        <p:tav tm="0">
                                          <p:val>
                                            <p:strVal val="ppt_x"/>
                                          </p:val>
                                        </p:tav>
                                        <p:tav tm="100000">
                                          <p:val>
                                            <p:strVal val="ppt_x"/>
                                          </p:val>
                                        </p:tav>
                                      </p:tavLst>
                                    </p:anim>
                                    <p:anim calcmode="lin" valueType="num">
                                      <p:cBhvr additive="base">
                                        <p:cTn id="103" dur="2000"/>
                                        <p:tgtEl>
                                          <p:spTgt spid="8"/>
                                        </p:tgtEl>
                                        <p:attrNameLst>
                                          <p:attrName>ppt_y</p:attrName>
                                        </p:attrNameLst>
                                      </p:cBhvr>
                                      <p:tavLst>
                                        <p:tav tm="0">
                                          <p:val>
                                            <p:strVal val="ppt_y"/>
                                          </p:val>
                                        </p:tav>
                                        <p:tav tm="100000">
                                          <p:val>
                                            <p:strVal val="1+ppt_h/2"/>
                                          </p:val>
                                        </p:tav>
                                      </p:tavLst>
                                    </p:anim>
                                    <p:set>
                                      <p:cBhvr>
                                        <p:cTn id="104" dur="1" fill="hold">
                                          <p:stCondLst>
                                            <p:cond delay="1999"/>
                                          </p:stCondLst>
                                        </p:cTn>
                                        <p:tgtEl>
                                          <p:spTgt spid="8"/>
                                        </p:tgtEl>
                                        <p:attrNameLst>
                                          <p:attrName>style.visibility</p:attrName>
                                        </p:attrNameLst>
                                      </p:cBhvr>
                                      <p:to>
                                        <p:strVal val="hidden"/>
                                      </p:to>
                                    </p:set>
                                  </p:childTnLst>
                                </p:cTn>
                              </p:par>
                              <p:par>
                                <p:cTn id="105" presetID="2" presetClass="exit" presetSubtype="4" fill="hold" nodeType="withEffect">
                                  <p:stCondLst>
                                    <p:cond delay="0"/>
                                  </p:stCondLst>
                                  <p:childTnLst>
                                    <p:anim calcmode="lin" valueType="num">
                                      <p:cBhvr additive="base">
                                        <p:cTn id="106" dur="2000"/>
                                        <p:tgtEl>
                                          <p:spTgt spid="9"/>
                                        </p:tgtEl>
                                        <p:attrNameLst>
                                          <p:attrName>ppt_x</p:attrName>
                                        </p:attrNameLst>
                                      </p:cBhvr>
                                      <p:tavLst>
                                        <p:tav tm="0">
                                          <p:val>
                                            <p:strVal val="ppt_x"/>
                                          </p:val>
                                        </p:tav>
                                        <p:tav tm="100000">
                                          <p:val>
                                            <p:strVal val="ppt_x"/>
                                          </p:val>
                                        </p:tav>
                                      </p:tavLst>
                                    </p:anim>
                                    <p:anim calcmode="lin" valueType="num">
                                      <p:cBhvr additive="base">
                                        <p:cTn id="107" dur="2000"/>
                                        <p:tgtEl>
                                          <p:spTgt spid="9"/>
                                        </p:tgtEl>
                                        <p:attrNameLst>
                                          <p:attrName>ppt_y</p:attrName>
                                        </p:attrNameLst>
                                      </p:cBhvr>
                                      <p:tavLst>
                                        <p:tav tm="0">
                                          <p:val>
                                            <p:strVal val="ppt_y"/>
                                          </p:val>
                                        </p:tav>
                                        <p:tav tm="100000">
                                          <p:val>
                                            <p:strVal val="1+ppt_h/2"/>
                                          </p:val>
                                        </p:tav>
                                      </p:tavLst>
                                    </p:anim>
                                    <p:set>
                                      <p:cBhvr>
                                        <p:cTn id="108" dur="1" fill="hold">
                                          <p:stCondLst>
                                            <p:cond delay="1999"/>
                                          </p:stCondLst>
                                        </p:cTn>
                                        <p:tgtEl>
                                          <p:spTgt spid="9"/>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2000"/>
                                        <p:tgtEl>
                                          <p:spTgt spid="10"/>
                                        </p:tgtEl>
                                        <p:attrNameLst>
                                          <p:attrName>ppt_x</p:attrName>
                                        </p:attrNameLst>
                                      </p:cBhvr>
                                      <p:tavLst>
                                        <p:tav tm="0">
                                          <p:val>
                                            <p:strVal val="ppt_x"/>
                                          </p:val>
                                        </p:tav>
                                        <p:tav tm="100000">
                                          <p:val>
                                            <p:strVal val="ppt_x"/>
                                          </p:val>
                                        </p:tav>
                                      </p:tavLst>
                                    </p:anim>
                                    <p:anim calcmode="lin" valueType="num">
                                      <p:cBhvr additive="base">
                                        <p:cTn id="111" dur="2000"/>
                                        <p:tgtEl>
                                          <p:spTgt spid="10"/>
                                        </p:tgtEl>
                                        <p:attrNameLst>
                                          <p:attrName>ppt_y</p:attrName>
                                        </p:attrNameLst>
                                      </p:cBhvr>
                                      <p:tavLst>
                                        <p:tav tm="0">
                                          <p:val>
                                            <p:strVal val="ppt_y"/>
                                          </p:val>
                                        </p:tav>
                                        <p:tav tm="100000">
                                          <p:val>
                                            <p:strVal val="1+ppt_h/2"/>
                                          </p:val>
                                        </p:tav>
                                      </p:tavLst>
                                    </p:anim>
                                    <p:set>
                                      <p:cBhvr>
                                        <p:cTn id="112" dur="1" fill="hold">
                                          <p:stCondLst>
                                            <p:cond delay="1999"/>
                                          </p:stCondLst>
                                        </p:cTn>
                                        <p:tgtEl>
                                          <p:spTgt spid="10"/>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2000"/>
                                        <p:tgtEl>
                                          <p:spTgt spid="11"/>
                                        </p:tgtEl>
                                        <p:attrNameLst>
                                          <p:attrName>ppt_x</p:attrName>
                                        </p:attrNameLst>
                                      </p:cBhvr>
                                      <p:tavLst>
                                        <p:tav tm="0">
                                          <p:val>
                                            <p:strVal val="ppt_x"/>
                                          </p:val>
                                        </p:tav>
                                        <p:tav tm="100000">
                                          <p:val>
                                            <p:strVal val="ppt_x"/>
                                          </p:val>
                                        </p:tav>
                                      </p:tavLst>
                                    </p:anim>
                                    <p:anim calcmode="lin" valueType="num">
                                      <p:cBhvr additive="base">
                                        <p:cTn id="115" dur="2000"/>
                                        <p:tgtEl>
                                          <p:spTgt spid="11"/>
                                        </p:tgtEl>
                                        <p:attrNameLst>
                                          <p:attrName>ppt_y</p:attrName>
                                        </p:attrNameLst>
                                      </p:cBhvr>
                                      <p:tavLst>
                                        <p:tav tm="0">
                                          <p:val>
                                            <p:strVal val="ppt_y"/>
                                          </p:val>
                                        </p:tav>
                                        <p:tav tm="100000">
                                          <p:val>
                                            <p:strVal val="1+ppt_h/2"/>
                                          </p:val>
                                        </p:tav>
                                      </p:tavLst>
                                    </p:anim>
                                    <p:set>
                                      <p:cBhvr>
                                        <p:cTn id="116" dur="1" fill="hold">
                                          <p:stCondLst>
                                            <p:cond delay="1999"/>
                                          </p:stCondLst>
                                        </p:cTn>
                                        <p:tgtEl>
                                          <p:spTgt spid="11"/>
                                        </p:tgtEl>
                                        <p:attrNameLst>
                                          <p:attrName>style.visibility</p:attrName>
                                        </p:attrNameLst>
                                      </p:cBhvr>
                                      <p:to>
                                        <p:strVal val="hidden"/>
                                      </p:to>
                                    </p:set>
                                  </p:childTnLst>
                                </p:cTn>
                              </p:par>
                              <p:par>
                                <p:cTn id="117" presetID="2" presetClass="exit" presetSubtype="4" fill="hold" nodeType="withEffect">
                                  <p:stCondLst>
                                    <p:cond delay="0"/>
                                  </p:stCondLst>
                                  <p:childTnLst>
                                    <p:anim calcmode="lin" valueType="num">
                                      <p:cBhvr additive="base">
                                        <p:cTn id="118" dur="2000"/>
                                        <p:tgtEl>
                                          <p:spTgt spid="12"/>
                                        </p:tgtEl>
                                        <p:attrNameLst>
                                          <p:attrName>ppt_x</p:attrName>
                                        </p:attrNameLst>
                                      </p:cBhvr>
                                      <p:tavLst>
                                        <p:tav tm="0">
                                          <p:val>
                                            <p:strVal val="ppt_x"/>
                                          </p:val>
                                        </p:tav>
                                        <p:tav tm="100000">
                                          <p:val>
                                            <p:strVal val="ppt_x"/>
                                          </p:val>
                                        </p:tav>
                                      </p:tavLst>
                                    </p:anim>
                                    <p:anim calcmode="lin" valueType="num">
                                      <p:cBhvr additive="base">
                                        <p:cTn id="119" dur="2000"/>
                                        <p:tgtEl>
                                          <p:spTgt spid="12"/>
                                        </p:tgtEl>
                                        <p:attrNameLst>
                                          <p:attrName>ppt_y</p:attrName>
                                        </p:attrNameLst>
                                      </p:cBhvr>
                                      <p:tavLst>
                                        <p:tav tm="0">
                                          <p:val>
                                            <p:strVal val="ppt_y"/>
                                          </p:val>
                                        </p:tav>
                                        <p:tav tm="100000">
                                          <p:val>
                                            <p:strVal val="1+ppt_h/2"/>
                                          </p:val>
                                        </p:tav>
                                      </p:tavLst>
                                    </p:anim>
                                    <p:set>
                                      <p:cBhvr>
                                        <p:cTn id="120" dur="1" fill="hold">
                                          <p:stCondLst>
                                            <p:cond delay="1999"/>
                                          </p:stCondLst>
                                        </p:cTn>
                                        <p:tgtEl>
                                          <p:spTgt spid="12"/>
                                        </p:tgtEl>
                                        <p:attrNameLst>
                                          <p:attrName>style.visibility</p:attrName>
                                        </p:attrNameLst>
                                      </p:cBhvr>
                                      <p:to>
                                        <p:strVal val="hidden"/>
                                      </p:to>
                                    </p:set>
                                  </p:childTnLst>
                                </p:cTn>
                              </p:par>
                              <p:par>
                                <p:cTn id="121" presetID="2" presetClass="exit" presetSubtype="4" fill="hold" nodeType="withEffect">
                                  <p:stCondLst>
                                    <p:cond delay="0"/>
                                  </p:stCondLst>
                                  <p:childTnLst>
                                    <p:anim calcmode="lin" valueType="num">
                                      <p:cBhvr additive="base">
                                        <p:cTn id="122" dur="2000"/>
                                        <p:tgtEl>
                                          <p:spTgt spid="13"/>
                                        </p:tgtEl>
                                        <p:attrNameLst>
                                          <p:attrName>ppt_x</p:attrName>
                                        </p:attrNameLst>
                                      </p:cBhvr>
                                      <p:tavLst>
                                        <p:tav tm="0">
                                          <p:val>
                                            <p:strVal val="ppt_x"/>
                                          </p:val>
                                        </p:tav>
                                        <p:tav tm="100000">
                                          <p:val>
                                            <p:strVal val="ppt_x"/>
                                          </p:val>
                                        </p:tav>
                                      </p:tavLst>
                                    </p:anim>
                                    <p:anim calcmode="lin" valueType="num">
                                      <p:cBhvr additive="base">
                                        <p:cTn id="123" dur="2000"/>
                                        <p:tgtEl>
                                          <p:spTgt spid="13"/>
                                        </p:tgtEl>
                                        <p:attrNameLst>
                                          <p:attrName>ppt_y</p:attrName>
                                        </p:attrNameLst>
                                      </p:cBhvr>
                                      <p:tavLst>
                                        <p:tav tm="0">
                                          <p:val>
                                            <p:strVal val="ppt_y"/>
                                          </p:val>
                                        </p:tav>
                                        <p:tav tm="100000">
                                          <p:val>
                                            <p:strVal val="1+ppt_h/2"/>
                                          </p:val>
                                        </p:tav>
                                      </p:tavLst>
                                    </p:anim>
                                    <p:set>
                                      <p:cBhvr>
                                        <p:cTn id="124" dur="1" fill="hold">
                                          <p:stCondLst>
                                            <p:cond delay="1999"/>
                                          </p:stCondLst>
                                        </p:cTn>
                                        <p:tgtEl>
                                          <p:spTgt spid="13"/>
                                        </p:tgtEl>
                                        <p:attrNameLst>
                                          <p:attrName>style.visibility</p:attrName>
                                        </p:attrNameLst>
                                      </p:cBhvr>
                                      <p:to>
                                        <p:strVal val="hidden"/>
                                      </p:to>
                                    </p:set>
                                  </p:childTnLst>
                                </p:cTn>
                              </p:par>
                              <p:par>
                                <p:cTn id="125" presetID="2" presetClass="exit" presetSubtype="4" fill="hold" nodeType="withEffect">
                                  <p:stCondLst>
                                    <p:cond delay="0"/>
                                  </p:stCondLst>
                                  <p:childTnLst>
                                    <p:anim calcmode="lin" valueType="num">
                                      <p:cBhvr additive="base">
                                        <p:cTn id="126" dur="2000"/>
                                        <p:tgtEl>
                                          <p:spTgt spid="14"/>
                                        </p:tgtEl>
                                        <p:attrNameLst>
                                          <p:attrName>ppt_x</p:attrName>
                                        </p:attrNameLst>
                                      </p:cBhvr>
                                      <p:tavLst>
                                        <p:tav tm="0">
                                          <p:val>
                                            <p:strVal val="ppt_x"/>
                                          </p:val>
                                        </p:tav>
                                        <p:tav tm="100000">
                                          <p:val>
                                            <p:strVal val="ppt_x"/>
                                          </p:val>
                                        </p:tav>
                                      </p:tavLst>
                                    </p:anim>
                                    <p:anim calcmode="lin" valueType="num">
                                      <p:cBhvr additive="base">
                                        <p:cTn id="127" dur="2000"/>
                                        <p:tgtEl>
                                          <p:spTgt spid="14"/>
                                        </p:tgtEl>
                                        <p:attrNameLst>
                                          <p:attrName>ppt_y</p:attrName>
                                        </p:attrNameLst>
                                      </p:cBhvr>
                                      <p:tavLst>
                                        <p:tav tm="0">
                                          <p:val>
                                            <p:strVal val="ppt_y"/>
                                          </p:val>
                                        </p:tav>
                                        <p:tav tm="100000">
                                          <p:val>
                                            <p:strVal val="1+ppt_h/2"/>
                                          </p:val>
                                        </p:tav>
                                      </p:tavLst>
                                    </p:anim>
                                    <p:set>
                                      <p:cBhvr>
                                        <p:cTn id="128" dur="1" fill="hold">
                                          <p:stCondLst>
                                            <p:cond delay="1999"/>
                                          </p:stCondLst>
                                        </p:cTn>
                                        <p:tgtEl>
                                          <p:spTgt spid="14"/>
                                        </p:tgtEl>
                                        <p:attrNameLst>
                                          <p:attrName>style.visibility</p:attrName>
                                        </p:attrNameLst>
                                      </p:cBhvr>
                                      <p:to>
                                        <p:strVal val="hidden"/>
                                      </p:to>
                                    </p:set>
                                  </p:childTnLst>
                                </p:cTn>
                              </p:par>
                              <p:par>
                                <p:cTn id="129" presetID="8" presetClass="emph" presetSubtype="0" fill="hold" nodeType="withEffect">
                                  <p:stCondLst>
                                    <p:cond delay="0"/>
                                  </p:stCondLst>
                                  <p:childTnLst>
                                    <p:animRot by="21600000">
                                      <p:cBhvr>
                                        <p:cTn id="130" dur="2000" fill="hold"/>
                                        <p:tgtEl>
                                          <p:spTgt spid="3"/>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5"/>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7"/>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9"/>
                                        </p:tgtEl>
                                        <p:attrNameLst>
                                          <p:attrName>r</p:attrName>
                                        </p:attrNameLst>
                                      </p:cBhvr>
                                    </p:animRot>
                                  </p:childTnLst>
                                </p:cTn>
                              </p:par>
                              <p:par>
                                <p:cTn id="137" presetID="8" presetClass="emph" presetSubtype="0" fill="hold" nodeType="withEffect">
                                  <p:stCondLst>
                                    <p:cond delay="0"/>
                                  </p:stCondLst>
                                  <p:childTnLst>
                                    <p:animRot by="21600000">
                                      <p:cBhvr>
                                        <p:cTn id="138" dur="2000" fill="hold"/>
                                        <p:tgtEl>
                                          <p:spTgt spid="11"/>
                                        </p:tgtEl>
                                        <p:attrNameLst>
                                          <p:attrName>r</p:attrName>
                                        </p:attrNameLst>
                                      </p:cBhvr>
                                    </p:animRot>
                                  </p:childTnLst>
                                </p:cTn>
                              </p:par>
                              <p:par>
                                <p:cTn id="139" presetID="8" presetClass="emph" presetSubtype="0" fill="hold" nodeType="withEffect">
                                  <p:stCondLst>
                                    <p:cond delay="0"/>
                                  </p:stCondLst>
                                  <p:childTnLst>
                                    <p:animRot by="21600000">
                                      <p:cBhvr>
                                        <p:cTn id="140" dur="2000" fill="hold"/>
                                        <p:tgtEl>
                                          <p:spTgt spid="13"/>
                                        </p:tgtEl>
                                        <p:attrNameLst>
                                          <p:attrName>r</p:attrName>
                                        </p:attrNameLst>
                                      </p:cBhvr>
                                    </p:animRot>
                                  </p:childTnLst>
                                </p:cTn>
                              </p:par>
                              <p:par>
                                <p:cTn id="141" presetID="8" presetClass="emph" presetSubtype="0" fill="hold" nodeType="withEffect">
                                  <p:stCondLst>
                                    <p:cond delay="0"/>
                                  </p:stCondLst>
                                  <p:childTnLst>
                                    <p:animRot by="-21600000">
                                      <p:cBhvr>
                                        <p:cTn id="142" dur="2000" fill="hold"/>
                                        <p:tgtEl>
                                          <p:spTgt spid="4"/>
                                        </p:tgtEl>
                                        <p:attrNameLst>
                                          <p:attrName>r</p:attrName>
                                        </p:attrNameLst>
                                      </p:cBhvr>
                                    </p:animRot>
                                  </p:childTnLst>
                                </p:cTn>
                              </p:par>
                              <p:par>
                                <p:cTn id="143" presetID="8" presetClass="emph" presetSubtype="0" fill="hold" nodeType="withEffect">
                                  <p:stCondLst>
                                    <p:cond delay="0"/>
                                  </p:stCondLst>
                                  <p:childTnLst>
                                    <p:animRot by="-21600000">
                                      <p:cBhvr>
                                        <p:cTn id="144" dur="2000" fill="hold"/>
                                        <p:tgtEl>
                                          <p:spTgt spid="6"/>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8"/>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10"/>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12"/>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14"/>
                                        </p:tgtEl>
                                        <p:attrNameLst>
                                          <p:attrName>r</p:attrName>
                                        </p:attrNameLst>
                                      </p:cBhvr>
                                    </p:animRot>
                                  </p:childTnLst>
                                </p:cTn>
                              </p:par>
                              <p:par>
                                <p:cTn id="153" presetID="17" presetClass="entr" presetSubtype="1"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 calcmode="lin" valueType="num">
                                      <p:cBhvr>
                                        <p:cTn id="155" dur="2000" fill="hold"/>
                                        <p:tgtEl>
                                          <p:spTgt spid="2"/>
                                        </p:tgtEl>
                                        <p:attrNameLst>
                                          <p:attrName>ppt_x</p:attrName>
                                        </p:attrNameLst>
                                      </p:cBhvr>
                                      <p:tavLst>
                                        <p:tav tm="0">
                                          <p:val>
                                            <p:strVal val="#ppt_x"/>
                                          </p:val>
                                        </p:tav>
                                        <p:tav tm="100000">
                                          <p:val>
                                            <p:strVal val="#ppt_x"/>
                                          </p:val>
                                        </p:tav>
                                      </p:tavLst>
                                    </p:anim>
                                    <p:anim calcmode="lin" valueType="num">
                                      <p:cBhvr>
                                        <p:cTn id="156" dur="2000" fill="hold"/>
                                        <p:tgtEl>
                                          <p:spTgt spid="2"/>
                                        </p:tgtEl>
                                        <p:attrNameLst>
                                          <p:attrName>ppt_y</p:attrName>
                                        </p:attrNameLst>
                                      </p:cBhvr>
                                      <p:tavLst>
                                        <p:tav tm="0">
                                          <p:val>
                                            <p:strVal val="#ppt_y-#ppt_h/2"/>
                                          </p:val>
                                        </p:tav>
                                        <p:tav tm="100000">
                                          <p:val>
                                            <p:strVal val="#ppt_y"/>
                                          </p:val>
                                        </p:tav>
                                      </p:tavLst>
                                    </p:anim>
                                    <p:anim calcmode="lin" valueType="num">
                                      <p:cBhvr>
                                        <p:cTn id="157" dur="2000" fill="hold"/>
                                        <p:tgtEl>
                                          <p:spTgt spid="2"/>
                                        </p:tgtEl>
                                        <p:attrNameLst>
                                          <p:attrName>ppt_w</p:attrName>
                                        </p:attrNameLst>
                                      </p:cBhvr>
                                      <p:tavLst>
                                        <p:tav tm="0">
                                          <p:val>
                                            <p:strVal val="#ppt_w"/>
                                          </p:val>
                                        </p:tav>
                                        <p:tav tm="100000">
                                          <p:val>
                                            <p:strVal val="#ppt_w"/>
                                          </p:val>
                                        </p:tav>
                                      </p:tavLst>
                                    </p:anim>
                                    <p:anim calcmode="lin" valueType="num">
                                      <p:cBhvr>
                                        <p:cTn id="158" dur="2000" fill="hold"/>
                                        <p:tgtEl>
                                          <p:spTgt spid="2"/>
                                        </p:tgtEl>
                                        <p:attrNameLst>
                                          <p:attrName>ppt_h</p:attrName>
                                        </p:attrNameLst>
                                      </p:cBhvr>
                                      <p:tavLst>
                                        <p:tav tm="0">
                                          <p:val>
                                            <p:fltVal val="0"/>
                                          </p:val>
                                        </p:tav>
                                        <p:tav tm="100000">
                                          <p:val>
                                            <p:strVal val="#ppt_h"/>
                                          </p:val>
                                        </p:tav>
                                      </p:tavLst>
                                    </p:anim>
                                  </p:childTnLst>
                                </p:cTn>
                              </p:par>
                              <p:par>
                                <p:cTn id="159" presetID="16" presetClass="entr" presetSubtype="37" fill="hold" nodeType="withEffect">
                                  <p:stCondLst>
                                    <p:cond delay="0"/>
                                  </p:stCondLst>
                                  <p:childTnLst>
                                    <p:set>
                                      <p:cBhvr>
                                        <p:cTn id="160" dur="1" fill="hold">
                                          <p:stCondLst>
                                            <p:cond delay="0"/>
                                          </p:stCondLst>
                                        </p:cTn>
                                        <p:tgtEl>
                                          <p:spTgt spid="2"/>
                                        </p:tgtEl>
                                        <p:attrNameLst>
                                          <p:attrName>style.visibility</p:attrName>
                                        </p:attrNameLst>
                                      </p:cBhvr>
                                      <p:to>
                                        <p:strVal val="visible"/>
                                      </p:to>
                                    </p:set>
                                    <p:animEffect transition="in" filter="barn(outVertical)">
                                      <p:cBhvr>
                                        <p:cTn id="16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10000"/>
              </a:schemeClr>
            </a:gs>
            <a:gs pos="64999">
              <a:srgbClr val="F0EBD5"/>
            </a:gs>
            <a:gs pos="100000">
              <a:srgbClr val="D1C39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woman-sitting-on-thr-top-of-the-violin-3866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9c4zj8Gyi.png"/>
          <p:cNvPicPr>
            <a:picLocks noChangeAspect="1"/>
          </p:cNvPicPr>
          <p:nvPr/>
        </p:nvPicPr>
        <p:blipFill>
          <a:blip r:embed="rId3">
            <a:duotone>
              <a:prstClr val="black"/>
              <a:srgbClr val="D9C3A5">
                <a:tint val="50000"/>
                <a:satMod val="180000"/>
              </a:srgbClr>
            </a:duotone>
          </a:blip>
          <a:stretch>
            <a:fillRect/>
          </a:stretch>
        </p:blipFill>
        <p:spPr>
          <a:xfrm rot="735351">
            <a:off x="3101902" y="-154917"/>
            <a:ext cx="2786062" cy="1928826"/>
          </a:xfrm>
          <a:prstGeom prst="rect">
            <a:avLst/>
          </a:prstGeom>
          <a:effectLst>
            <a:softEdge rad="12700"/>
          </a:effectLst>
        </p:spPr>
      </p:pic>
      <p:pic>
        <p:nvPicPr>
          <p:cNvPr id="4" name="3 Imagen" descr="9c4zj8Gyi.png"/>
          <p:cNvPicPr>
            <a:picLocks noChangeAspect="1"/>
          </p:cNvPicPr>
          <p:nvPr/>
        </p:nvPicPr>
        <p:blipFill>
          <a:blip r:embed="rId3">
            <a:duotone>
              <a:prstClr val="black"/>
              <a:srgbClr val="D9C3A5">
                <a:tint val="50000"/>
                <a:satMod val="180000"/>
              </a:srgbClr>
            </a:duotone>
          </a:blip>
          <a:stretch>
            <a:fillRect/>
          </a:stretch>
        </p:blipFill>
        <p:spPr>
          <a:xfrm rot="11363182">
            <a:off x="3210438" y="3428971"/>
            <a:ext cx="2786062" cy="1928826"/>
          </a:xfrm>
          <a:prstGeom prst="rect">
            <a:avLst/>
          </a:prstGeom>
          <a:effectLst>
            <a:softEdge rad="12700"/>
          </a:effectLst>
        </p:spPr>
      </p:pic>
      <p:pic>
        <p:nvPicPr>
          <p:cNvPr id="5" name="4 Imagen" descr="9c4zj8Gyi.png"/>
          <p:cNvPicPr>
            <a:picLocks noChangeAspect="1"/>
          </p:cNvPicPr>
          <p:nvPr/>
        </p:nvPicPr>
        <p:blipFill>
          <a:blip r:embed="rId3">
            <a:duotone>
              <a:prstClr val="black"/>
              <a:srgbClr val="D9C3A5">
                <a:tint val="50000"/>
                <a:satMod val="180000"/>
              </a:srgbClr>
            </a:duotone>
          </a:blip>
          <a:stretch>
            <a:fillRect/>
          </a:stretch>
        </p:blipFill>
        <p:spPr>
          <a:xfrm rot="5400000">
            <a:off x="5286390" y="1643046"/>
            <a:ext cx="2786062" cy="1928826"/>
          </a:xfrm>
          <a:prstGeom prst="rect">
            <a:avLst/>
          </a:prstGeom>
          <a:effectLst>
            <a:softEdge rad="12700"/>
          </a:effectLst>
        </p:spPr>
      </p:pic>
      <p:pic>
        <p:nvPicPr>
          <p:cNvPr id="6" name="5 Imagen" descr="9c4zj8Gyi.png"/>
          <p:cNvPicPr>
            <a:picLocks noChangeAspect="1"/>
          </p:cNvPicPr>
          <p:nvPr/>
        </p:nvPicPr>
        <p:blipFill>
          <a:blip r:embed="rId3">
            <a:duotone>
              <a:prstClr val="black"/>
              <a:srgbClr val="D9C3A5">
                <a:tint val="50000"/>
                <a:satMod val="180000"/>
              </a:srgbClr>
            </a:duotone>
          </a:blip>
          <a:stretch>
            <a:fillRect/>
          </a:stretch>
        </p:blipFill>
        <p:spPr>
          <a:xfrm rot="16200000">
            <a:off x="1357300" y="1857360"/>
            <a:ext cx="2786062" cy="1928826"/>
          </a:xfrm>
          <a:prstGeom prst="rect">
            <a:avLst/>
          </a:prstGeom>
          <a:effectLst>
            <a:softEdge rad="12700"/>
          </a:effectLst>
        </p:spPr>
      </p:pic>
      <p:pic>
        <p:nvPicPr>
          <p:cNvPr id="7" name="6 Imagen" descr="9c4zj8Gyi.png"/>
          <p:cNvPicPr>
            <a:picLocks noChangeAspect="1"/>
          </p:cNvPicPr>
          <p:nvPr/>
        </p:nvPicPr>
        <p:blipFill>
          <a:blip r:embed="rId3">
            <a:duotone>
              <a:prstClr val="black"/>
              <a:srgbClr val="D9C3A5">
                <a:tint val="50000"/>
                <a:satMod val="180000"/>
              </a:srgbClr>
            </a:duotone>
          </a:blip>
          <a:stretch>
            <a:fillRect/>
          </a:stretch>
        </p:blipFill>
        <p:spPr>
          <a:xfrm rot="2834358">
            <a:off x="4547066" y="355912"/>
            <a:ext cx="2786062" cy="1928826"/>
          </a:xfrm>
          <a:prstGeom prst="rect">
            <a:avLst/>
          </a:prstGeom>
          <a:effectLst>
            <a:softEdge rad="12700"/>
          </a:effectLst>
        </p:spPr>
      </p:pic>
      <p:pic>
        <p:nvPicPr>
          <p:cNvPr id="8" name="7 Imagen" descr="9c4zj8Gyi.png"/>
          <p:cNvPicPr>
            <a:picLocks noChangeAspect="1"/>
          </p:cNvPicPr>
          <p:nvPr/>
        </p:nvPicPr>
        <p:blipFill>
          <a:blip r:embed="rId3">
            <a:duotone>
              <a:prstClr val="black"/>
              <a:srgbClr val="D9C3A5">
                <a:tint val="50000"/>
                <a:satMod val="180000"/>
              </a:srgbClr>
            </a:duotone>
          </a:blip>
          <a:stretch>
            <a:fillRect/>
          </a:stretch>
        </p:blipFill>
        <p:spPr>
          <a:xfrm rot="18692483">
            <a:off x="1538465" y="432029"/>
            <a:ext cx="2786062" cy="1928826"/>
          </a:xfrm>
          <a:prstGeom prst="rect">
            <a:avLst/>
          </a:prstGeom>
          <a:effectLst>
            <a:softEdge rad="12700"/>
          </a:effectLst>
        </p:spPr>
      </p:pic>
      <p:pic>
        <p:nvPicPr>
          <p:cNvPr id="9" name="8 Imagen" descr="9c4zj8Gyi.png"/>
          <p:cNvPicPr>
            <a:picLocks noChangeAspect="1"/>
          </p:cNvPicPr>
          <p:nvPr/>
        </p:nvPicPr>
        <p:blipFill>
          <a:blip r:embed="rId3">
            <a:duotone>
              <a:prstClr val="black"/>
              <a:srgbClr val="D9C3A5">
                <a:tint val="50000"/>
                <a:satMod val="180000"/>
              </a:srgbClr>
            </a:duotone>
          </a:blip>
          <a:stretch>
            <a:fillRect/>
          </a:stretch>
        </p:blipFill>
        <p:spPr>
          <a:xfrm rot="8467495">
            <a:off x="4583004" y="3089571"/>
            <a:ext cx="2786062" cy="1928826"/>
          </a:xfrm>
          <a:prstGeom prst="rect">
            <a:avLst/>
          </a:prstGeom>
          <a:effectLst>
            <a:softEdge rad="12700"/>
          </a:effectLst>
        </p:spPr>
      </p:pic>
      <p:pic>
        <p:nvPicPr>
          <p:cNvPr id="10" name="9 Imagen" descr="9c4zj8Gyi.png"/>
          <p:cNvPicPr>
            <a:picLocks noChangeAspect="1"/>
          </p:cNvPicPr>
          <p:nvPr/>
        </p:nvPicPr>
        <p:blipFill>
          <a:blip r:embed="rId3">
            <a:duotone>
              <a:prstClr val="black"/>
              <a:srgbClr val="D9C3A5">
                <a:tint val="50000"/>
                <a:satMod val="180000"/>
              </a:srgbClr>
            </a:duotone>
          </a:blip>
          <a:stretch>
            <a:fillRect/>
          </a:stretch>
        </p:blipFill>
        <p:spPr>
          <a:xfrm rot="13371070">
            <a:off x="1855730" y="3261765"/>
            <a:ext cx="2786062" cy="1928826"/>
          </a:xfrm>
          <a:prstGeom prst="rect">
            <a:avLst/>
          </a:prstGeom>
          <a:effectLst>
            <a:softEdge rad="12700"/>
          </a:effectLst>
        </p:spPr>
      </p:pic>
      <p:pic>
        <p:nvPicPr>
          <p:cNvPr id="11" name="10 Imagen" descr="Red_pog.png"/>
          <p:cNvPicPr>
            <a:picLocks noChangeAspect="1"/>
          </p:cNvPicPr>
          <p:nvPr/>
        </p:nvPicPr>
        <p:blipFill>
          <a:blip r:embed="rId4">
            <a:duotone>
              <a:prstClr val="black"/>
              <a:srgbClr val="D9C3A5">
                <a:tint val="50000"/>
                <a:satMod val="180000"/>
              </a:srgbClr>
            </a:duotone>
          </a:blip>
          <a:stretch>
            <a:fillRect/>
          </a:stretch>
        </p:blipFill>
        <p:spPr>
          <a:xfrm>
            <a:off x="4071934" y="2214560"/>
            <a:ext cx="1019180" cy="1019180"/>
          </a:xfrm>
          <a:prstGeom prst="rect">
            <a:avLst/>
          </a:prstGeom>
          <a:effectLst>
            <a:softEdge rad="12700"/>
          </a:effectLst>
        </p:spPr>
      </p:pic>
      <p:sp>
        <p:nvSpPr>
          <p:cNvPr id="12" name="11 Rectángulo"/>
          <p:cNvSpPr/>
          <p:nvPr/>
        </p:nvSpPr>
        <p:spPr>
          <a:xfrm>
            <a:off x="-571536" y="-214332"/>
            <a:ext cx="9858444"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fltVal val="0"/>
                                          </p:val>
                                        </p:tav>
                                        <p:tav tm="100000">
                                          <p:val>
                                            <p:strVal val="#ppt_w"/>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anim calcmode="lin" valueType="num">
                                      <p:cBhvr>
                                        <p:cTn id="12" dur="2000" fill="hold"/>
                                        <p:tgtEl>
                                          <p:spTgt spid="3"/>
                                        </p:tgtEl>
                                        <p:attrNameLst>
                                          <p:attrName>ppt_x</p:attrName>
                                        </p:attrNameLst>
                                      </p:cBhvr>
                                      <p:tavLst>
                                        <p:tav tm="0">
                                          <p:val>
                                            <p:fltVal val="0.5"/>
                                          </p:val>
                                        </p:tav>
                                        <p:tav tm="100000">
                                          <p:val>
                                            <p:strVal val="#ppt_x"/>
                                          </p:val>
                                        </p:tav>
                                      </p:tavLst>
                                    </p:anim>
                                    <p:anim calcmode="lin" valueType="num">
                                      <p:cBhvr>
                                        <p:cTn id="13" dur="2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fltVal val="0"/>
                                          </p:val>
                                        </p:tav>
                                        <p:tav tm="100000">
                                          <p:val>
                                            <p:strVal val="#ppt_w"/>
                                          </p:val>
                                        </p:tav>
                                      </p:tavLst>
                                    </p:anim>
                                    <p:anim calcmode="lin" valueType="num">
                                      <p:cBhvr>
                                        <p:cTn id="17" dur="2000" fill="hold"/>
                                        <p:tgtEl>
                                          <p:spTgt spid="4"/>
                                        </p:tgtEl>
                                        <p:attrNameLst>
                                          <p:attrName>ppt_h</p:attrName>
                                        </p:attrNameLst>
                                      </p:cBhvr>
                                      <p:tavLst>
                                        <p:tav tm="0">
                                          <p:val>
                                            <p:fltVal val="0"/>
                                          </p:val>
                                        </p:tav>
                                        <p:tav tm="100000">
                                          <p:val>
                                            <p:strVal val="#ppt_h"/>
                                          </p:val>
                                        </p:tav>
                                      </p:tavLst>
                                    </p:anim>
                                    <p:anim calcmode="lin" valueType="num">
                                      <p:cBhvr>
                                        <p:cTn id="18" dur="2000" fill="hold"/>
                                        <p:tgtEl>
                                          <p:spTgt spid="4"/>
                                        </p:tgtEl>
                                        <p:attrNameLst>
                                          <p:attrName>ppt_x</p:attrName>
                                        </p:attrNameLst>
                                      </p:cBhvr>
                                      <p:tavLst>
                                        <p:tav tm="0">
                                          <p:val>
                                            <p:fltVal val="0.5"/>
                                          </p:val>
                                        </p:tav>
                                        <p:tav tm="100000">
                                          <p:val>
                                            <p:strVal val="#ppt_x"/>
                                          </p:val>
                                        </p:tav>
                                      </p:tavLst>
                                    </p:anim>
                                    <p:anim calcmode="lin" valueType="num">
                                      <p:cBhvr>
                                        <p:cTn id="19" dur="2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anim calcmode="lin" valueType="num">
                                      <p:cBhvr>
                                        <p:cTn id="24" dur="2000" fill="hold"/>
                                        <p:tgtEl>
                                          <p:spTgt spid="5"/>
                                        </p:tgtEl>
                                        <p:attrNameLst>
                                          <p:attrName>ppt_x</p:attrName>
                                        </p:attrNameLst>
                                      </p:cBhvr>
                                      <p:tavLst>
                                        <p:tav tm="0">
                                          <p:val>
                                            <p:fltVal val="0.5"/>
                                          </p:val>
                                        </p:tav>
                                        <p:tav tm="100000">
                                          <p:val>
                                            <p:strVal val="#ppt_x"/>
                                          </p:val>
                                        </p:tav>
                                      </p:tavLst>
                                    </p:anim>
                                    <p:anim calcmode="lin" valueType="num">
                                      <p:cBhvr>
                                        <p:cTn id="25" dur="2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2000" fill="hold"/>
                                        <p:tgtEl>
                                          <p:spTgt spid="6"/>
                                        </p:tgtEl>
                                        <p:attrNameLst>
                                          <p:attrName>ppt_w</p:attrName>
                                        </p:attrNameLst>
                                      </p:cBhvr>
                                      <p:tavLst>
                                        <p:tav tm="0">
                                          <p:val>
                                            <p:fltVal val="0"/>
                                          </p:val>
                                        </p:tav>
                                        <p:tav tm="100000">
                                          <p:val>
                                            <p:strVal val="#ppt_w"/>
                                          </p:val>
                                        </p:tav>
                                      </p:tavLst>
                                    </p:anim>
                                    <p:anim calcmode="lin" valueType="num">
                                      <p:cBhvr>
                                        <p:cTn id="29" dur="2000" fill="hold"/>
                                        <p:tgtEl>
                                          <p:spTgt spid="6"/>
                                        </p:tgtEl>
                                        <p:attrNameLst>
                                          <p:attrName>ppt_h</p:attrName>
                                        </p:attrNameLst>
                                      </p:cBhvr>
                                      <p:tavLst>
                                        <p:tav tm="0">
                                          <p:val>
                                            <p:fltVal val="0"/>
                                          </p:val>
                                        </p:tav>
                                        <p:tav tm="100000">
                                          <p:val>
                                            <p:strVal val="#ppt_h"/>
                                          </p:val>
                                        </p:tav>
                                      </p:tavLst>
                                    </p:anim>
                                    <p:anim calcmode="lin" valueType="num">
                                      <p:cBhvr>
                                        <p:cTn id="30" dur="2000" fill="hold"/>
                                        <p:tgtEl>
                                          <p:spTgt spid="6"/>
                                        </p:tgtEl>
                                        <p:attrNameLst>
                                          <p:attrName>ppt_x</p:attrName>
                                        </p:attrNameLst>
                                      </p:cBhvr>
                                      <p:tavLst>
                                        <p:tav tm="0">
                                          <p:val>
                                            <p:fltVal val="0.5"/>
                                          </p:val>
                                        </p:tav>
                                        <p:tav tm="100000">
                                          <p:val>
                                            <p:strVal val="#ppt_x"/>
                                          </p:val>
                                        </p:tav>
                                      </p:tavLst>
                                    </p:anim>
                                    <p:anim calcmode="lin" valueType="num">
                                      <p:cBhvr>
                                        <p:cTn id="31" dur="2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fltVal val="0"/>
                                          </p:val>
                                        </p:tav>
                                        <p:tav tm="100000">
                                          <p:val>
                                            <p:strVal val="#ppt_w"/>
                                          </p:val>
                                        </p:tav>
                                      </p:tavLst>
                                    </p:anim>
                                    <p:anim calcmode="lin" valueType="num">
                                      <p:cBhvr>
                                        <p:cTn id="35" dur="2000" fill="hold"/>
                                        <p:tgtEl>
                                          <p:spTgt spid="7"/>
                                        </p:tgtEl>
                                        <p:attrNameLst>
                                          <p:attrName>ppt_h</p:attrName>
                                        </p:attrNameLst>
                                      </p:cBhvr>
                                      <p:tavLst>
                                        <p:tav tm="0">
                                          <p:val>
                                            <p:fltVal val="0"/>
                                          </p:val>
                                        </p:tav>
                                        <p:tav tm="100000">
                                          <p:val>
                                            <p:strVal val="#ppt_h"/>
                                          </p:val>
                                        </p:tav>
                                      </p:tavLst>
                                    </p:anim>
                                    <p:anim calcmode="lin" valueType="num">
                                      <p:cBhvr>
                                        <p:cTn id="36" dur="2000" fill="hold"/>
                                        <p:tgtEl>
                                          <p:spTgt spid="7"/>
                                        </p:tgtEl>
                                        <p:attrNameLst>
                                          <p:attrName>ppt_x</p:attrName>
                                        </p:attrNameLst>
                                      </p:cBhvr>
                                      <p:tavLst>
                                        <p:tav tm="0">
                                          <p:val>
                                            <p:fltVal val="0.5"/>
                                          </p:val>
                                        </p:tav>
                                        <p:tav tm="100000">
                                          <p:val>
                                            <p:strVal val="#ppt_x"/>
                                          </p:val>
                                        </p:tav>
                                      </p:tavLst>
                                    </p:anim>
                                    <p:anim calcmode="lin" valueType="num">
                                      <p:cBhvr>
                                        <p:cTn id="37" dur="2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2000" fill="hold"/>
                                        <p:tgtEl>
                                          <p:spTgt spid="8"/>
                                        </p:tgtEl>
                                        <p:attrNameLst>
                                          <p:attrName>ppt_w</p:attrName>
                                        </p:attrNameLst>
                                      </p:cBhvr>
                                      <p:tavLst>
                                        <p:tav tm="0">
                                          <p:val>
                                            <p:fltVal val="0"/>
                                          </p:val>
                                        </p:tav>
                                        <p:tav tm="100000">
                                          <p:val>
                                            <p:strVal val="#ppt_w"/>
                                          </p:val>
                                        </p:tav>
                                      </p:tavLst>
                                    </p:anim>
                                    <p:anim calcmode="lin" valueType="num">
                                      <p:cBhvr>
                                        <p:cTn id="41" dur="2000" fill="hold"/>
                                        <p:tgtEl>
                                          <p:spTgt spid="8"/>
                                        </p:tgtEl>
                                        <p:attrNameLst>
                                          <p:attrName>ppt_h</p:attrName>
                                        </p:attrNameLst>
                                      </p:cBhvr>
                                      <p:tavLst>
                                        <p:tav tm="0">
                                          <p:val>
                                            <p:fltVal val="0"/>
                                          </p:val>
                                        </p:tav>
                                        <p:tav tm="100000">
                                          <p:val>
                                            <p:strVal val="#ppt_h"/>
                                          </p:val>
                                        </p:tav>
                                      </p:tavLst>
                                    </p:anim>
                                    <p:anim calcmode="lin" valueType="num">
                                      <p:cBhvr>
                                        <p:cTn id="42" dur="2000" fill="hold"/>
                                        <p:tgtEl>
                                          <p:spTgt spid="8"/>
                                        </p:tgtEl>
                                        <p:attrNameLst>
                                          <p:attrName>ppt_x</p:attrName>
                                        </p:attrNameLst>
                                      </p:cBhvr>
                                      <p:tavLst>
                                        <p:tav tm="0">
                                          <p:val>
                                            <p:fltVal val="0.5"/>
                                          </p:val>
                                        </p:tav>
                                        <p:tav tm="100000">
                                          <p:val>
                                            <p:strVal val="#ppt_x"/>
                                          </p:val>
                                        </p:tav>
                                      </p:tavLst>
                                    </p:anim>
                                    <p:anim calcmode="lin" valueType="num">
                                      <p:cBhvr>
                                        <p:cTn id="43" dur="2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2000" fill="hold"/>
                                        <p:tgtEl>
                                          <p:spTgt spid="9"/>
                                        </p:tgtEl>
                                        <p:attrNameLst>
                                          <p:attrName>ppt_w</p:attrName>
                                        </p:attrNameLst>
                                      </p:cBhvr>
                                      <p:tavLst>
                                        <p:tav tm="0">
                                          <p:val>
                                            <p:fltVal val="0"/>
                                          </p:val>
                                        </p:tav>
                                        <p:tav tm="100000">
                                          <p:val>
                                            <p:strVal val="#ppt_w"/>
                                          </p:val>
                                        </p:tav>
                                      </p:tavLst>
                                    </p:anim>
                                    <p:anim calcmode="lin" valueType="num">
                                      <p:cBhvr>
                                        <p:cTn id="47" dur="2000" fill="hold"/>
                                        <p:tgtEl>
                                          <p:spTgt spid="9"/>
                                        </p:tgtEl>
                                        <p:attrNameLst>
                                          <p:attrName>ppt_h</p:attrName>
                                        </p:attrNameLst>
                                      </p:cBhvr>
                                      <p:tavLst>
                                        <p:tav tm="0">
                                          <p:val>
                                            <p:fltVal val="0"/>
                                          </p:val>
                                        </p:tav>
                                        <p:tav tm="100000">
                                          <p:val>
                                            <p:strVal val="#ppt_h"/>
                                          </p:val>
                                        </p:tav>
                                      </p:tavLst>
                                    </p:anim>
                                    <p:anim calcmode="lin" valueType="num">
                                      <p:cBhvr>
                                        <p:cTn id="48" dur="2000" fill="hold"/>
                                        <p:tgtEl>
                                          <p:spTgt spid="9"/>
                                        </p:tgtEl>
                                        <p:attrNameLst>
                                          <p:attrName>ppt_x</p:attrName>
                                        </p:attrNameLst>
                                      </p:cBhvr>
                                      <p:tavLst>
                                        <p:tav tm="0">
                                          <p:val>
                                            <p:fltVal val="0.5"/>
                                          </p:val>
                                        </p:tav>
                                        <p:tav tm="100000">
                                          <p:val>
                                            <p:strVal val="#ppt_x"/>
                                          </p:val>
                                        </p:tav>
                                      </p:tavLst>
                                    </p:anim>
                                    <p:anim calcmode="lin" valueType="num">
                                      <p:cBhvr>
                                        <p:cTn id="49" dur="2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2000" fill="hold"/>
                                        <p:tgtEl>
                                          <p:spTgt spid="10"/>
                                        </p:tgtEl>
                                        <p:attrNameLst>
                                          <p:attrName>ppt_w</p:attrName>
                                        </p:attrNameLst>
                                      </p:cBhvr>
                                      <p:tavLst>
                                        <p:tav tm="0">
                                          <p:val>
                                            <p:fltVal val="0"/>
                                          </p:val>
                                        </p:tav>
                                        <p:tav tm="100000">
                                          <p:val>
                                            <p:strVal val="#ppt_w"/>
                                          </p:val>
                                        </p:tav>
                                      </p:tavLst>
                                    </p:anim>
                                    <p:anim calcmode="lin" valueType="num">
                                      <p:cBhvr>
                                        <p:cTn id="53" dur="2000" fill="hold"/>
                                        <p:tgtEl>
                                          <p:spTgt spid="10"/>
                                        </p:tgtEl>
                                        <p:attrNameLst>
                                          <p:attrName>ppt_h</p:attrName>
                                        </p:attrNameLst>
                                      </p:cBhvr>
                                      <p:tavLst>
                                        <p:tav tm="0">
                                          <p:val>
                                            <p:fltVal val="0"/>
                                          </p:val>
                                        </p:tav>
                                        <p:tav tm="100000">
                                          <p:val>
                                            <p:strVal val="#ppt_h"/>
                                          </p:val>
                                        </p:tav>
                                      </p:tavLst>
                                    </p:anim>
                                    <p:anim calcmode="lin" valueType="num">
                                      <p:cBhvr>
                                        <p:cTn id="54" dur="2000" fill="hold"/>
                                        <p:tgtEl>
                                          <p:spTgt spid="10"/>
                                        </p:tgtEl>
                                        <p:attrNameLst>
                                          <p:attrName>ppt_x</p:attrName>
                                        </p:attrNameLst>
                                      </p:cBhvr>
                                      <p:tavLst>
                                        <p:tav tm="0">
                                          <p:val>
                                            <p:fltVal val="0.5"/>
                                          </p:val>
                                        </p:tav>
                                        <p:tav tm="100000">
                                          <p:val>
                                            <p:strVal val="#ppt_x"/>
                                          </p:val>
                                        </p:tav>
                                      </p:tavLst>
                                    </p:anim>
                                    <p:anim calcmode="lin" valueType="num">
                                      <p:cBhvr>
                                        <p:cTn id="55" dur="2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6"/>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7"/>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8"/>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10"/>
                                        </p:tgtEl>
                                        <p:attrNameLst>
                                          <p:attrName>r</p:attrName>
                                        </p:attrNameLst>
                                      </p:cBhvr>
                                    </p:animRot>
                                  </p:childTnLst>
                                </p:cTn>
                              </p:par>
                              <p:par>
                                <p:cTn id="72" presetID="23" presetClass="entr" presetSubtype="528" fill="hold" nodeType="withEffect">
                                  <p:stCondLst>
                                    <p:cond delay="0"/>
                                  </p:stCondLst>
                                  <p:childTnLst>
                                    <p:set>
                                      <p:cBhvr>
                                        <p:cTn id="73" dur="1" fill="hold">
                                          <p:stCondLst>
                                            <p:cond delay="0"/>
                                          </p:stCondLst>
                                        </p:cTn>
                                        <p:tgtEl>
                                          <p:spTgt spid="11"/>
                                        </p:tgtEl>
                                        <p:attrNameLst>
                                          <p:attrName>style.visibility</p:attrName>
                                        </p:attrNameLst>
                                      </p:cBhvr>
                                      <p:to>
                                        <p:strVal val="visible"/>
                                      </p:to>
                                    </p:set>
                                    <p:anim calcmode="lin" valueType="num">
                                      <p:cBhvr>
                                        <p:cTn id="74" dur="2000" fill="hold"/>
                                        <p:tgtEl>
                                          <p:spTgt spid="11"/>
                                        </p:tgtEl>
                                        <p:attrNameLst>
                                          <p:attrName>ppt_w</p:attrName>
                                        </p:attrNameLst>
                                      </p:cBhvr>
                                      <p:tavLst>
                                        <p:tav tm="0">
                                          <p:val>
                                            <p:fltVal val="0"/>
                                          </p:val>
                                        </p:tav>
                                        <p:tav tm="100000">
                                          <p:val>
                                            <p:strVal val="#ppt_w"/>
                                          </p:val>
                                        </p:tav>
                                      </p:tavLst>
                                    </p:anim>
                                    <p:anim calcmode="lin" valueType="num">
                                      <p:cBhvr>
                                        <p:cTn id="75" dur="2000" fill="hold"/>
                                        <p:tgtEl>
                                          <p:spTgt spid="11"/>
                                        </p:tgtEl>
                                        <p:attrNameLst>
                                          <p:attrName>ppt_h</p:attrName>
                                        </p:attrNameLst>
                                      </p:cBhvr>
                                      <p:tavLst>
                                        <p:tav tm="0">
                                          <p:val>
                                            <p:fltVal val="0"/>
                                          </p:val>
                                        </p:tav>
                                        <p:tav tm="100000">
                                          <p:val>
                                            <p:strVal val="#ppt_h"/>
                                          </p:val>
                                        </p:tav>
                                      </p:tavLst>
                                    </p:anim>
                                    <p:anim calcmode="lin" valueType="num">
                                      <p:cBhvr>
                                        <p:cTn id="76" dur="2000" fill="hold"/>
                                        <p:tgtEl>
                                          <p:spTgt spid="11"/>
                                        </p:tgtEl>
                                        <p:attrNameLst>
                                          <p:attrName>ppt_x</p:attrName>
                                        </p:attrNameLst>
                                      </p:cBhvr>
                                      <p:tavLst>
                                        <p:tav tm="0">
                                          <p:val>
                                            <p:fltVal val="0.5"/>
                                          </p:val>
                                        </p:tav>
                                        <p:tav tm="100000">
                                          <p:val>
                                            <p:strVal val="#ppt_x"/>
                                          </p:val>
                                        </p:tav>
                                      </p:tavLst>
                                    </p:anim>
                                    <p:anim calcmode="lin" valueType="num">
                                      <p:cBhvr>
                                        <p:cTn id="77" dur="2000" fill="hold"/>
                                        <p:tgtEl>
                                          <p:spTgt spid="11"/>
                                        </p:tgtEl>
                                        <p:attrNameLst>
                                          <p:attrName>ppt_y</p:attrName>
                                        </p:attrNameLst>
                                      </p:cBhvr>
                                      <p:tavLst>
                                        <p:tav tm="0">
                                          <p:val>
                                            <p:fltVal val="0.5"/>
                                          </p:val>
                                        </p:tav>
                                        <p:tav tm="100000">
                                          <p:val>
                                            <p:strVal val="#ppt_y"/>
                                          </p:val>
                                        </p:tav>
                                      </p:tavLst>
                                    </p:anim>
                                  </p:childTnLst>
                                </p:cTn>
                              </p:par>
                              <p:par>
                                <p:cTn id="78" presetID="8" presetClass="emph" presetSubtype="0" fill="hold" nodeType="withEffect">
                                  <p:stCondLst>
                                    <p:cond delay="0"/>
                                  </p:stCondLst>
                                  <p:childTnLst>
                                    <p:animRot by="21600000">
                                      <p:cBhvr>
                                        <p:cTn id="79" dur="2000" fill="hold"/>
                                        <p:tgtEl>
                                          <p:spTgt spid="11"/>
                                        </p:tgtEl>
                                        <p:attrNameLst>
                                          <p:attrName>r</p:attrName>
                                        </p:attrNameLst>
                                      </p:cBhvr>
                                    </p:animRot>
                                  </p:childTnLst>
                                </p:cTn>
                              </p:par>
                            </p:childTnLst>
                          </p:cTn>
                        </p:par>
                        <p:par>
                          <p:cTn id="80" fill="hold">
                            <p:stCondLst>
                              <p:cond delay="2000"/>
                            </p:stCondLst>
                            <p:childTnLst>
                              <p:par>
                                <p:cTn id="81" presetID="23" presetClass="exit" presetSubtype="544" fill="hold" nodeType="afterEffect">
                                  <p:stCondLst>
                                    <p:cond delay="0"/>
                                  </p:stCondLst>
                                  <p:childTnLst>
                                    <p:anim calcmode="lin" valueType="num">
                                      <p:cBhvr>
                                        <p:cTn id="82" dur="2000"/>
                                        <p:tgtEl>
                                          <p:spTgt spid="3"/>
                                        </p:tgtEl>
                                        <p:attrNameLst>
                                          <p:attrName>ppt_w</p:attrName>
                                        </p:attrNameLst>
                                      </p:cBhvr>
                                      <p:tavLst>
                                        <p:tav tm="0">
                                          <p:val>
                                            <p:strVal val="ppt_w"/>
                                          </p:val>
                                        </p:tav>
                                        <p:tav tm="100000">
                                          <p:val>
                                            <p:fltVal val="0"/>
                                          </p:val>
                                        </p:tav>
                                      </p:tavLst>
                                    </p:anim>
                                    <p:anim calcmode="lin" valueType="num">
                                      <p:cBhvr>
                                        <p:cTn id="83" dur="2000"/>
                                        <p:tgtEl>
                                          <p:spTgt spid="3"/>
                                        </p:tgtEl>
                                        <p:attrNameLst>
                                          <p:attrName>ppt_h</p:attrName>
                                        </p:attrNameLst>
                                      </p:cBhvr>
                                      <p:tavLst>
                                        <p:tav tm="0">
                                          <p:val>
                                            <p:strVal val="ppt_h"/>
                                          </p:val>
                                        </p:tav>
                                        <p:tav tm="100000">
                                          <p:val>
                                            <p:fltVal val="0"/>
                                          </p:val>
                                        </p:tav>
                                      </p:tavLst>
                                    </p:anim>
                                    <p:anim calcmode="lin" valueType="num">
                                      <p:cBhvr>
                                        <p:cTn id="84" dur="2000"/>
                                        <p:tgtEl>
                                          <p:spTgt spid="3"/>
                                        </p:tgtEl>
                                        <p:attrNameLst>
                                          <p:attrName>ppt_x</p:attrName>
                                        </p:attrNameLst>
                                      </p:cBhvr>
                                      <p:tavLst>
                                        <p:tav tm="0">
                                          <p:val>
                                            <p:strVal val="ppt_x"/>
                                          </p:val>
                                        </p:tav>
                                        <p:tav tm="100000">
                                          <p:val>
                                            <p:fltVal val="0.5"/>
                                          </p:val>
                                        </p:tav>
                                      </p:tavLst>
                                    </p:anim>
                                    <p:anim calcmode="lin" valueType="num">
                                      <p:cBhvr>
                                        <p:cTn id="85" dur="2000"/>
                                        <p:tgtEl>
                                          <p:spTgt spid="3"/>
                                        </p:tgtEl>
                                        <p:attrNameLst>
                                          <p:attrName>ppt_y</p:attrName>
                                        </p:attrNameLst>
                                      </p:cBhvr>
                                      <p:tavLst>
                                        <p:tav tm="0">
                                          <p:val>
                                            <p:strVal val="ppt_y"/>
                                          </p:val>
                                        </p:tav>
                                        <p:tav tm="100000">
                                          <p:val>
                                            <p:fltVal val="0.5"/>
                                          </p:val>
                                        </p:tav>
                                      </p:tavLst>
                                    </p:anim>
                                    <p:set>
                                      <p:cBhvr>
                                        <p:cTn id="86" dur="1" fill="hold">
                                          <p:stCondLst>
                                            <p:cond delay="1999"/>
                                          </p:stCondLst>
                                        </p:cTn>
                                        <p:tgtEl>
                                          <p:spTgt spid="3"/>
                                        </p:tgtEl>
                                        <p:attrNameLst>
                                          <p:attrName>style.visibility</p:attrName>
                                        </p:attrNameLst>
                                      </p:cBhvr>
                                      <p:to>
                                        <p:strVal val="hidden"/>
                                      </p:to>
                                    </p:set>
                                  </p:childTnLst>
                                </p:cTn>
                              </p:par>
                              <p:par>
                                <p:cTn id="87" presetID="23" presetClass="exit" presetSubtype="544" fill="hold" nodeType="withEffect">
                                  <p:stCondLst>
                                    <p:cond delay="0"/>
                                  </p:stCondLst>
                                  <p:childTnLst>
                                    <p:anim calcmode="lin" valueType="num">
                                      <p:cBhvr>
                                        <p:cTn id="88" dur="2000"/>
                                        <p:tgtEl>
                                          <p:spTgt spid="4"/>
                                        </p:tgtEl>
                                        <p:attrNameLst>
                                          <p:attrName>ppt_w</p:attrName>
                                        </p:attrNameLst>
                                      </p:cBhvr>
                                      <p:tavLst>
                                        <p:tav tm="0">
                                          <p:val>
                                            <p:strVal val="ppt_w"/>
                                          </p:val>
                                        </p:tav>
                                        <p:tav tm="100000">
                                          <p:val>
                                            <p:fltVal val="0"/>
                                          </p:val>
                                        </p:tav>
                                      </p:tavLst>
                                    </p:anim>
                                    <p:anim calcmode="lin" valueType="num">
                                      <p:cBhvr>
                                        <p:cTn id="89" dur="2000"/>
                                        <p:tgtEl>
                                          <p:spTgt spid="4"/>
                                        </p:tgtEl>
                                        <p:attrNameLst>
                                          <p:attrName>ppt_h</p:attrName>
                                        </p:attrNameLst>
                                      </p:cBhvr>
                                      <p:tavLst>
                                        <p:tav tm="0">
                                          <p:val>
                                            <p:strVal val="ppt_h"/>
                                          </p:val>
                                        </p:tav>
                                        <p:tav tm="100000">
                                          <p:val>
                                            <p:fltVal val="0"/>
                                          </p:val>
                                        </p:tav>
                                      </p:tavLst>
                                    </p:anim>
                                    <p:anim calcmode="lin" valueType="num">
                                      <p:cBhvr>
                                        <p:cTn id="90" dur="2000"/>
                                        <p:tgtEl>
                                          <p:spTgt spid="4"/>
                                        </p:tgtEl>
                                        <p:attrNameLst>
                                          <p:attrName>ppt_x</p:attrName>
                                        </p:attrNameLst>
                                      </p:cBhvr>
                                      <p:tavLst>
                                        <p:tav tm="0">
                                          <p:val>
                                            <p:strVal val="ppt_x"/>
                                          </p:val>
                                        </p:tav>
                                        <p:tav tm="100000">
                                          <p:val>
                                            <p:fltVal val="0.5"/>
                                          </p:val>
                                        </p:tav>
                                      </p:tavLst>
                                    </p:anim>
                                    <p:anim calcmode="lin" valueType="num">
                                      <p:cBhvr>
                                        <p:cTn id="91" dur="2000"/>
                                        <p:tgtEl>
                                          <p:spTgt spid="4"/>
                                        </p:tgtEl>
                                        <p:attrNameLst>
                                          <p:attrName>ppt_y</p:attrName>
                                        </p:attrNameLst>
                                      </p:cBhvr>
                                      <p:tavLst>
                                        <p:tav tm="0">
                                          <p:val>
                                            <p:strVal val="ppt_y"/>
                                          </p:val>
                                        </p:tav>
                                        <p:tav tm="100000">
                                          <p:val>
                                            <p:fltVal val="0.5"/>
                                          </p:val>
                                        </p:tav>
                                      </p:tavLst>
                                    </p:anim>
                                    <p:set>
                                      <p:cBhvr>
                                        <p:cTn id="92" dur="1" fill="hold">
                                          <p:stCondLst>
                                            <p:cond delay="1999"/>
                                          </p:stCondLst>
                                        </p:cTn>
                                        <p:tgtEl>
                                          <p:spTgt spid="4"/>
                                        </p:tgtEl>
                                        <p:attrNameLst>
                                          <p:attrName>style.visibility</p:attrName>
                                        </p:attrNameLst>
                                      </p:cBhvr>
                                      <p:to>
                                        <p:strVal val="hidden"/>
                                      </p:to>
                                    </p:set>
                                  </p:childTnLst>
                                </p:cTn>
                              </p:par>
                              <p:par>
                                <p:cTn id="93" presetID="23" presetClass="exit" presetSubtype="544" fill="hold" nodeType="withEffect">
                                  <p:stCondLst>
                                    <p:cond delay="0"/>
                                  </p:stCondLst>
                                  <p:childTnLst>
                                    <p:anim calcmode="lin" valueType="num">
                                      <p:cBhvr>
                                        <p:cTn id="94" dur="2000"/>
                                        <p:tgtEl>
                                          <p:spTgt spid="5"/>
                                        </p:tgtEl>
                                        <p:attrNameLst>
                                          <p:attrName>ppt_w</p:attrName>
                                        </p:attrNameLst>
                                      </p:cBhvr>
                                      <p:tavLst>
                                        <p:tav tm="0">
                                          <p:val>
                                            <p:strVal val="ppt_w"/>
                                          </p:val>
                                        </p:tav>
                                        <p:tav tm="100000">
                                          <p:val>
                                            <p:fltVal val="0"/>
                                          </p:val>
                                        </p:tav>
                                      </p:tavLst>
                                    </p:anim>
                                    <p:anim calcmode="lin" valueType="num">
                                      <p:cBhvr>
                                        <p:cTn id="95" dur="2000"/>
                                        <p:tgtEl>
                                          <p:spTgt spid="5"/>
                                        </p:tgtEl>
                                        <p:attrNameLst>
                                          <p:attrName>ppt_h</p:attrName>
                                        </p:attrNameLst>
                                      </p:cBhvr>
                                      <p:tavLst>
                                        <p:tav tm="0">
                                          <p:val>
                                            <p:strVal val="ppt_h"/>
                                          </p:val>
                                        </p:tav>
                                        <p:tav tm="100000">
                                          <p:val>
                                            <p:fltVal val="0"/>
                                          </p:val>
                                        </p:tav>
                                      </p:tavLst>
                                    </p:anim>
                                    <p:anim calcmode="lin" valueType="num">
                                      <p:cBhvr>
                                        <p:cTn id="96" dur="2000"/>
                                        <p:tgtEl>
                                          <p:spTgt spid="5"/>
                                        </p:tgtEl>
                                        <p:attrNameLst>
                                          <p:attrName>ppt_x</p:attrName>
                                        </p:attrNameLst>
                                      </p:cBhvr>
                                      <p:tavLst>
                                        <p:tav tm="0">
                                          <p:val>
                                            <p:strVal val="ppt_x"/>
                                          </p:val>
                                        </p:tav>
                                        <p:tav tm="100000">
                                          <p:val>
                                            <p:fltVal val="0.5"/>
                                          </p:val>
                                        </p:tav>
                                      </p:tavLst>
                                    </p:anim>
                                    <p:anim calcmode="lin" valueType="num">
                                      <p:cBhvr>
                                        <p:cTn id="97" dur="2000"/>
                                        <p:tgtEl>
                                          <p:spTgt spid="5"/>
                                        </p:tgtEl>
                                        <p:attrNameLst>
                                          <p:attrName>ppt_y</p:attrName>
                                        </p:attrNameLst>
                                      </p:cBhvr>
                                      <p:tavLst>
                                        <p:tav tm="0">
                                          <p:val>
                                            <p:strVal val="ppt_y"/>
                                          </p:val>
                                        </p:tav>
                                        <p:tav tm="100000">
                                          <p:val>
                                            <p:fltVal val="0.5"/>
                                          </p:val>
                                        </p:tav>
                                      </p:tavLst>
                                    </p:anim>
                                    <p:set>
                                      <p:cBhvr>
                                        <p:cTn id="98" dur="1" fill="hold">
                                          <p:stCondLst>
                                            <p:cond delay="1999"/>
                                          </p:stCondLst>
                                        </p:cTn>
                                        <p:tgtEl>
                                          <p:spTgt spid="5"/>
                                        </p:tgtEl>
                                        <p:attrNameLst>
                                          <p:attrName>style.visibility</p:attrName>
                                        </p:attrNameLst>
                                      </p:cBhvr>
                                      <p:to>
                                        <p:strVal val="hidden"/>
                                      </p:to>
                                    </p:set>
                                  </p:childTnLst>
                                </p:cTn>
                              </p:par>
                              <p:par>
                                <p:cTn id="99" presetID="23" presetClass="exit" presetSubtype="544" fill="hold" nodeType="withEffect">
                                  <p:stCondLst>
                                    <p:cond delay="0"/>
                                  </p:stCondLst>
                                  <p:childTnLst>
                                    <p:anim calcmode="lin" valueType="num">
                                      <p:cBhvr>
                                        <p:cTn id="100" dur="2000"/>
                                        <p:tgtEl>
                                          <p:spTgt spid="6"/>
                                        </p:tgtEl>
                                        <p:attrNameLst>
                                          <p:attrName>ppt_w</p:attrName>
                                        </p:attrNameLst>
                                      </p:cBhvr>
                                      <p:tavLst>
                                        <p:tav tm="0">
                                          <p:val>
                                            <p:strVal val="ppt_w"/>
                                          </p:val>
                                        </p:tav>
                                        <p:tav tm="100000">
                                          <p:val>
                                            <p:fltVal val="0"/>
                                          </p:val>
                                        </p:tav>
                                      </p:tavLst>
                                    </p:anim>
                                    <p:anim calcmode="lin" valueType="num">
                                      <p:cBhvr>
                                        <p:cTn id="101" dur="2000"/>
                                        <p:tgtEl>
                                          <p:spTgt spid="6"/>
                                        </p:tgtEl>
                                        <p:attrNameLst>
                                          <p:attrName>ppt_h</p:attrName>
                                        </p:attrNameLst>
                                      </p:cBhvr>
                                      <p:tavLst>
                                        <p:tav tm="0">
                                          <p:val>
                                            <p:strVal val="ppt_h"/>
                                          </p:val>
                                        </p:tav>
                                        <p:tav tm="100000">
                                          <p:val>
                                            <p:fltVal val="0"/>
                                          </p:val>
                                        </p:tav>
                                      </p:tavLst>
                                    </p:anim>
                                    <p:anim calcmode="lin" valueType="num">
                                      <p:cBhvr>
                                        <p:cTn id="102" dur="2000"/>
                                        <p:tgtEl>
                                          <p:spTgt spid="6"/>
                                        </p:tgtEl>
                                        <p:attrNameLst>
                                          <p:attrName>ppt_x</p:attrName>
                                        </p:attrNameLst>
                                      </p:cBhvr>
                                      <p:tavLst>
                                        <p:tav tm="0">
                                          <p:val>
                                            <p:strVal val="ppt_x"/>
                                          </p:val>
                                        </p:tav>
                                        <p:tav tm="100000">
                                          <p:val>
                                            <p:fltVal val="0.5"/>
                                          </p:val>
                                        </p:tav>
                                      </p:tavLst>
                                    </p:anim>
                                    <p:anim calcmode="lin" valueType="num">
                                      <p:cBhvr>
                                        <p:cTn id="103" dur="2000"/>
                                        <p:tgtEl>
                                          <p:spTgt spid="6"/>
                                        </p:tgtEl>
                                        <p:attrNameLst>
                                          <p:attrName>ppt_y</p:attrName>
                                        </p:attrNameLst>
                                      </p:cBhvr>
                                      <p:tavLst>
                                        <p:tav tm="0">
                                          <p:val>
                                            <p:strVal val="ppt_y"/>
                                          </p:val>
                                        </p:tav>
                                        <p:tav tm="100000">
                                          <p:val>
                                            <p:fltVal val="0.5"/>
                                          </p:val>
                                        </p:tav>
                                      </p:tavLst>
                                    </p:anim>
                                    <p:set>
                                      <p:cBhvr>
                                        <p:cTn id="104" dur="1" fill="hold">
                                          <p:stCondLst>
                                            <p:cond delay="1999"/>
                                          </p:stCondLst>
                                        </p:cTn>
                                        <p:tgtEl>
                                          <p:spTgt spid="6"/>
                                        </p:tgtEl>
                                        <p:attrNameLst>
                                          <p:attrName>style.visibility</p:attrName>
                                        </p:attrNameLst>
                                      </p:cBhvr>
                                      <p:to>
                                        <p:strVal val="hidden"/>
                                      </p:to>
                                    </p:set>
                                  </p:childTnLst>
                                </p:cTn>
                              </p:par>
                              <p:par>
                                <p:cTn id="105" presetID="23" presetClass="exit" presetSubtype="544" fill="hold" nodeType="withEffect">
                                  <p:stCondLst>
                                    <p:cond delay="0"/>
                                  </p:stCondLst>
                                  <p:childTnLst>
                                    <p:anim calcmode="lin" valueType="num">
                                      <p:cBhvr>
                                        <p:cTn id="106" dur="2000"/>
                                        <p:tgtEl>
                                          <p:spTgt spid="7"/>
                                        </p:tgtEl>
                                        <p:attrNameLst>
                                          <p:attrName>ppt_w</p:attrName>
                                        </p:attrNameLst>
                                      </p:cBhvr>
                                      <p:tavLst>
                                        <p:tav tm="0">
                                          <p:val>
                                            <p:strVal val="ppt_w"/>
                                          </p:val>
                                        </p:tav>
                                        <p:tav tm="100000">
                                          <p:val>
                                            <p:fltVal val="0"/>
                                          </p:val>
                                        </p:tav>
                                      </p:tavLst>
                                    </p:anim>
                                    <p:anim calcmode="lin" valueType="num">
                                      <p:cBhvr>
                                        <p:cTn id="107" dur="2000"/>
                                        <p:tgtEl>
                                          <p:spTgt spid="7"/>
                                        </p:tgtEl>
                                        <p:attrNameLst>
                                          <p:attrName>ppt_h</p:attrName>
                                        </p:attrNameLst>
                                      </p:cBhvr>
                                      <p:tavLst>
                                        <p:tav tm="0">
                                          <p:val>
                                            <p:strVal val="ppt_h"/>
                                          </p:val>
                                        </p:tav>
                                        <p:tav tm="100000">
                                          <p:val>
                                            <p:fltVal val="0"/>
                                          </p:val>
                                        </p:tav>
                                      </p:tavLst>
                                    </p:anim>
                                    <p:anim calcmode="lin" valueType="num">
                                      <p:cBhvr>
                                        <p:cTn id="108" dur="2000"/>
                                        <p:tgtEl>
                                          <p:spTgt spid="7"/>
                                        </p:tgtEl>
                                        <p:attrNameLst>
                                          <p:attrName>ppt_x</p:attrName>
                                        </p:attrNameLst>
                                      </p:cBhvr>
                                      <p:tavLst>
                                        <p:tav tm="0">
                                          <p:val>
                                            <p:strVal val="ppt_x"/>
                                          </p:val>
                                        </p:tav>
                                        <p:tav tm="100000">
                                          <p:val>
                                            <p:fltVal val="0.5"/>
                                          </p:val>
                                        </p:tav>
                                      </p:tavLst>
                                    </p:anim>
                                    <p:anim calcmode="lin" valueType="num">
                                      <p:cBhvr>
                                        <p:cTn id="109" dur="2000"/>
                                        <p:tgtEl>
                                          <p:spTgt spid="7"/>
                                        </p:tgtEl>
                                        <p:attrNameLst>
                                          <p:attrName>ppt_y</p:attrName>
                                        </p:attrNameLst>
                                      </p:cBhvr>
                                      <p:tavLst>
                                        <p:tav tm="0">
                                          <p:val>
                                            <p:strVal val="ppt_y"/>
                                          </p:val>
                                        </p:tav>
                                        <p:tav tm="100000">
                                          <p:val>
                                            <p:fltVal val="0.5"/>
                                          </p:val>
                                        </p:tav>
                                      </p:tavLst>
                                    </p:anim>
                                    <p:set>
                                      <p:cBhvr>
                                        <p:cTn id="110" dur="1" fill="hold">
                                          <p:stCondLst>
                                            <p:cond delay="1999"/>
                                          </p:stCondLst>
                                        </p:cTn>
                                        <p:tgtEl>
                                          <p:spTgt spid="7"/>
                                        </p:tgtEl>
                                        <p:attrNameLst>
                                          <p:attrName>style.visibility</p:attrName>
                                        </p:attrNameLst>
                                      </p:cBhvr>
                                      <p:to>
                                        <p:strVal val="hidden"/>
                                      </p:to>
                                    </p:set>
                                  </p:childTnLst>
                                </p:cTn>
                              </p:par>
                              <p:par>
                                <p:cTn id="111" presetID="23" presetClass="exit" presetSubtype="544" fill="hold" nodeType="withEffect">
                                  <p:stCondLst>
                                    <p:cond delay="0"/>
                                  </p:stCondLst>
                                  <p:childTnLst>
                                    <p:anim calcmode="lin" valueType="num">
                                      <p:cBhvr>
                                        <p:cTn id="112" dur="2000"/>
                                        <p:tgtEl>
                                          <p:spTgt spid="8"/>
                                        </p:tgtEl>
                                        <p:attrNameLst>
                                          <p:attrName>ppt_w</p:attrName>
                                        </p:attrNameLst>
                                      </p:cBhvr>
                                      <p:tavLst>
                                        <p:tav tm="0">
                                          <p:val>
                                            <p:strVal val="ppt_w"/>
                                          </p:val>
                                        </p:tav>
                                        <p:tav tm="100000">
                                          <p:val>
                                            <p:fltVal val="0"/>
                                          </p:val>
                                        </p:tav>
                                      </p:tavLst>
                                    </p:anim>
                                    <p:anim calcmode="lin" valueType="num">
                                      <p:cBhvr>
                                        <p:cTn id="113" dur="2000"/>
                                        <p:tgtEl>
                                          <p:spTgt spid="8"/>
                                        </p:tgtEl>
                                        <p:attrNameLst>
                                          <p:attrName>ppt_h</p:attrName>
                                        </p:attrNameLst>
                                      </p:cBhvr>
                                      <p:tavLst>
                                        <p:tav tm="0">
                                          <p:val>
                                            <p:strVal val="ppt_h"/>
                                          </p:val>
                                        </p:tav>
                                        <p:tav tm="100000">
                                          <p:val>
                                            <p:fltVal val="0"/>
                                          </p:val>
                                        </p:tav>
                                      </p:tavLst>
                                    </p:anim>
                                    <p:anim calcmode="lin" valueType="num">
                                      <p:cBhvr>
                                        <p:cTn id="114" dur="2000"/>
                                        <p:tgtEl>
                                          <p:spTgt spid="8"/>
                                        </p:tgtEl>
                                        <p:attrNameLst>
                                          <p:attrName>ppt_x</p:attrName>
                                        </p:attrNameLst>
                                      </p:cBhvr>
                                      <p:tavLst>
                                        <p:tav tm="0">
                                          <p:val>
                                            <p:strVal val="ppt_x"/>
                                          </p:val>
                                        </p:tav>
                                        <p:tav tm="100000">
                                          <p:val>
                                            <p:fltVal val="0.5"/>
                                          </p:val>
                                        </p:tav>
                                      </p:tavLst>
                                    </p:anim>
                                    <p:anim calcmode="lin" valueType="num">
                                      <p:cBhvr>
                                        <p:cTn id="115" dur="2000"/>
                                        <p:tgtEl>
                                          <p:spTgt spid="8"/>
                                        </p:tgtEl>
                                        <p:attrNameLst>
                                          <p:attrName>ppt_y</p:attrName>
                                        </p:attrNameLst>
                                      </p:cBhvr>
                                      <p:tavLst>
                                        <p:tav tm="0">
                                          <p:val>
                                            <p:strVal val="ppt_y"/>
                                          </p:val>
                                        </p:tav>
                                        <p:tav tm="100000">
                                          <p:val>
                                            <p:fltVal val="0.5"/>
                                          </p:val>
                                        </p:tav>
                                      </p:tavLst>
                                    </p:anim>
                                    <p:set>
                                      <p:cBhvr>
                                        <p:cTn id="116" dur="1" fill="hold">
                                          <p:stCondLst>
                                            <p:cond delay="1999"/>
                                          </p:stCondLst>
                                        </p:cTn>
                                        <p:tgtEl>
                                          <p:spTgt spid="8"/>
                                        </p:tgtEl>
                                        <p:attrNameLst>
                                          <p:attrName>style.visibility</p:attrName>
                                        </p:attrNameLst>
                                      </p:cBhvr>
                                      <p:to>
                                        <p:strVal val="hidden"/>
                                      </p:to>
                                    </p:set>
                                  </p:childTnLst>
                                </p:cTn>
                              </p:par>
                              <p:par>
                                <p:cTn id="117" presetID="23" presetClass="exit" presetSubtype="544" fill="hold" nodeType="withEffect">
                                  <p:stCondLst>
                                    <p:cond delay="0"/>
                                  </p:stCondLst>
                                  <p:childTnLst>
                                    <p:anim calcmode="lin" valueType="num">
                                      <p:cBhvr>
                                        <p:cTn id="118" dur="2000"/>
                                        <p:tgtEl>
                                          <p:spTgt spid="9"/>
                                        </p:tgtEl>
                                        <p:attrNameLst>
                                          <p:attrName>ppt_w</p:attrName>
                                        </p:attrNameLst>
                                      </p:cBhvr>
                                      <p:tavLst>
                                        <p:tav tm="0">
                                          <p:val>
                                            <p:strVal val="ppt_w"/>
                                          </p:val>
                                        </p:tav>
                                        <p:tav tm="100000">
                                          <p:val>
                                            <p:fltVal val="0"/>
                                          </p:val>
                                        </p:tav>
                                      </p:tavLst>
                                    </p:anim>
                                    <p:anim calcmode="lin" valueType="num">
                                      <p:cBhvr>
                                        <p:cTn id="119" dur="2000"/>
                                        <p:tgtEl>
                                          <p:spTgt spid="9"/>
                                        </p:tgtEl>
                                        <p:attrNameLst>
                                          <p:attrName>ppt_h</p:attrName>
                                        </p:attrNameLst>
                                      </p:cBhvr>
                                      <p:tavLst>
                                        <p:tav tm="0">
                                          <p:val>
                                            <p:strVal val="ppt_h"/>
                                          </p:val>
                                        </p:tav>
                                        <p:tav tm="100000">
                                          <p:val>
                                            <p:fltVal val="0"/>
                                          </p:val>
                                        </p:tav>
                                      </p:tavLst>
                                    </p:anim>
                                    <p:anim calcmode="lin" valueType="num">
                                      <p:cBhvr>
                                        <p:cTn id="120" dur="2000"/>
                                        <p:tgtEl>
                                          <p:spTgt spid="9"/>
                                        </p:tgtEl>
                                        <p:attrNameLst>
                                          <p:attrName>ppt_x</p:attrName>
                                        </p:attrNameLst>
                                      </p:cBhvr>
                                      <p:tavLst>
                                        <p:tav tm="0">
                                          <p:val>
                                            <p:strVal val="ppt_x"/>
                                          </p:val>
                                        </p:tav>
                                        <p:tav tm="100000">
                                          <p:val>
                                            <p:fltVal val="0.5"/>
                                          </p:val>
                                        </p:tav>
                                      </p:tavLst>
                                    </p:anim>
                                    <p:anim calcmode="lin" valueType="num">
                                      <p:cBhvr>
                                        <p:cTn id="121" dur="2000"/>
                                        <p:tgtEl>
                                          <p:spTgt spid="9"/>
                                        </p:tgtEl>
                                        <p:attrNameLst>
                                          <p:attrName>ppt_y</p:attrName>
                                        </p:attrNameLst>
                                      </p:cBhvr>
                                      <p:tavLst>
                                        <p:tav tm="0">
                                          <p:val>
                                            <p:strVal val="ppt_y"/>
                                          </p:val>
                                        </p:tav>
                                        <p:tav tm="100000">
                                          <p:val>
                                            <p:fltVal val="0.5"/>
                                          </p:val>
                                        </p:tav>
                                      </p:tavLst>
                                    </p:anim>
                                    <p:set>
                                      <p:cBhvr>
                                        <p:cTn id="122" dur="1" fill="hold">
                                          <p:stCondLst>
                                            <p:cond delay="1999"/>
                                          </p:stCondLst>
                                        </p:cTn>
                                        <p:tgtEl>
                                          <p:spTgt spid="9"/>
                                        </p:tgtEl>
                                        <p:attrNameLst>
                                          <p:attrName>style.visibility</p:attrName>
                                        </p:attrNameLst>
                                      </p:cBhvr>
                                      <p:to>
                                        <p:strVal val="hidden"/>
                                      </p:to>
                                    </p:set>
                                  </p:childTnLst>
                                </p:cTn>
                              </p:par>
                              <p:par>
                                <p:cTn id="123" presetID="23" presetClass="exit" presetSubtype="544" fill="hold" nodeType="withEffect">
                                  <p:stCondLst>
                                    <p:cond delay="0"/>
                                  </p:stCondLst>
                                  <p:childTnLst>
                                    <p:anim calcmode="lin" valueType="num">
                                      <p:cBhvr>
                                        <p:cTn id="124" dur="2000"/>
                                        <p:tgtEl>
                                          <p:spTgt spid="10"/>
                                        </p:tgtEl>
                                        <p:attrNameLst>
                                          <p:attrName>ppt_w</p:attrName>
                                        </p:attrNameLst>
                                      </p:cBhvr>
                                      <p:tavLst>
                                        <p:tav tm="0">
                                          <p:val>
                                            <p:strVal val="ppt_w"/>
                                          </p:val>
                                        </p:tav>
                                        <p:tav tm="100000">
                                          <p:val>
                                            <p:fltVal val="0"/>
                                          </p:val>
                                        </p:tav>
                                      </p:tavLst>
                                    </p:anim>
                                    <p:anim calcmode="lin" valueType="num">
                                      <p:cBhvr>
                                        <p:cTn id="125" dur="2000"/>
                                        <p:tgtEl>
                                          <p:spTgt spid="10"/>
                                        </p:tgtEl>
                                        <p:attrNameLst>
                                          <p:attrName>ppt_h</p:attrName>
                                        </p:attrNameLst>
                                      </p:cBhvr>
                                      <p:tavLst>
                                        <p:tav tm="0">
                                          <p:val>
                                            <p:strVal val="ppt_h"/>
                                          </p:val>
                                        </p:tav>
                                        <p:tav tm="100000">
                                          <p:val>
                                            <p:fltVal val="0"/>
                                          </p:val>
                                        </p:tav>
                                      </p:tavLst>
                                    </p:anim>
                                    <p:anim calcmode="lin" valueType="num">
                                      <p:cBhvr>
                                        <p:cTn id="126" dur="2000"/>
                                        <p:tgtEl>
                                          <p:spTgt spid="10"/>
                                        </p:tgtEl>
                                        <p:attrNameLst>
                                          <p:attrName>ppt_x</p:attrName>
                                        </p:attrNameLst>
                                      </p:cBhvr>
                                      <p:tavLst>
                                        <p:tav tm="0">
                                          <p:val>
                                            <p:strVal val="ppt_x"/>
                                          </p:val>
                                        </p:tav>
                                        <p:tav tm="100000">
                                          <p:val>
                                            <p:fltVal val="0.5"/>
                                          </p:val>
                                        </p:tav>
                                      </p:tavLst>
                                    </p:anim>
                                    <p:anim calcmode="lin" valueType="num">
                                      <p:cBhvr>
                                        <p:cTn id="127" dur="2000"/>
                                        <p:tgtEl>
                                          <p:spTgt spid="10"/>
                                        </p:tgtEl>
                                        <p:attrNameLst>
                                          <p:attrName>ppt_y</p:attrName>
                                        </p:attrNameLst>
                                      </p:cBhvr>
                                      <p:tavLst>
                                        <p:tav tm="0">
                                          <p:val>
                                            <p:strVal val="ppt_y"/>
                                          </p:val>
                                        </p:tav>
                                        <p:tav tm="100000">
                                          <p:val>
                                            <p:fltVal val="0.5"/>
                                          </p:val>
                                        </p:tav>
                                      </p:tavLst>
                                    </p:anim>
                                    <p:set>
                                      <p:cBhvr>
                                        <p:cTn id="128" dur="1" fill="hold">
                                          <p:stCondLst>
                                            <p:cond delay="1999"/>
                                          </p:stCondLst>
                                        </p:cTn>
                                        <p:tgtEl>
                                          <p:spTgt spid="10"/>
                                        </p:tgtEl>
                                        <p:attrNameLst>
                                          <p:attrName>style.visibility</p:attrName>
                                        </p:attrNameLst>
                                      </p:cBhvr>
                                      <p:to>
                                        <p:strVal val="hidden"/>
                                      </p:to>
                                    </p:set>
                                  </p:childTnLst>
                                </p:cTn>
                              </p:par>
                              <p:par>
                                <p:cTn id="129" presetID="23" presetClass="exit" presetSubtype="544" fill="hold" nodeType="withEffect">
                                  <p:stCondLst>
                                    <p:cond delay="0"/>
                                  </p:stCondLst>
                                  <p:childTnLst>
                                    <p:anim calcmode="lin" valueType="num">
                                      <p:cBhvr>
                                        <p:cTn id="130" dur="2000"/>
                                        <p:tgtEl>
                                          <p:spTgt spid="11"/>
                                        </p:tgtEl>
                                        <p:attrNameLst>
                                          <p:attrName>ppt_w</p:attrName>
                                        </p:attrNameLst>
                                      </p:cBhvr>
                                      <p:tavLst>
                                        <p:tav tm="0">
                                          <p:val>
                                            <p:strVal val="ppt_w"/>
                                          </p:val>
                                        </p:tav>
                                        <p:tav tm="100000">
                                          <p:val>
                                            <p:fltVal val="0"/>
                                          </p:val>
                                        </p:tav>
                                      </p:tavLst>
                                    </p:anim>
                                    <p:anim calcmode="lin" valueType="num">
                                      <p:cBhvr>
                                        <p:cTn id="131" dur="2000"/>
                                        <p:tgtEl>
                                          <p:spTgt spid="11"/>
                                        </p:tgtEl>
                                        <p:attrNameLst>
                                          <p:attrName>ppt_h</p:attrName>
                                        </p:attrNameLst>
                                      </p:cBhvr>
                                      <p:tavLst>
                                        <p:tav tm="0">
                                          <p:val>
                                            <p:strVal val="ppt_h"/>
                                          </p:val>
                                        </p:tav>
                                        <p:tav tm="100000">
                                          <p:val>
                                            <p:fltVal val="0"/>
                                          </p:val>
                                        </p:tav>
                                      </p:tavLst>
                                    </p:anim>
                                    <p:anim calcmode="lin" valueType="num">
                                      <p:cBhvr>
                                        <p:cTn id="132" dur="2000"/>
                                        <p:tgtEl>
                                          <p:spTgt spid="11"/>
                                        </p:tgtEl>
                                        <p:attrNameLst>
                                          <p:attrName>ppt_x</p:attrName>
                                        </p:attrNameLst>
                                      </p:cBhvr>
                                      <p:tavLst>
                                        <p:tav tm="0">
                                          <p:val>
                                            <p:strVal val="ppt_x"/>
                                          </p:val>
                                        </p:tav>
                                        <p:tav tm="100000">
                                          <p:val>
                                            <p:fltVal val="0.5"/>
                                          </p:val>
                                        </p:tav>
                                      </p:tavLst>
                                    </p:anim>
                                    <p:anim calcmode="lin" valueType="num">
                                      <p:cBhvr>
                                        <p:cTn id="133" dur="2000"/>
                                        <p:tgtEl>
                                          <p:spTgt spid="11"/>
                                        </p:tgtEl>
                                        <p:attrNameLst>
                                          <p:attrName>ppt_y</p:attrName>
                                        </p:attrNameLst>
                                      </p:cBhvr>
                                      <p:tavLst>
                                        <p:tav tm="0">
                                          <p:val>
                                            <p:strVal val="ppt_y"/>
                                          </p:val>
                                        </p:tav>
                                        <p:tav tm="100000">
                                          <p:val>
                                            <p:fltVal val="0.5"/>
                                          </p:val>
                                        </p:tav>
                                      </p:tavLst>
                                    </p:anim>
                                    <p:set>
                                      <p:cBhvr>
                                        <p:cTn id="134" dur="1" fill="hold">
                                          <p:stCondLst>
                                            <p:cond delay="1999"/>
                                          </p:stCondLst>
                                        </p:cTn>
                                        <p:tgtEl>
                                          <p:spTgt spid="11"/>
                                        </p:tgtEl>
                                        <p:attrNameLst>
                                          <p:attrName>style.visibility</p:attrName>
                                        </p:attrNameLst>
                                      </p:cBhvr>
                                      <p:to>
                                        <p:strVal val="hidden"/>
                                      </p:to>
                                    </p:set>
                                  </p:childTnLst>
                                </p:cTn>
                              </p:par>
                              <p:par>
                                <p:cTn id="135" presetID="8" presetClass="emph" presetSubtype="0" fill="hold" nodeType="withEffect">
                                  <p:stCondLst>
                                    <p:cond delay="0"/>
                                  </p:stCondLst>
                                  <p:childTnLst>
                                    <p:animRot by="-21600000">
                                      <p:cBhvr>
                                        <p:cTn id="136" dur="2000" fill="hold"/>
                                        <p:tgtEl>
                                          <p:spTgt spid="3"/>
                                        </p:tgtEl>
                                        <p:attrNameLst>
                                          <p:attrName>r</p:attrName>
                                        </p:attrNameLst>
                                      </p:cBhvr>
                                    </p:animRot>
                                  </p:childTnLst>
                                </p:cTn>
                              </p:par>
                              <p:par>
                                <p:cTn id="137" presetID="8" presetClass="emph" presetSubtype="0" fill="hold" nodeType="withEffect">
                                  <p:stCondLst>
                                    <p:cond delay="0"/>
                                  </p:stCondLst>
                                  <p:childTnLst>
                                    <p:animRot by="-21600000">
                                      <p:cBhvr>
                                        <p:cTn id="138" dur="2000" fill="hold"/>
                                        <p:tgtEl>
                                          <p:spTgt spid="4"/>
                                        </p:tgtEl>
                                        <p:attrNameLst>
                                          <p:attrName>r</p:attrName>
                                        </p:attrNameLst>
                                      </p:cBhvr>
                                    </p:animRot>
                                  </p:childTnLst>
                                </p:cTn>
                              </p:par>
                              <p:par>
                                <p:cTn id="139" presetID="8" presetClass="emph" presetSubtype="0" fill="hold" nodeType="withEffect">
                                  <p:stCondLst>
                                    <p:cond delay="0"/>
                                  </p:stCondLst>
                                  <p:childTnLst>
                                    <p:animRot by="-21600000">
                                      <p:cBhvr>
                                        <p:cTn id="140" dur="2000" fill="hold"/>
                                        <p:tgtEl>
                                          <p:spTgt spid="5"/>
                                        </p:tgtEl>
                                        <p:attrNameLst>
                                          <p:attrName>r</p:attrName>
                                        </p:attrNameLst>
                                      </p:cBhvr>
                                    </p:animRot>
                                  </p:childTnLst>
                                </p:cTn>
                              </p:par>
                              <p:par>
                                <p:cTn id="141" presetID="8" presetClass="emph" presetSubtype="0" fill="hold" nodeType="withEffect">
                                  <p:stCondLst>
                                    <p:cond delay="0"/>
                                  </p:stCondLst>
                                  <p:childTnLst>
                                    <p:animRot by="-21600000">
                                      <p:cBhvr>
                                        <p:cTn id="142" dur="2000" fill="hold"/>
                                        <p:tgtEl>
                                          <p:spTgt spid="6"/>
                                        </p:tgtEl>
                                        <p:attrNameLst>
                                          <p:attrName>r</p:attrName>
                                        </p:attrNameLst>
                                      </p:cBhvr>
                                    </p:animRot>
                                  </p:childTnLst>
                                </p:cTn>
                              </p:par>
                              <p:par>
                                <p:cTn id="143" presetID="8" presetClass="emph" presetSubtype="0" fill="hold" nodeType="withEffect">
                                  <p:stCondLst>
                                    <p:cond delay="0"/>
                                  </p:stCondLst>
                                  <p:childTnLst>
                                    <p:animRot by="-21600000">
                                      <p:cBhvr>
                                        <p:cTn id="144" dur="2000" fill="hold"/>
                                        <p:tgtEl>
                                          <p:spTgt spid="7"/>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8"/>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9"/>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10"/>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11"/>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 calcmode="lin" valueType="num">
                                      <p:cBhvr>
                                        <p:cTn id="155" dur="2000" fill="hold"/>
                                        <p:tgtEl>
                                          <p:spTgt spid="2"/>
                                        </p:tgtEl>
                                        <p:attrNameLst>
                                          <p:attrName>ppt_w</p:attrName>
                                        </p:attrNameLst>
                                      </p:cBhvr>
                                      <p:tavLst>
                                        <p:tav tm="0">
                                          <p:val>
                                            <p:strVal val="4/3*#ppt_w"/>
                                          </p:val>
                                        </p:tav>
                                        <p:tav tm="100000">
                                          <p:val>
                                            <p:strVal val="#ppt_w"/>
                                          </p:val>
                                        </p:tav>
                                      </p:tavLst>
                                    </p:anim>
                                    <p:anim calcmode="lin" valueType="num">
                                      <p:cBhvr>
                                        <p:cTn id="156" dur="2000" fill="hold"/>
                                        <p:tgtEl>
                                          <p:spTgt spid="2"/>
                                        </p:tgtEl>
                                        <p:attrNameLst>
                                          <p:attrName>ppt_h</p:attrName>
                                        </p:attrNameLst>
                                      </p:cBhvr>
                                      <p:tavLst>
                                        <p:tav tm="0">
                                          <p:val>
                                            <p:strVal val="4/3*#ppt_h"/>
                                          </p:val>
                                        </p:tav>
                                        <p:tav tm="100000">
                                          <p:val>
                                            <p:strVal val="#ppt_h"/>
                                          </p:val>
                                        </p:tav>
                                      </p:tavLst>
                                    </p:anim>
                                  </p:childTnLst>
                                </p:cTn>
                              </p:par>
                              <p:par>
                                <p:cTn id="157" presetID="21" presetClass="entr" presetSubtype="8" fill="hold" nodeType="withEffect">
                                  <p:stCondLst>
                                    <p:cond delay="0"/>
                                  </p:stCondLst>
                                  <p:childTnLst>
                                    <p:set>
                                      <p:cBhvr>
                                        <p:cTn id="158" dur="1" fill="hold">
                                          <p:stCondLst>
                                            <p:cond delay="0"/>
                                          </p:stCondLst>
                                        </p:cTn>
                                        <p:tgtEl>
                                          <p:spTgt spid="2"/>
                                        </p:tgtEl>
                                        <p:attrNameLst>
                                          <p:attrName>style.visibility</p:attrName>
                                        </p:attrNameLst>
                                      </p:cBhvr>
                                      <p:to>
                                        <p:strVal val="visible"/>
                                      </p:to>
                                    </p:set>
                                    <p:animEffect transition="in" filter="wheel(8)">
                                      <p:cBhvr>
                                        <p:cTn id="15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BF814D">
                <a:shade val="67500"/>
                <a:satMod val="115000"/>
              </a:srgbClr>
            </a:gs>
            <a:gs pos="100000">
              <a:srgbClr val="BF814D">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b883590b8ea14853e0d55cc152ca747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Vinilo decorativo musica 70.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20261789">
            <a:off x="634119" y="-769094"/>
            <a:ext cx="1222371" cy="1700522"/>
          </a:xfrm>
          <a:prstGeom prst="rect">
            <a:avLst/>
          </a:prstGeom>
        </p:spPr>
      </p:pic>
      <p:pic>
        <p:nvPicPr>
          <p:cNvPr id="4" name="3 Imagen" descr="Vinilo decorativo musica 70.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422780" flipH="1">
            <a:off x="7288818" y="-897587"/>
            <a:ext cx="1265100" cy="1697507"/>
          </a:xfrm>
          <a:prstGeom prst="rect">
            <a:avLst/>
          </a:prstGeom>
        </p:spPr>
      </p:pic>
      <p:pic>
        <p:nvPicPr>
          <p:cNvPr id="5" name="4 Imagen" descr="Vinilo decorativo musica 70.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20261789">
            <a:off x="1277061" y="88162"/>
            <a:ext cx="1222371" cy="1700522"/>
          </a:xfrm>
          <a:prstGeom prst="rect">
            <a:avLst/>
          </a:prstGeom>
        </p:spPr>
      </p:pic>
      <p:pic>
        <p:nvPicPr>
          <p:cNvPr id="6" name="5 Imagen" descr="Vinilo decorativo musica 70.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422780" flipH="1">
            <a:off x="6574440" y="-111770"/>
            <a:ext cx="1265100" cy="1697507"/>
          </a:xfrm>
          <a:prstGeom prst="rect">
            <a:avLst/>
          </a:prstGeom>
        </p:spPr>
      </p:pic>
      <p:pic>
        <p:nvPicPr>
          <p:cNvPr id="7" name="6 Imagen" descr="Vinilo decorativo musica 70.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20261789">
            <a:off x="1777127" y="945418"/>
            <a:ext cx="1222371" cy="1700522"/>
          </a:xfrm>
          <a:prstGeom prst="rect">
            <a:avLst/>
          </a:prstGeom>
        </p:spPr>
      </p:pic>
      <p:pic>
        <p:nvPicPr>
          <p:cNvPr id="8" name="7 Imagen" descr="Vinilo decorativo musica 70.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20261789">
            <a:off x="2491507" y="1731236"/>
            <a:ext cx="1222371" cy="1700522"/>
          </a:xfrm>
          <a:prstGeom prst="rect">
            <a:avLst/>
          </a:prstGeom>
        </p:spPr>
      </p:pic>
      <p:pic>
        <p:nvPicPr>
          <p:cNvPr id="9" name="8 Imagen" descr="Vinilo decorativo musica 70.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20261789">
            <a:off x="3134449" y="2588492"/>
            <a:ext cx="1222371" cy="1700522"/>
          </a:xfrm>
          <a:prstGeom prst="rect">
            <a:avLst/>
          </a:prstGeom>
        </p:spPr>
      </p:pic>
      <p:pic>
        <p:nvPicPr>
          <p:cNvPr id="10" name="9 Imagen" descr="Vinilo decorativo musica 70.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920581" flipH="1">
            <a:off x="5924711" y="928873"/>
            <a:ext cx="1265100" cy="1697507"/>
          </a:xfrm>
          <a:prstGeom prst="rect">
            <a:avLst/>
          </a:prstGeom>
        </p:spPr>
      </p:pic>
      <p:pic>
        <p:nvPicPr>
          <p:cNvPr id="11" name="10 Imagen" descr="Vinilo decorativo musica 70.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422780" flipH="1">
            <a:off x="5288553" y="1745619"/>
            <a:ext cx="1265100" cy="1697507"/>
          </a:xfrm>
          <a:prstGeom prst="rect">
            <a:avLst/>
          </a:prstGeom>
        </p:spPr>
      </p:pic>
      <p:pic>
        <p:nvPicPr>
          <p:cNvPr id="12" name="11 Imagen" descr="Vinilo decorativo musica 70.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422780" flipH="1">
            <a:off x="4717050" y="2602875"/>
            <a:ext cx="1265100" cy="1697507"/>
          </a:xfrm>
          <a:prstGeom prst="rect">
            <a:avLst/>
          </a:prstGeom>
        </p:spPr>
      </p:pic>
      <p:pic>
        <p:nvPicPr>
          <p:cNvPr id="13" name="12 Imagen" descr="Vinilo decorativo musica 70.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20261789">
            <a:off x="3634515" y="3551657"/>
            <a:ext cx="1222371" cy="1700522"/>
          </a:xfrm>
          <a:prstGeom prst="rect">
            <a:avLst/>
          </a:prstGeom>
        </p:spPr>
      </p:pic>
      <p:pic>
        <p:nvPicPr>
          <p:cNvPr id="14" name="13 Imagen" descr="Vinilo decorativo musica 70.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422780" flipH="1">
            <a:off x="4216984" y="3540291"/>
            <a:ext cx="1265100" cy="1697507"/>
          </a:xfrm>
          <a:prstGeom prst="rect">
            <a:avLst/>
          </a:prstGeom>
        </p:spPr>
      </p:pic>
      <p:pic>
        <p:nvPicPr>
          <p:cNvPr id="2052" name="Picture 4" descr="Rendered Image"/>
          <p:cNvPicPr>
            <a:picLocks noChangeAspect="1" noChangeArrowheads="1"/>
          </p:cNvPicPr>
          <p:nvPr/>
        </p:nvPicPr>
        <p:blipFill>
          <a:blip r:embed="rId4">
            <a:lum bright="-40000" contrast="40000"/>
          </a:blip>
          <a:srcRect/>
          <a:stretch>
            <a:fillRect/>
          </a:stretch>
        </p:blipFill>
        <p:spPr bwMode="auto">
          <a:xfrm rot="20562504">
            <a:off x="1716983" y="2122300"/>
            <a:ext cx="1977089" cy="1278832"/>
          </a:xfrm>
          <a:prstGeom prst="rect">
            <a:avLst/>
          </a:prstGeom>
          <a:noFill/>
        </p:spPr>
      </p:pic>
      <p:sp>
        <p:nvSpPr>
          <p:cNvPr id="18" name="17 Rectángulo"/>
          <p:cNvSpPr/>
          <p:nvPr/>
        </p:nvSpPr>
        <p:spPr>
          <a:xfrm>
            <a:off x="-571536" y="-785836"/>
            <a:ext cx="9858444" cy="6215106"/>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1+#ppt_w/2"/>
                                          </p:val>
                                        </p:tav>
                                        <p:tav tm="100000">
                                          <p:val>
                                            <p:strVal val="#ppt_x"/>
                                          </p:val>
                                        </p:tav>
                                      </p:tavLst>
                                    </p:anim>
                                    <p:anim calcmode="lin" valueType="num">
                                      <p:cBhvr additive="base">
                                        <p:cTn id="15" dur="2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2000" fill="hold"/>
                                        <p:tgtEl>
                                          <p:spTgt spid="13"/>
                                        </p:tgtEl>
                                        <p:attrNameLst>
                                          <p:attrName>ppt_x</p:attrName>
                                        </p:attrNameLst>
                                      </p:cBhvr>
                                      <p:tavLst>
                                        <p:tav tm="0">
                                          <p:val>
                                            <p:strVal val="1+#ppt_w/2"/>
                                          </p:val>
                                        </p:tav>
                                        <p:tav tm="100000">
                                          <p:val>
                                            <p:strVal val="#ppt_x"/>
                                          </p:val>
                                        </p:tav>
                                      </p:tavLst>
                                    </p:anim>
                                    <p:anim calcmode="lin" valueType="num">
                                      <p:cBhvr additive="base">
                                        <p:cTn id="31" dur="2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2000" fill="hold"/>
                                        <p:tgtEl>
                                          <p:spTgt spid="4"/>
                                        </p:tgtEl>
                                        <p:attrNameLst>
                                          <p:attrName>ppt_x</p:attrName>
                                        </p:attrNameLst>
                                      </p:cBhvr>
                                      <p:tavLst>
                                        <p:tav tm="0">
                                          <p:val>
                                            <p:strVal val="0-#ppt_w/2"/>
                                          </p:val>
                                        </p:tav>
                                        <p:tav tm="100000">
                                          <p:val>
                                            <p:strVal val="#ppt_x"/>
                                          </p:val>
                                        </p:tav>
                                      </p:tavLst>
                                    </p:anim>
                                    <p:anim calcmode="lin" valueType="num">
                                      <p:cBhvr additive="base">
                                        <p:cTn id="35" dur="2000" fill="hold"/>
                                        <p:tgtEl>
                                          <p:spTgt spid="4"/>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2000" fill="hold"/>
                                        <p:tgtEl>
                                          <p:spTgt spid="6"/>
                                        </p:tgtEl>
                                        <p:attrNameLst>
                                          <p:attrName>ppt_x</p:attrName>
                                        </p:attrNameLst>
                                      </p:cBhvr>
                                      <p:tavLst>
                                        <p:tav tm="0">
                                          <p:val>
                                            <p:strVal val="0-#ppt_w/2"/>
                                          </p:val>
                                        </p:tav>
                                        <p:tav tm="100000">
                                          <p:val>
                                            <p:strVal val="#ppt_x"/>
                                          </p:val>
                                        </p:tav>
                                      </p:tavLst>
                                    </p:anim>
                                    <p:anim calcmode="lin" valueType="num">
                                      <p:cBhvr additive="base">
                                        <p:cTn id="39" dur="2000" fill="hold"/>
                                        <p:tgtEl>
                                          <p:spTgt spid="6"/>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2000" fill="hold"/>
                                        <p:tgtEl>
                                          <p:spTgt spid="10"/>
                                        </p:tgtEl>
                                        <p:attrNameLst>
                                          <p:attrName>ppt_x</p:attrName>
                                        </p:attrNameLst>
                                      </p:cBhvr>
                                      <p:tavLst>
                                        <p:tav tm="0">
                                          <p:val>
                                            <p:strVal val="0-#ppt_w/2"/>
                                          </p:val>
                                        </p:tav>
                                        <p:tav tm="100000">
                                          <p:val>
                                            <p:strVal val="#ppt_x"/>
                                          </p:val>
                                        </p:tav>
                                      </p:tavLst>
                                    </p:anim>
                                    <p:anim calcmode="lin" valueType="num">
                                      <p:cBhvr additive="base">
                                        <p:cTn id="43" dur="2000" fill="hold"/>
                                        <p:tgtEl>
                                          <p:spTgt spid="10"/>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2000" fill="hold"/>
                                        <p:tgtEl>
                                          <p:spTgt spid="11"/>
                                        </p:tgtEl>
                                        <p:attrNameLst>
                                          <p:attrName>ppt_x</p:attrName>
                                        </p:attrNameLst>
                                      </p:cBhvr>
                                      <p:tavLst>
                                        <p:tav tm="0">
                                          <p:val>
                                            <p:strVal val="0-#ppt_w/2"/>
                                          </p:val>
                                        </p:tav>
                                        <p:tav tm="100000">
                                          <p:val>
                                            <p:strVal val="#ppt_x"/>
                                          </p:val>
                                        </p:tav>
                                      </p:tavLst>
                                    </p:anim>
                                    <p:anim calcmode="lin" valueType="num">
                                      <p:cBhvr additive="base">
                                        <p:cTn id="47" dur="2000" fill="hold"/>
                                        <p:tgtEl>
                                          <p:spTgt spid="11"/>
                                        </p:tgtEl>
                                        <p:attrNameLst>
                                          <p:attrName>ppt_y</p:attrName>
                                        </p:attrNameLst>
                                      </p:cBhvr>
                                      <p:tavLst>
                                        <p:tav tm="0">
                                          <p:val>
                                            <p:strVal val="1+#ppt_h/2"/>
                                          </p:val>
                                        </p:tav>
                                        <p:tav tm="100000">
                                          <p:val>
                                            <p:strVal val="#ppt_y"/>
                                          </p:val>
                                        </p:tav>
                                      </p:tavLst>
                                    </p:anim>
                                  </p:childTnLst>
                                </p:cTn>
                              </p:par>
                              <p:par>
                                <p:cTn id="48" presetID="2" presetClass="entr" presetSubtype="12" fill="hold"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2000" fill="hold"/>
                                        <p:tgtEl>
                                          <p:spTgt spid="12"/>
                                        </p:tgtEl>
                                        <p:attrNameLst>
                                          <p:attrName>ppt_x</p:attrName>
                                        </p:attrNameLst>
                                      </p:cBhvr>
                                      <p:tavLst>
                                        <p:tav tm="0">
                                          <p:val>
                                            <p:strVal val="0-#ppt_w/2"/>
                                          </p:val>
                                        </p:tav>
                                        <p:tav tm="100000">
                                          <p:val>
                                            <p:strVal val="#ppt_x"/>
                                          </p:val>
                                        </p:tav>
                                      </p:tavLst>
                                    </p:anim>
                                    <p:anim calcmode="lin" valueType="num">
                                      <p:cBhvr additive="base">
                                        <p:cTn id="51" dur="2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12"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1+#ppt_h/2"/>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5"/>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8"/>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9"/>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13"/>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4"/>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6"/>
                                        </p:tgtEl>
                                        <p:attrNameLst>
                                          <p:attrName>r</p:attrName>
                                        </p:attrNameLst>
                                      </p:cBhvr>
                                    </p:animRot>
                                  </p:childTnLst>
                                </p:cTn>
                              </p:par>
                              <p:par>
                                <p:cTn id="72" presetID="8" presetClass="emph" presetSubtype="0" fill="hold" nodeType="withEffect">
                                  <p:stCondLst>
                                    <p:cond delay="0"/>
                                  </p:stCondLst>
                                  <p:childTnLst>
                                    <p:animRot by="21600000">
                                      <p:cBhvr>
                                        <p:cTn id="73" dur="2000" fill="hold"/>
                                        <p:tgtEl>
                                          <p:spTgt spid="10"/>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11"/>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12"/>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14"/>
                                        </p:tgtEl>
                                        <p:attrNameLst>
                                          <p:attrName>r</p:attrName>
                                        </p:attrNameLst>
                                      </p:cBhvr>
                                    </p:animRot>
                                  </p:childTnLst>
                                </p:cTn>
                              </p:par>
                            </p:childTnLst>
                          </p:cTn>
                        </p:par>
                        <p:par>
                          <p:cTn id="80" fill="hold">
                            <p:stCondLst>
                              <p:cond delay="2000"/>
                            </p:stCondLst>
                            <p:childTnLst>
                              <p:par>
                                <p:cTn id="81" presetID="2" presetClass="exit" presetSubtype="2" fill="hold" nodeType="afterEffect">
                                  <p:stCondLst>
                                    <p:cond delay="0"/>
                                  </p:stCondLst>
                                  <p:childTnLst>
                                    <p:anim calcmode="lin" valueType="num">
                                      <p:cBhvr additive="base">
                                        <p:cTn id="82" dur="2000"/>
                                        <p:tgtEl>
                                          <p:spTgt spid="3"/>
                                        </p:tgtEl>
                                        <p:attrNameLst>
                                          <p:attrName>ppt_x</p:attrName>
                                        </p:attrNameLst>
                                      </p:cBhvr>
                                      <p:tavLst>
                                        <p:tav tm="0">
                                          <p:val>
                                            <p:strVal val="ppt_x"/>
                                          </p:val>
                                        </p:tav>
                                        <p:tav tm="100000">
                                          <p:val>
                                            <p:strVal val="1+ppt_w/2"/>
                                          </p:val>
                                        </p:tav>
                                      </p:tavLst>
                                    </p:anim>
                                    <p:anim calcmode="lin" valueType="num">
                                      <p:cBhvr additive="base">
                                        <p:cTn id="83" dur="2000"/>
                                        <p:tgtEl>
                                          <p:spTgt spid="3"/>
                                        </p:tgtEl>
                                        <p:attrNameLst>
                                          <p:attrName>ppt_y</p:attrName>
                                        </p:attrNameLst>
                                      </p:cBhvr>
                                      <p:tavLst>
                                        <p:tav tm="0">
                                          <p:val>
                                            <p:strVal val="ppt_y"/>
                                          </p:val>
                                        </p:tav>
                                        <p:tav tm="100000">
                                          <p:val>
                                            <p:strVal val="ppt_y"/>
                                          </p:val>
                                        </p:tav>
                                      </p:tavLst>
                                    </p:anim>
                                    <p:set>
                                      <p:cBhvr>
                                        <p:cTn id="84" dur="1" fill="hold">
                                          <p:stCondLst>
                                            <p:cond delay="1999"/>
                                          </p:stCondLst>
                                        </p:cTn>
                                        <p:tgtEl>
                                          <p:spTgt spid="3"/>
                                        </p:tgtEl>
                                        <p:attrNameLst>
                                          <p:attrName>style.visibility</p:attrName>
                                        </p:attrNameLst>
                                      </p:cBhvr>
                                      <p:to>
                                        <p:strVal val="hidden"/>
                                      </p:to>
                                    </p:set>
                                  </p:childTnLst>
                                </p:cTn>
                              </p:par>
                              <p:par>
                                <p:cTn id="85" presetID="2" presetClass="exit" presetSubtype="2" fill="hold" nodeType="withEffect">
                                  <p:stCondLst>
                                    <p:cond delay="0"/>
                                  </p:stCondLst>
                                  <p:childTnLst>
                                    <p:anim calcmode="lin" valueType="num">
                                      <p:cBhvr additive="base">
                                        <p:cTn id="86" dur="2000"/>
                                        <p:tgtEl>
                                          <p:spTgt spid="5"/>
                                        </p:tgtEl>
                                        <p:attrNameLst>
                                          <p:attrName>ppt_x</p:attrName>
                                        </p:attrNameLst>
                                      </p:cBhvr>
                                      <p:tavLst>
                                        <p:tav tm="0">
                                          <p:val>
                                            <p:strVal val="ppt_x"/>
                                          </p:val>
                                        </p:tav>
                                        <p:tav tm="100000">
                                          <p:val>
                                            <p:strVal val="1+ppt_w/2"/>
                                          </p:val>
                                        </p:tav>
                                      </p:tavLst>
                                    </p:anim>
                                    <p:anim calcmode="lin" valueType="num">
                                      <p:cBhvr additive="base">
                                        <p:cTn id="87" dur="2000"/>
                                        <p:tgtEl>
                                          <p:spTgt spid="5"/>
                                        </p:tgtEl>
                                        <p:attrNameLst>
                                          <p:attrName>ppt_y</p:attrName>
                                        </p:attrNameLst>
                                      </p:cBhvr>
                                      <p:tavLst>
                                        <p:tav tm="0">
                                          <p:val>
                                            <p:strVal val="ppt_y"/>
                                          </p:val>
                                        </p:tav>
                                        <p:tav tm="100000">
                                          <p:val>
                                            <p:strVal val="ppt_y"/>
                                          </p:val>
                                        </p:tav>
                                      </p:tavLst>
                                    </p:anim>
                                    <p:set>
                                      <p:cBhvr>
                                        <p:cTn id="88" dur="1" fill="hold">
                                          <p:stCondLst>
                                            <p:cond delay="1999"/>
                                          </p:stCondLst>
                                        </p:cTn>
                                        <p:tgtEl>
                                          <p:spTgt spid="5"/>
                                        </p:tgtEl>
                                        <p:attrNameLst>
                                          <p:attrName>style.visibility</p:attrName>
                                        </p:attrNameLst>
                                      </p:cBhvr>
                                      <p:to>
                                        <p:strVal val="hidden"/>
                                      </p:to>
                                    </p:set>
                                  </p:childTnLst>
                                </p:cTn>
                              </p:par>
                              <p:par>
                                <p:cTn id="89" presetID="2" presetClass="exit" presetSubtype="2" fill="hold" nodeType="withEffect">
                                  <p:stCondLst>
                                    <p:cond delay="0"/>
                                  </p:stCondLst>
                                  <p:childTnLst>
                                    <p:anim calcmode="lin" valueType="num">
                                      <p:cBhvr additive="base">
                                        <p:cTn id="90" dur="2000"/>
                                        <p:tgtEl>
                                          <p:spTgt spid="7"/>
                                        </p:tgtEl>
                                        <p:attrNameLst>
                                          <p:attrName>ppt_x</p:attrName>
                                        </p:attrNameLst>
                                      </p:cBhvr>
                                      <p:tavLst>
                                        <p:tav tm="0">
                                          <p:val>
                                            <p:strVal val="ppt_x"/>
                                          </p:val>
                                        </p:tav>
                                        <p:tav tm="100000">
                                          <p:val>
                                            <p:strVal val="1+ppt_w/2"/>
                                          </p:val>
                                        </p:tav>
                                      </p:tavLst>
                                    </p:anim>
                                    <p:anim calcmode="lin" valueType="num">
                                      <p:cBhvr additive="base">
                                        <p:cTn id="91" dur="2000"/>
                                        <p:tgtEl>
                                          <p:spTgt spid="7"/>
                                        </p:tgtEl>
                                        <p:attrNameLst>
                                          <p:attrName>ppt_y</p:attrName>
                                        </p:attrNameLst>
                                      </p:cBhvr>
                                      <p:tavLst>
                                        <p:tav tm="0">
                                          <p:val>
                                            <p:strVal val="ppt_y"/>
                                          </p:val>
                                        </p:tav>
                                        <p:tav tm="100000">
                                          <p:val>
                                            <p:strVal val="ppt_y"/>
                                          </p:val>
                                        </p:tav>
                                      </p:tavLst>
                                    </p:anim>
                                    <p:set>
                                      <p:cBhvr>
                                        <p:cTn id="92" dur="1" fill="hold">
                                          <p:stCondLst>
                                            <p:cond delay="1999"/>
                                          </p:stCondLst>
                                        </p:cTn>
                                        <p:tgtEl>
                                          <p:spTgt spid="7"/>
                                        </p:tgtEl>
                                        <p:attrNameLst>
                                          <p:attrName>style.visibility</p:attrName>
                                        </p:attrNameLst>
                                      </p:cBhvr>
                                      <p:to>
                                        <p:strVal val="hidden"/>
                                      </p:to>
                                    </p:set>
                                  </p:childTnLst>
                                </p:cTn>
                              </p:par>
                              <p:par>
                                <p:cTn id="93" presetID="2" presetClass="exit" presetSubtype="2" fill="hold" nodeType="withEffect">
                                  <p:stCondLst>
                                    <p:cond delay="0"/>
                                  </p:stCondLst>
                                  <p:childTnLst>
                                    <p:anim calcmode="lin" valueType="num">
                                      <p:cBhvr additive="base">
                                        <p:cTn id="94" dur="2000"/>
                                        <p:tgtEl>
                                          <p:spTgt spid="8"/>
                                        </p:tgtEl>
                                        <p:attrNameLst>
                                          <p:attrName>ppt_x</p:attrName>
                                        </p:attrNameLst>
                                      </p:cBhvr>
                                      <p:tavLst>
                                        <p:tav tm="0">
                                          <p:val>
                                            <p:strVal val="ppt_x"/>
                                          </p:val>
                                        </p:tav>
                                        <p:tav tm="100000">
                                          <p:val>
                                            <p:strVal val="1+ppt_w/2"/>
                                          </p:val>
                                        </p:tav>
                                      </p:tavLst>
                                    </p:anim>
                                    <p:anim calcmode="lin" valueType="num">
                                      <p:cBhvr additive="base">
                                        <p:cTn id="95" dur="2000"/>
                                        <p:tgtEl>
                                          <p:spTgt spid="8"/>
                                        </p:tgtEl>
                                        <p:attrNameLst>
                                          <p:attrName>ppt_y</p:attrName>
                                        </p:attrNameLst>
                                      </p:cBhvr>
                                      <p:tavLst>
                                        <p:tav tm="0">
                                          <p:val>
                                            <p:strVal val="ppt_y"/>
                                          </p:val>
                                        </p:tav>
                                        <p:tav tm="100000">
                                          <p:val>
                                            <p:strVal val="ppt_y"/>
                                          </p:val>
                                        </p:tav>
                                      </p:tavLst>
                                    </p:anim>
                                    <p:set>
                                      <p:cBhvr>
                                        <p:cTn id="96" dur="1" fill="hold">
                                          <p:stCondLst>
                                            <p:cond delay="1999"/>
                                          </p:stCondLst>
                                        </p:cTn>
                                        <p:tgtEl>
                                          <p:spTgt spid="8"/>
                                        </p:tgtEl>
                                        <p:attrNameLst>
                                          <p:attrName>style.visibility</p:attrName>
                                        </p:attrNameLst>
                                      </p:cBhvr>
                                      <p:to>
                                        <p:strVal val="hidden"/>
                                      </p:to>
                                    </p:set>
                                  </p:childTnLst>
                                </p:cTn>
                              </p:par>
                              <p:par>
                                <p:cTn id="97" presetID="2" presetClass="exit" presetSubtype="2" fill="hold" nodeType="withEffect">
                                  <p:stCondLst>
                                    <p:cond delay="0"/>
                                  </p:stCondLst>
                                  <p:childTnLst>
                                    <p:anim calcmode="lin" valueType="num">
                                      <p:cBhvr additive="base">
                                        <p:cTn id="98" dur="2000"/>
                                        <p:tgtEl>
                                          <p:spTgt spid="9"/>
                                        </p:tgtEl>
                                        <p:attrNameLst>
                                          <p:attrName>ppt_x</p:attrName>
                                        </p:attrNameLst>
                                      </p:cBhvr>
                                      <p:tavLst>
                                        <p:tav tm="0">
                                          <p:val>
                                            <p:strVal val="ppt_x"/>
                                          </p:val>
                                        </p:tav>
                                        <p:tav tm="100000">
                                          <p:val>
                                            <p:strVal val="1+ppt_w/2"/>
                                          </p:val>
                                        </p:tav>
                                      </p:tavLst>
                                    </p:anim>
                                    <p:anim calcmode="lin" valueType="num">
                                      <p:cBhvr additive="base">
                                        <p:cTn id="99" dur="2000"/>
                                        <p:tgtEl>
                                          <p:spTgt spid="9"/>
                                        </p:tgtEl>
                                        <p:attrNameLst>
                                          <p:attrName>ppt_y</p:attrName>
                                        </p:attrNameLst>
                                      </p:cBhvr>
                                      <p:tavLst>
                                        <p:tav tm="0">
                                          <p:val>
                                            <p:strVal val="ppt_y"/>
                                          </p:val>
                                        </p:tav>
                                        <p:tav tm="100000">
                                          <p:val>
                                            <p:strVal val="ppt_y"/>
                                          </p:val>
                                        </p:tav>
                                      </p:tavLst>
                                    </p:anim>
                                    <p:set>
                                      <p:cBhvr>
                                        <p:cTn id="100" dur="1" fill="hold">
                                          <p:stCondLst>
                                            <p:cond delay="1999"/>
                                          </p:stCondLst>
                                        </p:cTn>
                                        <p:tgtEl>
                                          <p:spTgt spid="9"/>
                                        </p:tgtEl>
                                        <p:attrNameLst>
                                          <p:attrName>style.visibility</p:attrName>
                                        </p:attrNameLst>
                                      </p:cBhvr>
                                      <p:to>
                                        <p:strVal val="hidden"/>
                                      </p:to>
                                    </p:set>
                                  </p:childTnLst>
                                </p:cTn>
                              </p:par>
                              <p:par>
                                <p:cTn id="101" presetID="2" presetClass="exit" presetSubtype="2" fill="hold" nodeType="withEffect">
                                  <p:stCondLst>
                                    <p:cond delay="0"/>
                                  </p:stCondLst>
                                  <p:childTnLst>
                                    <p:anim calcmode="lin" valueType="num">
                                      <p:cBhvr additive="base">
                                        <p:cTn id="102" dur="2000"/>
                                        <p:tgtEl>
                                          <p:spTgt spid="13"/>
                                        </p:tgtEl>
                                        <p:attrNameLst>
                                          <p:attrName>ppt_x</p:attrName>
                                        </p:attrNameLst>
                                      </p:cBhvr>
                                      <p:tavLst>
                                        <p:tav tm="0">
                                          <p:val>
                                            <p:strVal val="ppt_x"/>
                                          </p:val>
                                        </p:tav>
                                        <p:tav tm="100000">
                                          <p:val>
                                            <p:strVal val="1+ppt_w/2"/>
                                          </p:val>
                                        </p:tav>
                                      </p:tavLst>
                                    </p:anim>
                                    <p:anim calcmode="lin" valueType="num">
                                      <p:cBhvr additive="base">
                                        <p:cTn id="103" dur="2000"/>
                                        <p:tgtEl>
                                          <p:spTgt spid="13"/>
                                        </p:tgtEl>
                                        <p:attrNameLst>
                                          <p:attrName>ppt_y</p:attrName>
                                        </p:attrNameLst>
                                      </p:cBhvr>
                                      <p:tavLst>
                                        <p:tav tm="0">
                                          <p:val>
                                            <p:strVal val="ppt_y"/>
                                          </p:val>
                                        </p:tav>
                                        <p:tav tm="100000">
                                          <p:val>
                                            <p:strVal val="ppt_y"/>
                                          </p:val>
                                        </p:tav>
                                      </p:tavLst>
                                    </p:anim>
                                    <p:set>
                                      <p:cBhvr>
                                        <p:cTn id="104" dur="1" fill="hold">
                                          <p:stCondLst>
                                            <p:cond delay="1999"/>
                                          </p:stCondLst>
                                        </p:cTn>
                                        <p:tgtEl>
                                          <p:spTgt spid="13"/>
                                        </p:tgtEl>
                                        <p:attrNameLst>
                                          <p:attrName>style.visibility</p:attrName>
                                        </p:attrNameLst>
                                      </p:cBhvr>
                                      <p:to>
                                        <p:strVal val="hidden"/>
                                      </p:to>
                                    </p:set>
                                  </p:childTnLst>
                                </p:cTn>
                              </p:par>
                              <p:par>
                                <p:cTn id="105" presetID="8" presetClass="emph" presetSubtype="0" fill="hold" nodeType="withEffect">
                                  <p:stCondLst>
                                    <p:cond delay="0"/>
                                  </p:stCondLst>
                                  <p:childTnLst>
                                    <p:animRot by="21600000">
                                      <p:cBhvr>
                                        <p:cTn id="106" dur="2000" fill="hold"/>
                                        <p:tgtEl>
                                          <p:spTgt spid="3"/>
                                        </p:tgtEl>
                                        <p:attrNameLst>
                                          <p:attrName>r</p:attrName>
                                        </p:attrNameLst>
                                      </p:cBhvr>
                                    </p:animRot>
                                  </p:childTnLst>
                                </p:cTn>
                              </p:par>
                              <p:par>
                                <p:cTn id="107" presetID="8" presetClass="emph" presetSubtype="0" fill="hold" nodeType="withEffect">
                                  <p:stCondLst>
                                    <p:cond delay="0"/>
                                  </p:stCondLst>
                                  <p:childTnLst>
                                    <p:animRot by="21600000">
                                      <p:cBhvr>
                                        <p:cTn id="108" dur="2000" fill="hold"/>
                                        <p:tgtEl>
                                          <p:spTgt spid="5"/>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7"/>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8"/>
                                        </p:tgtEl>
                                        <p:attrNameLst>
                                          <p:attrName>r</p:attrName>
                                        </p:attrNameLst>
                                      </p:cBhvr>
                                    </p:animRot>
                                  </p:childTnLst>
                                </p:cTn>
                              </p:par>
                              <p:par>
                                <p:cTn id="113" presetID="8" presetClass="emph" presetSubtype="0" fill="hold" nodeType="withEffect">
                                  <p:stCondLst>
                                    <p:cond delay="0"/>
                                  </p:stCondLst>
                                  <p:childTnLst>
                                    <p:animRot by="21600000">
                                      <p:cBhvr>
                                        <p:cTn id="114" dur="2000" fill="hold"/>
                                        <p:tgtEl>
                                          <p:spTgt spid="9"/>
                                        </p:tgtEl>
                                        <p:attrNameLst>
                                          <p:attrName>r</p:attrName>
                                        </p:attrNameLst>
                                      </p:cBhvr>
                                    </p:animRot>
                                  </p:childTnLst>
                                </p:cTn>
                              </p:par>
                              <p:par>
                                <p:cTn id="115" presetID="8" presetClass="emph" presetSubtype="0" fill="hold" nodeType="withEffect">
                                  <p:stCondLst>
                                    <p:cond delay="0"/>
                                  </p:stCondLst>
                                  <p:childTnLst>
                                    <p:animRot by="21600000">
                                      <p:cBhvr>
                                        <p:cTn id="116" dur="2000" fill="hold"/>
                                        <p:tgtEl>
                                          <p:spTgt spid="13"/>
                                        </p:tgtEl>
                                        <p:attrNameLst>
                                          <p:attrName>r</p:attrName>
                                        </p:attrNameLst>
                                      </p:cBhvr>
                                    </p:animRot>
                                  </p:childTnLst>
                                </p:cTn>
                              </p:par>
                              <p:par>
                                <p:cTn id="117" presetID="2" presetClass="exit" presetSubtype="8" fill="hold" nodeType="withEffect">
                                  <p:stCondLst>
                                    <p:cond delay="0"/>
                                  </p:stCondLst>
                                  <p:childTnLst>
                                    <p:anim calcmode="lin" valueType="num">
                                      <p:cBhvr additive="base">
                                        <p:cTn id="118" dur="2000"/>
                                        <p:tgtEl>
                                          <p:spTgt spid="4"/>
                                        </p:tgtEl>
                                        <p:attrNameLst>
                                          <p:attrName>ppt_x</p:attrName>
                                        </p:attrNameLst>
                                      </p:cBhvr>
                                      <p:tavLst>
                                        <p:tav tm="0">
                                          <p:val>
                                            <p:strVal val="ppt_x"/>
                                          </p:val>
                                        </p:tav>
                                        <p:tav tm="100000">
                                          <p:val>
                                            <p:strVal val="0-ppt_w/2"/>
                                          </p:val>
                                        </p:tav>
                                      </p:tavLst>
                                    </p:anim>
                                    <p:anim calcmode="lin" valueType="num">
                                      <p:cBhvr additive="base">
                                        <p:cTn id="119" dur="2000"/>
                                        <p:tgtEl>
                                          <p:spTgt spid="4"/>
                                        </p:tgtEl>
                                        <p:attrNameLst>
                                          <p:attrName>ppt_y</p:attrName>
                                        </p:attrNameLst>
                                      </p:cBhvr>
                                      <p:tavLst>
                                        <p:tav tm="0">
                                          <p:val>
                                            <p:strVal val="ppt_y"/>
                                          </p:val>
                                        </p:tav>
                                        <p:tav tm="100000">
                                          <p:val>
                                            <p:strVal val="ppt_y"/>
                                          </p:val>
                                        </p:tav>
                                      </p:tavLst>
                                    </p:anim>
                                    <p:set>
                                      <p:cBhvr>
                                        <p:cTn id="120" dur="1" fill="hold">
                                          <p:stCondLst>
                                            <p:cond delay="1999"/>
                                          </p:stCondLst>
                                        </p:cTn>
                                        <p:tgtEl>
                                          <p:spTgt spid="4"/>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2000"/>
                                        <p:tgtEl>
                                          <p:spTgt spid="6"/>
                                        </p:tgtEl>
                                        <p:attrNameLst>
                                          <p:attrName>ppt_x</p:attrName>
                                        </p:attrNameLst>
                                      </p:cBhvr>
                                      <p:tavLst>
                                        <p:tav tm="0">
                                          <p:val>
                                            <p:strVal val="ppt_x"/>
                                          </p:val>
                                        </p:tav>
                                        <p:tav tm="100000">
                                          <p:val>
                                            <p:strVal val="0-ppt_w/2"/>
                                          </p:val>
                                        </p:tav>
                                      </p:tavLst>
                                    </p:anim>
                                    <p:anim calcmode="lin" valueType="num">
                                      <p:cBhvr additive="base">
                                        <p:cTn id="123" dur="2000"/>
                                        <p:tgtEl>
                                          <p:spTgt spid="6"/>
                                        </p:tgtEl>
                                        <p:attrNameLst>
                                          <p:attrName>ppt_y</p:attrName>
                                        </p:attrNameLst>
                                      </p:cBhvr>
                                      <p:tavLst>
                                        <p:tav tm="0">
                                          <p:val>
                                            <p:strVal val="ppt_y"/>
                                          </p:val>
                                        </p:tav>
                                        <p:tav tm="100000">
                                          <p:val>
                                            <p:strVal val="ppt_y"/>
                                          </p:val>
                                        </p:tav>
                                      </p:tavLst>
                                    </p:anim>
                                    <p:set>
                                      <p:cBhvr>
                                        <p:cTn id="124" dur="1" fill="hold">
                                          <p:stCondLst>
                                            <p:cond delay="1999"/>
                                          </p:stCondLst>
                                        </p:cTn>
                                        <p:tgtEl>
                                          <p:spTgt spid="6"/>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2000"/>
                                        <p:tgtEl>
                                          <p:spTgt spid="10"/>
                                        </p:tgtEl>
                                        <p:attrNameLst>
                                          <p:attrName>ppt_x</p:attrName>
                                        </p:attrNameLst>
                                      </p:cBhvr>
                                      <p:tavLst>
                                        <p:tav tm="0">
                                          <p:val>
                                            <p:strVal val="ppt_x"/>
                                          </p:val>
                                        </p:tav>
                                        <p:tav tm="100000">
                                          <p:val>
                                            <p:strVal val="0-ppt_w/2"/>
                                          </p:val>
                                        </p:tav>
                                      </p:tavLst>
                                    </p:anim>
                                    <p:anim calcmode="lin" valueType="num">
                                      <p:cBhvr additive="base">
                                        <p:cTn id="127" dur="2000"/>
                                        <p:tgtEl>
                                          <p:spTgt spid="10"/>
                                        </p:tgtEl>
                                        <p:attrNameLst>
                                          <p:attrName>ppt_y</p:attrName>
                                        </p:attrNameLst>
                                      </p:cBhvr>
                                      <p:tavLst>
                                        <p:tav tm="0">
                                          <p:val>
                                            <p:strVal val="ppt_y"/>
                                          </p:val>
                                        </p:tav>
                                        <p:tav tm="100000">
                                          <p:val>
                                            <p:strVal val="ppt_y"/>
                                          </p:val>
                                        </p:tav>
                                      </p:tavLst>
                                    </p:anim>
                                    <p:set>
                                      <p:cBhvr>
                                        <p:cTn id="128" dur="1" fill="hold">
                                          <p:stCondLst>
                                            <p:cond delay="1999"/>
                                          </p:stCondLst>
                                        </p:cTn>
                                        <p:tgtEl>
                                          <p:spTgt spid="10"/>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2000"/>
                                        <p:tgtEl>
                                          <p:spTgt spid="11"/>
                                        </p:tgtEl>
                                        <p:attrNameLst>
                                          <p:attrName>ppt_x</p:attrName>
                                        </p:attrNameLst>
                                      </p:cBhvr>
                                      <p:tavLst>
                                        <p:tav tm="0">
                                          <p:val>
                                            <p:strVal val="ppt_x"/>
                                          </p:val>
                                        </p:tav>
                                        <p:tav tm="100000">
                                          <p:val>
                                            <p:strVal val="0-ppt_w/2"/>
                                          </p:val>
                                        </p:tav>
                                      </p:tavLst>
                                    </p:anim>
                                    <p:anim calcmode="lin" valueType="num">
                                      <p:cBhvr additive="base">
                                        <p:cTn id="131" dur="2000"/>
                                        <p:tgtEl>
                                          <p:spTgt spid="11"/>
                                        </p:tgtEl>
                                        <p:attrNameLst>
                                          <p:attrName>ppt_y</p:attrName>
                                        </p:attrNameLst>
                                      </p:cBhvr>
                                      <p:tavLst>
                                        <p:tav tm="0">
                                          <p:val>
                                            <p:strVal val="ppt_y"/>
                                          </p:val>
                                        </p:tav>
                                        <p:tav tm="100000">
                                          <p:val>
                                            <p:strVal val="ppt_y"/>
                                          </p:val>
                                        </p:tav>
                                      </p:tavLst>
                                    </p:anim>
                                    <p:set>
                                      <p:cBhvr>
                                        <p:cTn id="132" dur="1" fill="hold">
                                          <p:stCondLst>
                                            <p:cond delay="1999"/>
                                          </p:stCondLst>
                                        </p:cTn>
                                        <p:tgtEl>
                                          <p:spTgt spid="11"/>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2000"/>
                                        <p:tgtEl>
                                          <p:spTgt spid="12"/>
                                        </p:tgtEl>
                                        <p:attrNameLst>
                                          <p:attrName>ppt_x</p:attrName>
                                        </p:attrNameLst>
                                      </p:cBhvr>
                                      <p:tavLst>
                                        <p:tav tm="0">
                                          <p:val>
                                            <p:strVal val="ppt_x"/>
                                          </p:val>
                                        </p:tav>
                                        <p:tav tm="100000">
                                          <p:val>
                                            <p:strVal val="0-ppt_w/2"/>
                                          </p:val>
                                        </p:tav>
                                      </p:tavLst>
                                    </p:anim>
                                    <p:anim calcmode="lin" valueType="num">
                                      <p:cBhvr additive="base">
                                        <p:cTn id="135" dur="2000"/>
                                        <p:tgtEl>
                                          <p:spTgt spid="12"/>
                                        </p:tgtEl>
                                        <p:attrNameLst>
                                          <p:attrName>ppt_y</p:attrName>
                                        </p:attrNameLst>
                                      </p:cBhvr>
                                      <p:tavLst>
                                        <p:tav tm="0">
                                          <p:val>
                                            <p:strVal val="ppt_y"/>
                                          </p:val>
                                        </p:tav>
                                        <p:tav tm="100000">
                                          <p:val>
                                            <p:strVal val="ppt_y"/>
                                          </p:val>
                                        </p:tav>
                                      </p:tavLst>
                                    </p:anim>
                                    <p:set>
                                      <p:cBhvr>
                                        <p:cTn id="136" dur="1" fill="hold">
                                          <p:stCondLst>
                                            <p:cond delay="1999"/>
                                          </p:stCondLst>
                                        </p:cTn>
                                        <p:tgtEl>
                                          <p:spTgt spid="12"/>
                                        </p:tgtEl>
                                        <p:attrNameLst>
                                          <p:attrName>style.visibility</p:attrName>
                                        </p:attrNameLst>
                                      </p:cBhvr>
                                      <p:to>
                                        <p:strVal val="hidden"/>
                                      </p:to>
                                    </p:set>
                                  </p:childTnLst>
                                </p:cTn>
                              </p:par>
                              <p:par>
                                <p:cTn id="137" presetID="2" presetClass="exit" presetSubtype="8" fill="hold" nodeType="withEffect">
                                  <p:stCondLst>
                                    <p:cond delay="0"/>
                                  </p:stCondLst>
                                  <p:childTnLst>
                                    <p:anim calcmode="lin" valueType="num">
                                      <p:cBhvr additive="base">
                                        <p:cTn id="138" dur="2000"/>
                                        <p:tgtEl>
                                          <p:spTgt spid="14"/>
                                        </p:tgtEl>
                                        <p:attrNameLst>
                                          <p:attrName>ppt_x</p:attrName>
                                        </p:attrNameLst>
                                      </p:cBhvr>
                                      <p:tavLst>
                                        <p:tav tm="0">
                                          <p:val>
                                            <p:strVal val="ppt_x"/>
                                          </p:val>
                                        </p:tav>
                                        <p:tav tm="100000">
                                          <p:val>
                                            <p:strVal val="0-ppt_w/2"/>
                                          </p:val>
                                        </p:tav>
                                      </p:tavLst>
                                    </p:anim>
                                    <p:anim calcmode="lin" valueType="num">
                                      <p:cBhvr additive="base">
                                        <p:cTn id="139" dur="2000"/>
                                        <p:tgtEl>
                                          <p:spTgt spid="14"/>
                                        </p:tgtEl>
                                        <p:attrNameLst>
                                          <p:attrName>ppt_y</p:attrName>
                                        </p:attrNameLst>
                                      </p:cBhvr>
                                      <p:tavLst>
                                        <p:tav tm="0">
                                          <p:val>
                                            <p:strVal val="ppt_y"/>
                                          </p:val>
                                        </p:tav>
                                        <p:tav tm="100000">
                                          <p:val>
                                            <p:strVal val="ppt_y"/>
                                          </p:val>
                                        </p:tav>
                                      </p:tavLst>
                                    </p:anim>
                                    <p:set>
                                      <p:cBhvr>
                                        <p:cTn id="140" dur="1" fill="hold">
                                          <p:stCondLst>
                                            <p:cond delay="1999"/>
                                          </p:stCondLst>
                                        </p:cTn>
                                        <p:tgtEl>
                                          <p:spTgt spid="14"/>
                                        </p:tgtEl>
                                        <p:attrNameLst>
                                          <p:attrName>style.visibility</p:attrName>
                                        </p:attrNameLst>
                                      </p:cBhvr>
                                      <p:to>
                                        <p:strVal val="hidden"/>
                                      </p:to>
                                    </p:set>
                                  </p:childTnLst>
                                </p:cTn>
                              </p:par>
                              <p:par>
                                <p:cTn id="141" presetID="8" presetClass="emph" presetSubtype="0" fill="hold" nodeType="withEffect">
                                  <p:stCondLst>
                                    <p:cond delay="0"/>
                                  </p:stCondLst>
                                  <p:childTnLst>
                                    <p:animRot by="-21600000">
                                      <p:cBhvr>
                                        <p:cTn id="142" dur="2000" fill="hold"/>
                                        <p:tgtEl>
                                          <p:spTgt spid="4"/>
                                        </p:tgtEl>
                                        <p:attrNameLst>
                                          <p:attrName>r</p:attrName>
                                        </p:attrNameLst>
                                      </p:cBhvr>
                                    </p:animRot>
                                  </p:childTnLst>
                                </p:cTn>
                              </p:par>
                              <p:par>
                                <p:cTn id="143" presetID="8" presetClass="emph" presetSubtype="0" fill="hold" nodeType="withEffect">
                                  <p:stCondLst>
                                    <p:cond delay="0"/>
                                  </p:stCondLst>
                                  <p:childTnLst>
                                    <p:animRot by="-21600000">
                                      <p:cBhvr>
                                        <p:cTn id="144" dur="2000" fill="hold"/>
                                        <p:tgtEl>
                                          <p:spTgt spid="6"/>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10"/>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11"/>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12"/>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14"/>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 calcmode="lin" valueType="num">
                                      <p:cBhvr>
                                        <p:cTn id="155" dur="2000" fill="hold"/>
                                        <p:tgtEl>
                                          <p:spTgt spid="2"/>
                                        </p:tgtEl>
                                        <p:attrNameLst>
                                          <p:attrName>ppt_w</p:attrName>
                                        </p:attrNameLst>
                                      </p:cBhvr>
                                      <p:tavLst>
                                        <p:tav tm="0">
                                          <p:val>
                                            <p:strVal val="4/3*#ppt_w"/>
                                          </p:val>
                                        </p:tav>
                                        <p:tav tm="100000">
                                          <p:val>
                                            <p:strVal val="#ppt_w"/>
                                          </p:val>
                                        </p:tav>
                                      </p:tavLst>
                                    </p:anim>
                                    <p:anim calcmode="lin" valueType="num">
                                      <p:cBhvr>
                                        <p:cTn id="156" dur="2000" fill="hold"/>
                                        <p:tgtEl>
                                          <p:spTgt spid="2"/>
                                        </p:tgtEl>
                                        <p:attrNameLst>
                                          <p:attrName>ppt_h</p:attrName>
                                        </p:attrNameLst>
                                      </p:cBhvr>
                                      <p:tavLst>
                                        <p:tav tm="0">
                                          <p:val>
                                            <p:strVal val="4/3*#ppt_h"/>
                                          </p:val>
                                        </p:tav>
                                        <p:tav tm="100000">
                                          <p:val>
                                            <p:strVal val="#ppt_h"/>
                                          </p:val>
                                        </p:tav>
                                      </p:tavLst>
                                    </p:anim>
                                  </p:childTnLst>
                                </p:cTn>
                              </p:par>
                              <p:par>
                                <p:cTn id="157" presetID="16" presetClass="entr" presetSubtype="37" fill="hold" nodeType="withEffect">
                                  <p:stCondLst>
                                    <p:cond delay="0"/>
                                  </p:stCondLst>
                                  <p:childTnLst>
                                    <p:set>
                                      <p:cBhvr>
                                        <p:cTn id="158" dur="1" fill="hold">
                                          <p:stCondLst>
                                            <p:cond delay="0"/>
                                          </p:stCondLst>
                                        </p:cTn>
                                        <p:tgtEl>
                                          <p:spTgt spid="2"/>
                                        </p:tgtEl>
                                        <p:attrNameLst>
                                          <p:attrName>style.visibility</p:attrName>
                                        </p:attrNameLst>
                                      </p:cBhvr>
                                      <p:to>
                                        <p:strVal val="visible"/>
                                      </p:to>
                                    </p:set>
                                    <p:animEffect transition="in" filter="barn(outVertical)">
                                      <p:cBhvr>
                                        <p:cTn id="159" dur="2000"/>
                                        <p:tgtEl>
                                          <p:spTgt spid="2"/>
                                        </p:tgtEl>
                                      </p:cBhvr>
                                    </p:animEffect>
                                  </p:childTnLst>
                                </p:cTn>
                              </p:par>
                            </p:childTnLst>
                          </p:cTn>
                        </p:par>
                        <p:par>
                          <p:cTn id="160" fill="hold">
                            <p:stCondLst>
                              <p:cond delay="4000"/>
                            </p:stCondLst>
                            <p:childTnLst>
                              <p:par>
                                <p:cTn id="161" presetID="31" presetClass="entr" presetSubtype="0" fill="hold" nodeType="afterEffect">
                                  <p:stCondLst>
                                    <p:cond delay="0"/>
                                  </p:stCondLst>
                                  <p:iterate type="lt">
                                    <p:tmPct val="5000"/>
                                  </p:iterate>
                                  <p:childTnLst>
                                    <p:set>
                                      <p:cBhvr>
                                        <p:cTn id="162" dur="1" fill="hold">
                                          <p:stCondLst>
                                            <p:cond delay="0"/>
                                          </p:stCondLst>
                                        </p:cTn>
                                        <p:tgtEl>
                                          <p:spTgt spid="2052"/>
                                        </p:tgtEl>
                                        <p:attrNameLst>
                                          <p:attrName>style.visibility</p:attrName>
                                        </p:attrNameLst>
                                      </p:cBhvr>
                                      <p:to>
                                        <p:strVal val="visible"/>
                                      </p:to>
                                    </p:set>
                                    <p:anim calcmode="lin" valueType="num">
                                      <p:cBhvr>
                                        <p:cTn id="163" dur="2000" fill="hold"/>
                                        <p:tgtEl>
                                          <p:spTgt spid="2052"/>
                                        </p:tgtEl>
                                        <p:attrNameLst>
                                          <p:attrName>ppt_w</p:attrName>
                                        </p:attrNameLst>
                                      </p:cBhvr>
                                      <p:tavLst>
                                        <p:tav tm="0">
                                          <p:val>
                                            <p:fltVal val="0"/>
                                          </p:val>
                                        </p:tav>
                                        <p:tav tm="100000">
                                          <p:val>
                                            <p:strVal val="#ppt_w"/>
                                          </p:val>
                                        </p:tav>
                                      </p:tavLst>
                                    </p:anim>
                                    <p:anim calcmode="lin" valueType="num">
                                      <p:cBhvr>
                                        <p:cTn id="164" dur="2000" fill="hold"/>
                                        <p:tgtEl>
                                          <p:spTgt spid="2052"/>
                                        </p:tgtEl>
                                        <p:attrNameLst>
                                          <p:attrName>ppt_h</p:attrName>
                                        </p:attrNameLst>
                                      </p:cBhvr>
                                      <p:tavLst>
                                        <p:tav tm="0">
                                          <p:val>
                                            <p:fltVal val="0"/>
                                          </p:val>
                                        </p:tav>
                                        <p:tav tm="100000">
                                          <p:val>
                                            <p:strVal val="#ppt_h"/>
                                          </p:val>
                                        </p:tav>
                                      </p:tavLst>
                                    </p:anim>
                                    <p:anim calcmode="lin" valueType="num">
                                      <p:cBhvr>
                                        <p:cTn id="165" dur="2000" fill="hold"/>
                                        <p:tgtEl>
                                          <p:spTgt spid="2052"/>
                                        </p:tgtEl>
                                        <p:attrNameLst>
                                          <p:attrName>style.rotation</p:attrName>
                                        </p:attrNameLst>
                                      </p:cBhvr>
                                      <p:tavLst>
                                        <p:tav tm="0">
                                          <p:val>
                                            <p:fltVal val="90"/>
                                          </p:val>
                                        </p:tav>
                                        <p:tav tm="100000">
                                          <p:val>
                                            <p:fltVal val="0"/>
                                          </p:val>
                                        </p:tav>
                                      </p:tavLst>
                                    </p:anim>
                                    <p:animEffect transition="in" filter="fade">
                                      <p:cBhvr>
                                        <p:cTn id="166" dur="20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SUBLIME SONIDO DE VIOLI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-SUBLIME SONIDO DE VIOLIN-</Template>
  <TotalTime>0</TotalTime>
  <Words>401</Words>
  <Application>Microsoft Office PowerPoint</Application>
  <PresentationFormat>Presentación en pantalla (16:9)</PresentationFormat>
  <Paragraphs>7</Paragraphs>
  <Slides>41</Slides>
  <Notes>0</Notes>
  <HiddenSlides>0</HiddenSlides>
  <MMClips>1</MMClips>
  <ScaleCrop>false</ScaleCrop>
  <HeadingPairs>
    <vt:vector size="4" baseType="variant">
      <vt:variant>
        <vt:lpstr>Tema</vt:lpstr>
      </vt:variant>
      <vt:variant>
        <vt:i4>2</vt:i4>
      </vt:variant>
      <vt:variant>
        <vt:lpstr>Títulos de diapositiva</vt:lpstr>
      </vt:variant>
      <vt:variant>
        <vt:i4>41</vt:i4>
      </vt:variant>
    </vt:vector>
  </HeadingPairs>
  <TitlesOfParts>
    <vt:vector size="43" baseType="lpstr">
      <vt:lpstr>-SUBLIME SONIDO DE VIOLIN-</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2016-08-31T12:33:57Z</dcterms:created>
  <dcterms:modified xsi:type="dcterms:W3CDTF">2016-08-31T12:37:09Z</dcterms:modified>
</cp:coreProperties>
</file>