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8" r:id="rId3"/>
    <p:sldId id="283" r:id="rId4"/>
    <p:sldId id="332" r:id="rId5"/>
    <p:sldId id="294" r:id="rId6"/>
    <p:sldId id="257" r:id="rId7"/>
    <p:sldId id="258" r:id="rId8"/>
    <p:sldId id="260" r:id="rId9"/>
    <p:sldId id="259" r:id="rId10"/>
    <p:sldId id="261" r:id="rId11"/>
    <p:sldId id="264" r:id="rId12"/>
    <p:sldId id="262" r:id="rId13"/>
    <p:sldId id="269" r:id="rId14"/>
    <p:sldId id="263" r:id="rId15"/>
    <p:sldId id="270" r:id="rId16"/>
    <p:sldId id="265" r:id="rId17"/>
    <p:sldId id="267" r:id="rId18"/>
    <p:sldId id="272" r:id="rId19"/>
    <p:sldId id="276" r:id="rId20"/>
    <p:sldId id="268" r:id="rId21"/>
    <p:sldId id="330" r:id="rId22"/>
    <p:sldId id="271" r:id="rId23"/>
    <p:sldId id="273" r:id="rId24"/>
    <p:sldId id="280" r:id="rId25"/>
    <p:sldId id="274" r:id="rId26"/>
    <p:sldId id="275" r:id="rId27"/>
    <p:sldId id="277" r:id="rId28"/>
    <p:sldId id="281" r:id="rId29"/>
    <p:sldId id="327" r:id="rId30"/>
    <p:sldId id="289" r:id="rId31"/>
    <p:sldId id="290" r:id="rId32"/>
    <p:sldId id="291" r:id="rId33"/>
    <p:sldId id="295" r:id="rId34"/>
    <p:sldId id="296" r:id="rId35"/>
    <p:sldId id="297" r:id="rId36"/>
    <p:sldId id="298" r:id="rId37"/>
    <p:sldId id="299" r:id="rId38"/>
    <p:sldId id="326" r:id="rId39"/>
    <p:sldId id="300" r:id="rId40"/>
    <p:sldId id="302" r:id="rId41"/>
    <p:sldId id="304" r:id="rId42"/>
    <p:sldId id="305" r:id="rId43"/>
    <p:sldId id="306" r:id="rId44"/>
    <p:sldId id="325" r:id="rId45"/>
    <p:sldId id="309" r:id="rId46"/>
    <p:sldId id="310" r:id="rId47"/>
    <p:sldId id="311" r:id="rId48"/>
    <p:sldId id="313" r:id="rId49"/>
    <p:sldId id="314" r:id="rId50"/>
    <p:sldId id="315" r:id="rId51"/>
    <p:sldId id="318" r:id="rId52"/>
    <p:sldId id="320" r:id="rId53"/>
    <p:sldId id="321" r:id="rId54"/>
    <p:sldId id="323" r:id="rId55"/>
    <p:sldId id="324" r:id="rId56"/>
    <p:sldId id="331" r:id="rId57"/>
    <p:sldId id="328" r:id="rId58"/>
    <p:sldId id="333" r:id="rId59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YqIgm5lzqK7+Oftv6fIdg" hashData="0sKbFPr0DS1GwAWYaS+o6y8MVf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36" d="100"/>
          <a:sy n="136" d="100"/>
        </p:scale>
        <p:origin x="1404" y="6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981A-707F-45BE-B5DC-496C3C6E4A1B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5E51-BF21-4C10-8885-41810DF496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981A-707F-45BE-B5DC-496C3C6E4A1B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5E51-BF21-4C10-8885-41810DF496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981A-707F-45BE-B5DC-496C3C6E4A1B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5E51-BF21-4C10-8885-41810DF496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981A-707F-45BE-B5DC-496C3C6E4A1B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5E51-BF21-4C10-8885-41810DF496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981A-707F-45BE-B5DC-496C3C6E4A1B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5E51-BF21-4C10-8885-41810DF496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981A-707F-45BE-B5DC-496C3C6E4A1B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5E51-BF21-4C10-8885-41810DF496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981A-707F-45BE-B5DC-496C3C6E4A1B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5E51-BF21-4C10-8885-41810DF496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981A-707F-45BE-B5DC-496C3C6E4A1B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5E51-BF21-4C10-8885-41810DF496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981A-707F-45BE-B5DC-496C3C6E4A1B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5E51-BF21-4C10-8885-41810DF496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981A-707F-45BE-B5DC-496C3C6E4A1B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5E51-BF21-4C10-8885-41810DF496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981A-707F-45BE-B5DC-496C3C6E4A1B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5E51-BF21-4C10-8885-41810DF496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5981A-707F-45BE-B5DC-496C3C6E4A1B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85E51-BF21-4C10-8885-41810DF496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2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357686" y="785800"/>
            <a:ext cx="4248150" cy="1600200"/>
          </a:xfrm>
          <a:prstGeom prst="rect">
            <a:avLst/>
          </a:prstGeom>
          <a:noFill/>
        </p:spPr>
      </p:pic>
      <p:pic>
        <p:nvPicPr>
          <p:cNvPr id="58374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28596" y="0"/>
            <a:ext cx="3781425" cy="1571626"/>
          </a:xfrm>
          <a:prstGeom prst="rect">
            <a:avLst/>
          </a:prstGeom>
          <a:noFill/>
        </p:spPr>
      </p:pic>
      <p:pic>
        <p:nvPicPr>
          <p:cNvPr id="58376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0" y="4357700"/>
            <a:ext cx="4000496" cy="473089"/>
          </a:xfrm>
          <a:prstGeom prst="rect">
            <a:avLst/>
          </a:prstGeom>
          <a:noFill/>
        </p:spPr>
      </p:pic>
    </p:spTree>
  </p:cSld>
  <p:clrMapOvr>
    <a:masterClrMapping/>
  </p:clrMapOvr>
  <p:transition advTm="28000">
    <p:sndAc>
      <p:stSnd loop="1">
        <p:snd r:embed="rId2" name="Secret Garden Adag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50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0"/>
                            </p:stCondLst>
                            <p:childTnLst>
                              <p:par>
                                <p:cTn id="3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30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7145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6" name="4 Marcador de contenido" descr="Imagen1.jpg"/>
          <p:cNvPicPr>
            <a:picLocks noChangeAspect="1"/>
          </p:cNvPicPr>
          <p:nvPr/>
        </p:nvPicPr>
        <p:blipFill>
          <a:blip r:embed="rId2">
            <a:lum bright="-20000" contrast="30000"/>
          </a:blip>
          <a:stretch>
            <a:fillRect/>
          </a:stretch>
        </p:blipFill>
        <p:spPr>
          <a:xfrm>
            <a:off x="571472" y="500048"/>
            <a:ext cx="3571900" cy="4286280"/>
          </a:xfrm>
          <a:prstGeom prst="rect">
            <a:avLst/>
          </a:prstGeom>
          <a:ln w="762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7 CuadroTexto"/>
          <p:cNvSpPr txBox="1"/>
          <p:nvPr/>
        </p:nvSpPr>
        <p:spPr>
          <a:xfrm>
            <a:off x="4071934" y="1234738"/>
            <a:ext cx="485778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atin typeface="Agency FB" pitchFamily="34" charset="0"/>
              </a:rPr>
              <a:t>Ella es una fotógrafa  japonesa ,comenzó </a:t>
            </a:r>
            <a:r>
              <a:rPr lang="es-ES" sz="2000" dirty="0">
                <a:latin typeface="Agency FB" pitchFamily="34" charset="0"/>
              </a:rPr>
              <a:t>a tomar fotos en 1998. Empezó  como fotógrafa  independiente y diseñadora </a:t>
            </a:r>
            <a:r>
              <a:rPr lang="es-ES" sz="2000" dirty="0" smtClean="0">
                <a:latin typeface="Agency FB" pitchFamily="34" charset="0"/>
              </a:rPr>
              <a:t>,es </a:t>
            </a:r>
            <a:r>
              <a:rPr lang="es-ES" sz="2000" dirty="0">
                <a:latin typeface="Agency FB" pitchFamily="34" charset="0"/>
              </a:rPr>
              <a:t>una  artista que expresa emociones a través de la fotografía-  ella cree </a:t>
            </a:r>
            <a:r>
              <a:rPr lang="es-ES" sz="2000" dirty="0" smtClean="0">
                <a:latin typeface="Agency FB" pitchFamily="34" charset="0"/>
              </a:rPr>
              <a:t>que las </a:t>
            </a:r>
            <a:r>
              <a:rPr lang="es-ES" sz="2000" dirty="0">
                <a:latin typeface="Agency FB" pitchFamily="34" charset="0"/>
              </a:rPr>
              <a:t>'palabras' y </a:t>
            </a:r>
            <a:r>
              <a:rPr lang="es-ES" sz="2000" dirty="0" smtClean="0">
                <a:latin typeface="Agency FB" pitchFamily="34" charset="0"/>
              </a:rPr>
              <a:t>las 'fotografías</a:t>
            </a:r>
            <a:r>
              <a:rPr lang="es-ES" sz="2000" dirty="0">
                <a:latin typeface="Agency FB" pitchFamily="34" charset="0"/>
              </a:rPr>
              <a:t>' tienen el mismo espíritu</a:t>
            </a:r>
            <a:r>
              <a:rPr lang="es-ES" sz="2000" dirty="0" smtClean="0">
                <a:latin typeface="Agency FB" pitchFamily="34" charset="0"/>
              </a:rPr>
              <a:t>.</a:t>
            </a:r>
            <a:r>
              <a:rPr lang="es-ES" sz="2000" dirty="0" smtClean="0"/>
              <a:t> </a:t>
            </a:r>
            <a:r>
              <a:rPr lang="es-ES" sz="2000" dirty="0" smtClean="0">
                <a:latin typeface="Agency FB" pitchFamily="34" charset="0"/>
              </a:rPr>
              <a:t>Su trabajo realmente puede ser llamado "fusión de las fotos y la poesía."  </a:t>
            </a:r>
            <a:r>
              <a:rPr lang="es-ES" sz="2000" dirty="0">
                <a:latin typeface="Agency FB" pitchFamily="34" charset="0"/>
              </a:rPr>
              <a:t>realiza macro fotografía debido a su perspectiva única. Su trabajo ha sido presentado en una </a:t>
            </a:r>
            <a:r>
              <a:rPr lang="es-ES" sz="2000" dirty="0" smtClean="0">
                <a:latin typeface="Agency FB" pitchFamily="34" charset="0"/>
              </a:rPr>
              <a:t>novela ,y como  </a:t>
            </a:r>
            <a:r>
              <a:rPr lang="es-ES" sz="2000" dirty="0">
                <a:latin typeface="Agency FB" pitchFamily="34" charset="0"/>
              </a:rPr>
              <a:t>fondo de pantalla para el uso móvil. </a:t>
            </a:r>
            <a:br>
              <a:rPr lang="es-ES" sz="2000" dirty="0">
                <a:latin typeface="Agency FB" pitchFamily="34" charset="0"/>
              </a:rPr>
            </a:br>
            <a:r>
              <a:rPr lang="es-ES" sz="2000" dirty="0" smtClean="0">
                <a:latin typeface="Agency FB" pitchFamily="34" charset="0"/>
              </a:rPr>
              <a:t>Esta fotógrafa  tiene una perspectiva </a:t>
            </a:r>
            <a:r>
              <a:rPr lang="es-ES" sz="2000" dirty="0">
                <a:latin typeface="Agency FB" pitchFamily="34" charset="0"/>
              </a:rPr>
              <a:t>única con una influencia típicamente de la cultura japonesa. </a:t>
            </a:r>
          </a:p>
          <a:p>
            <a:endParaRPr lang="es-ES" sz="2400" dirty="0">
              <a:latin typeface="Agency FB" pitchFamily="34" charset="0"/>
            </a:endParaRPr>
          </a:p>
        </p:txBody>
      </p:sp>
      <p:pic>
        <p:nvPicPr>
          <p:cNvPr id="7" name="6 Imagen" descr="g-gif-update.php.gif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85734"/>
            <a:ext cx="2482373" cy="1171575"/>
          </a:xfrm>
          <a:prstGeom prst="rect">
            <a:avLst/>
          </a:prstGeom>
        </p:spPr>
      </p:pic>
      <p:pic>
        <p:nvPicPr>
          <p:cNvPr id="10" name="9 Imagen" descr="g-gif-update.p.gif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39" y="285734"/>
            <a:ext cx="1888551" cy="1171575"/>
          </a:xfrm>
          <a:prstGeom prst="rect">
            <a:avLst/>
          </a:prstGeom>
        </p:spPr>
      </p:pic>
      <p:pic>
        <p:nvPicPr>
          <p:cNvPr id="11" name="10 Imagen" descr="g-gif-update.php.gif"/>
          <p:cNvPicPr>
            <a:picLocks noChangeAspect="1"/>
          </p:cNvPicPr>
          <p:nvPr/>
        </p:nvPicPr>
        <p:blipFill>
          <a:blip r:embed="rId5">
            <a:lum bright="-40000"/>
          </a:blip>
          <a:stretch>
            <a:fillRect/>
          </a:stretch>
        </p:blipFill>
        <p:spPr>
          <a:xfrm>
            <a:off x="8053088" y="4572014"/>
            <a:ext cx="895669" cy="347661"/>
          </a:xfrm>
          <a:prstGeom prst="rect">
            <a:avLst/>
          </a:prstGeom>
        </p:spPr>
      </p:pic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7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7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7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7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3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5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7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7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69992">
            <a:off x="642910" y="3143254"/>
            <a:ext cx="2400300" cy="1552576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SUBLIME DELICADEZA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 SUBLIME DELICADEZA -</Template>
  <TotalTime>0</TotalTime>
  <Words>118</Words>
  <Application>Microsoft Office PowerPoint</Application>
  <PresentationFormat>Presentación en pantalla (16:9)</PresentationFormat>
  <Paragraphs>4</Paragraphs>
  <Slides>57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- SUBLIME DELICADEZA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2016-01-23T18:20:13Z</dcterms:created>
  <dcterms:modified xsi:type="dcterms:W3CDTF">2016-01-23T18:34:09Z</dcterms:modified>
</cp:coreProperties>
</file>