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4" r:id="rId4"/>
    <p:sldId id="262" r:id="rId5"/>
    <p:sldId id="259" r:id="rId6"/>
    <p:sldId id="263" r:id="rId7"/>
    <p:sldId id="260" r:id="rId8"/>
    <p:sldId id="267" r:id="rId9"/>
    <p:sldId id="277" r:id="rId10"/>
    <p:sldId id="266" r:id="rId11"/>
    <p:sldId id="278" r:id="rId12"/>
    <p:sldId id="258" r:id="rId13"/>
    <p:sldId id="279" r:id="rId14"/>
    <p:sldId id="261" r:id="rId15"/>
    <p:sldId id="282" r:id="rId16"/>
    <p:sldId id="271" r:id="rId17"/>
    <p:sldId id="285" r:id="rId18"/>
    <p:sldId id="268" r:id="rId19"/>
    <p:sldId id="298" r:id="rId20"/>
    <p:sldId id="269" r:id="rId21"/>
    <p:sldId id="306" r:id="rId22"/>
    <p:sldId id="270" r:id="rId23"/>
    <p:sldId id="307" r:id="rId24"/>
    <p:sldId id="272" r:id="rId25"/>
    <p:sldId id="274" r:id="rId26"/>
    <p:sldId id="297" r:id="rId27"/>
    <p:sldId id="275" r:id="rId28"/>
    <p:sldId id="273" r:id="rId29"/>
    <p:sldId id="290" r:id="rId30"/>
    <p:sldId id="276" r:id="rId31"/>
    <p:sldId id="280" r:id="rId32"/>
    <p:sldId id="284" r:id="rId33"/>
    <p:sldId id="291" r:id="rId34"/>
    <p:sldId id="281" r:id="rId35"/>
    <p:sldId id="288" r:id="rId36"/>
    <p:sldId id="292" r:id="rId37"/>
    <p:sldId id="296" r:id="rId38"/>
    <p:sldId id="283" r:id="rId39"/>
    <p:sldId id="300" r:id="rId40"/>
    <p:sldId id="294" r:id="rId41"/>
    <p:sldId id="293" r:id="rId42"/>
    <p:sldId id="265" r:id="rId43"/>
    <p:sldId id="308" r:id="rId44"/>
    <p:sldId id="299" r:id="rId45"/>
    <p:sldId id="301" r:id="rId46"/>
    <p:sldId id="303" r:id="rId47"/>
    <p:sldId id="309" r:id="rId4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bf5kK1wPgFUcXJW7Po/Yw" hashData="xgwqSMPINfh/XkhQOwrW4hwi93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6926"/>
    <a:srgbClr val="FFA90D"/>
    <a:srgbClr val="005426"/>
    <a:srgbClr val="FF0066"/>
    <a:srgbClr val="C59C4B"/>
    <a:srgbClr val="CFAFE7"/>
    <a:srgbClr val="A568D2"/>
    <a:srgbClr val="8F45C7"/>
    <a:srgbClr val="523212"/>
    <a:srgbClr val="CEAC6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96" d="100"/>
          <a:sy n="196" d="100"/>
        </p:scale>
        <p:origin x="3114" y="26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7F155-5D6E-429F-AB41-9A0D9579AB0B}" type="datetimeFigureOut">
              <a:rPr lang="es-ES" smtClean="0"/>
              <a:pPr/>
              <a:t>26/01/2016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87A58-B0F5-4FB9-83D7-88A8E29EB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solidFill>
            <a:srgbClr val="AC692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solidFill>
            <a:srgbClr val="AC692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solidFill>
            <a:srgbClr val="C59C4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solidFill>
            <a:srgbClr val="C59C4B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solidFill>
            <a:srgbClr val="D7BC8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solidFill>
            <a:srgbClr val="D7BC8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solidFill>
            <a:schemeClr val="tx2">
              <a:lumMod val="9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8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20" y="928670"/>
            <a:ext cx="3571900" cy="944748"/>
          </a:xfrm>
          <a:prstGeom prst="rect">
            <a:avLst/>
          </a:prstGeom>
          <a:noFill/>
          <a:effectLst/>
        </p:spPr>
      </p:pic>
      <p:pic>
        <p:nvPicPr>
          <p:cNvPr id="46090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214942" y="4071942"/>
            <a:ext cx="3929058" cy="909638"/>
          </a:xfrm>
          <a:prstGeom prst="rect">
            <a:avLst/>
          </a:prstGeom>
          <a:noFill/>
          <a:effectLst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5786454"/>
            <a:ext cx="3057525" cy="485775"/>
          </a:xfrm>
          <a:prstGeom prst="rect">
            <a:avLst/>
          </a:prstGeom>
          <a:noFill/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0000">
    <p:sndAc>
      <p:stSnd loop="1">
        <p:snd r:embed="rId2" name="Mariah Carey Touch My Body Lyric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400x4wpbplq3ywbqw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3" y="0"/>
            <a:ext cx="492922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790589">
            <a:off x="6400944" y="1216623"/>
            <a:ext cx="3271568" cy="15432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824502">
            <a:off x="6393335" y="2182704"/>
            <a:ext cx="3178240" cy="11150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>
            <a:off x="6430316" y="3002266"/>
            <a:ext cx="3123844" cy="132112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30316" y="4002397"/>
            <a:ext cx="3123846" cy="13211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425500" y="5286057"/>
            <a:ext cx="3133478" cy="12391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5183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57174" y="535785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7174" y="457202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74" y="392909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74" y="314326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74" y="242888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74" y="178594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74" y="1143008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74" y="35718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74" y="-35717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500942" y="5429288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500942" y="4643462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500942" y="4000528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500942" y="3214702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500942" y="2500322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500942" y="1857380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500942" y="1214446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500942" y="428620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500942" y="-285736"/>
            <a:ext cx="1357322" cy="1928794"/>
          </a:xfrm>
          <a:prstGeom prst="chevron">
            <a:avLst>
              <a:gd name="adj" fmla="val 66552"/>
            </a:avLst>
          </a:prstGeom>
          <a:solidFill>
            <a:srgbClr val="54CCAD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-photographer-jaroslav-wieczorkiewicz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9859" r="469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5322079" y="-1000148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43219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464691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53599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535865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7500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-35739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EAC6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285916" y="-642966"/>
            <a:ext cx="11358642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345im1t0gg1gotccc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492922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790589">
            <a:off x="6400944" y="1216623"/>
            <a:ext cx="3271568" cy="15432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824502">
            <a:off x="6393335" y="2182704"/>
            <a:ext cx="3178240" cy="111501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>
            <a:off x="6430316" y="3002266"/>
            <a:ext cx="3123844" cy="13211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30316" y="4002397"/>
            <a:ext cx="3123846" cy="13211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425500" y="5286057"/>
            <a:ext cx="3133478" cy="12391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Rectángulo"/>
          <p:cNvSpPr/>
          <p:nvPr/>
        </p:nvSpPr>
        <p:spPr>
          <a:xfrm flipH="1">
            <a:off x="-2571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28572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61722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100010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133160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1643042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1974545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2357422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2688925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000364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331867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3714744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046247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357686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68918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5072066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40356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715008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6046511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6403669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760891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7118049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740383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778671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811821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8475371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8878280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428660" y="-428652"/>
            <a:ext cx="9929882" cy="778674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6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60550" y="0"/>
            <a:ext cx="54229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448646" y="1033902"/>
            <a:ext cx="2747166" cy="19210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448647" y="1962571"/>
            <a:ext cx="2747166" cy="19210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448646" y="2891265"/>
            <a:ext cx="2747166" cy="19210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448647" y="3891398"/>
            <a:ext cx="2747166" cy="19210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448647" y="5244686"/>
            <a:ext cx="2747166" cy="192101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812198" y="991837"/>
            <a:ext cx="2710486" cy="21866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865072" y="1989036"/>
            <a:ext cx="2674720" cy="21211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924336" y="2852402"/>
            <a:ext cx="2628941" cy="20170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900653" y="4108666"/>
            <a:ext cx="2628943" cy="201706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898739" y="5256963"/>
            <a:ext cx="2637049" cy="18918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34463877_377211b0de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492922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529682" y="1211945"/>
            <a:ext cx="3059598" cy="1157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9683" y="2140614"/>
            <a:ext cx="3059598" cy="11578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9682" y="3069308"/>
            <a:ext cx="3059598" cy="1157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9683" y="4069441"/>
            <a:ext cx="3059598" cy="11578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9683" y="5422729"/>
            <a:ext cx="3059598" cy="1157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>
            <a:off x="6400944" y="1216623"/>
            <a:ext cx="3271568" cy="154327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>
            <a:off x="6393335" y="2182704"/>
            <a:ext cx="3178240" cy="11150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>
            <a:off x="6430316" y="3002266"/>
            <a:ext cx="3123844" cy="132112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>
            <a:off x="6430316" y="4002397"/>
            <a:ext cx="3123846" cy="13211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 flipV="1">
            <a:off x="6425500" y="5286057"/>
            <a:ext cx="3133478" cy="123914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94402066_2469684544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5072098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392893" y="5322131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92893" y="453630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92893" y="3893371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893" y="310754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893" y="239316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893" y="175022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2893" y="1107289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2893" y="32146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2893" y="-39289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500942" y="535785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500942" y="457202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500942" y="392909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500942" y="314326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500942" y="242888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500942" y="178594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500942" y="1143008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500942" y="35718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500942" y="-35717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41DF5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43000">
                <a:schemeClr val="tx1">
                  <a:shade val="30000"/>
                  <a:satMod val="115000"/>
                  <a:alpha val="43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20201215_2eb7507178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507209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392893" y="5322131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92893" y="4536305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92893" y="3893371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893" y="3107545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893" y="2393165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893" y="1750223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2893" y="1107289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2893" y="321463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2893" y="-392893"/>
            <a:ext cx="1285884" cy="2071670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500942" y="5357850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500942" y="4572024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500942" y="3929090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500942" y="3143264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500942" y="2428884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500942" y="1785942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500942" y="1143008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500942" y="357182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500942" y="-357174"/>
            <a:ext cx="1285884" cy="2000232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rgbClr val="00B0F0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50112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3092975119185a068606ab135fc5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491650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521576" y="1185515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1577" y="2114184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1576" y="3042878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1577" y="4043011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1577" y="5396299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520671" y="1144558"/>
            <a:ext cx="3073483" cy="2023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575885" y="2138438"/>
            <a:ext cx="3032927" cy="196305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639906" y="2998831"/>
            <a:ext cx="2981017" cy="18667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616223" y="4255095"/>
            <a:ext cx="2981019" cy="186676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613059" y="5403037"/>
            <a:ext cx="2990211" cy="17509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57256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65029185_e400f9b311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928802"/>
            <a:ext cx="285752" cy="1357322"/>
          </a:xfrm>
          <a:prstGeom prst="rect">
            <a:avLst/>
          </a:prstGeom>
          <a:solidFill>
            <a:srgbClr val="FF66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fe8889634f2b9ffad84c1df1afd9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446215" y="0"/>
            <a:ext cx="6251575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214298" y="5500726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4298" y="4714900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4298" y="4071966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4298" y="3286140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14298" y="2571760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14298" y="1928818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14298" y="1285884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14298" y="500058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14298" y="-214298"/>
            <a:ext cx="1000132" cy="142872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822429" y="5536429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822429" y="4750603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22429" y="4107669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22429" y="3321843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822429" y="2607463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822429" y="1964521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822429" y="1321587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822429" y="535761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22429" y="-178595"/>
            <a:ext cx="1142976" cy="150016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lk-pin-up-girls-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643174" y="0"/>
            <a:ext cx="3597275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892963" y="4822061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892963" y="4036235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892963" y="3393301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892963" y="2607475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892963" y="1893095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892963" y="1250153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892963" y="607219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892963" y="-178607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892963" y="-892963"/>
            <a:ext cx="857248" cy="2643174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286632" y="4714904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286632" y="3929078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286632" y="3286144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286632" y="2500318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286632" y="1785938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286632" y="1142996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286632" y="500062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286632" y="-285764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286632" y="-1000120"/>
            <a:ext cx="857248" cy="2857488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heurón"/>
          <p:cNvSpPr/>
          <p:nvPr/>
        </p:nvSpPr>
        <p:spPr>
          <a:xfrm rot="5400000">
            <a:off x="5322079" y="-1000148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43219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464691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53599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535865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7500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-35739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ECDFC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357354" y="-642966"/>
            <a:ext cx="11430080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z79roziam1qgp3hro1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55840" y="0"/>
            <a:ext cx="463073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607207" y="510781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607207" y="432199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607207" y="367905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607207" y="289323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607207" y="217885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07207" y="1535909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07207" y="892975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07207" y="107149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607207" y="-60720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536661" y="510781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536661" y="432199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536661" y="367905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536661" y="289323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536661" y="2178851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536661" y="1535909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536661" y="892975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536661" y="107149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536661" y="-607207"/>
            <a:ext cx="1000132" cy="2214546"/>
          </a:xfrm>
          <a:prstGeom prst="chevron">
            <a:avLst>
              <a:gd name="adj" fmla="val 6655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 flipH="1">
            <a:off x="-2571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8572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61722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0010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133160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643042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974545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2357422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2688925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3000364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3331867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3714744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4046247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4357686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468918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5072066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5403569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5715008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6046511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6403669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6760891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7118049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740383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7786710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8118213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8475371" y="857232"/>
            <a:ext cx="265720" cy="5214974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8878280" y="857232"/>
            <a:ext cx="265720" cy="521497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66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zv4m4uKrJ1s3p3boo7_r1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492922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521576" y="1185515"/>
            <a:ext cx="3107340" cy="17865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1577" y="2114184"/>
            <a:ext cx="3107340" cy="17865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1576" y="3042878"/>
            <a:ext cx="3107340" cy="17865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1577" y="4043011"/>
            <a:ext cx="3107340" cy="17865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1577" y="5396299"/>
            <a:ext cx="3107340" cy="178659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520671" y="1144558"/>
            <a:ext cx="3073483" cy="20237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521230" y="2224324"/>
            <a:ext cx="3148108" cy="18079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457867" y="3179360"/>
            <a:ext cx="3178238" cy="17571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407638" y="4278370"/>
            <a:ext cx="3244750" cy="163671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 flipV="1">
            <a:off x="6513354" y="5412667"/>
            <a:ext cx="3152270" cy="17571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47000">
                <a:srgbClr val="FFFF00">
                  <a:alpha val="17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lk-model-1-1024x1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496889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521576" y="1185515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521577" y="2114184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521576" y="3042878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521577" y="4043011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521577" y="5396299"/>
            <a:ext cx="3107340" cy="17865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520671" y="1144558"/>
            <a:ext cx="3073483" cy="20237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575885" y="2138438"/>
            <a:ext cx="3032927" cy="19630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639906" y="2998831"/>
            <a:ext cx="2981017" cy="18667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616223" y="4255095"/>
            <a:ext cx="2981019" cy="18667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613059" y="5403037"/>
            <a:ext cx="2990211" cy="17509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7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928802"/>
            <a:ext cx="285752" cy="1357322"/>
          </a:xfrm>
          <a:prstGeom prst="rect">
            <a:avLst/>
          </a:prstGeom>
          <a:solidFill>
            <a:srgbClr val="0033CC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14686"/>
            <a:ext cx="285752" cy="1357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roslav-Wieczorkiewiz-milk-2013-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57356" y="0"/>
            <a:ext cx="5387975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357190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7190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90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90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90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90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90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90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90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43834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643834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643834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643834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643834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64399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117201145-milk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587375"/>
            <a:ext cx="9144000" cy="568325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928802"/>
            <a:ext cx="285752" cy="1357322"/>
          </a:xfrm>
          <a:prstGeom prst="rect">
            <a:avLst/>
          </a:prstGeom>
          <a:solidFill>
            <a:srgbClr val="D7BC85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1928802"/>
            <a:ext cx="285752" cy="1357322"/>
          </a:xfrm>
          <a:prstGeom prst="rect">
            <a:avLst/>
          </a:prstGeom>
          <a:solidFill>
            <a:srgbClr val="B3EAED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14686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0620103109_uEGdQ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2827" y="0"/>
            <a:ext cx="464662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490519" y="1221663"/>
            <a:ext cx="3319351" cy="15871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490520" y="2150332"/>
            <a:ext cx="3319351" cy="15871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490519" y="3079026"/>
            <a:ext cx="3319351" cy="15871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490520" y="4079159"/>
            <a:ext cx="3319351" cy="15871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490520" y="5432447"/>
            <a:ext cx="3319351" cy="158719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398680" y="1206774"/>
            <a:ext cx="3224589" cy="19724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454892" y="2199308"/>
            <a:ext cx="3182040" cy="19133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520924" y="3058528"/>
            <a:ext cx="3127578" cy="18194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497240" y="4314792"/>
            <a:ext cx="3127581" cy="181946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493593" y="5462663"/>
            <a:ext cx="3137224" cy="17065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0">
                <a:schemeClr val="tx1">
                  <a:lumMod val="95000"/>
                  <a:shade val="30000"/>
                  <a:satMod val="115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C6926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ternity-Milk-Dress-Seattle-Eden-Bao-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000240"/>
            <a:ext cx="285752" cy="1357322"/>
          </a:xfrm>
          <a:prstGeom prst="rect">
            <a:avLst/>
          </a:prstGeom>
          <a:solidFill>
            <a:srgbClr val="C59C4B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Rectángulo"/>
          <p:cNvSpPr/>
          <p:nvPr/>
        </p:nvSpPr>
        <p:spPr>
          <a:xfrm rot="3082634">
            <a:off x="-448646" y="1033902"/>
            <a:ext cx="2747166" cy="1921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082634">
            <a:off x="-448647" y="1962571"/>
            <a:ext cx="2747166" cy="1921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082634">
            <a:off x="-448646" y="2891265"/>
            <a:ext cx="2747166" cy="1921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082634">
            <a:off x="-448647" y="3891398"/>
            <a:ext cx="2747166" cy="1921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082634">
            <a:off x="-448647" y="5244686"/>
            <a:ext cx="2747166" cy="1921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790589" flipV="1">
            <a:off x="6812198" y="991837"/>
            <a:ext cx="2710486" cy="21866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824502" flipV="1">
            <a:off x="6865072" y="1989036"/>
            <a:ext cx="2674720" cy="21211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824502" flipV="1">
            <a:off x="6924336" y="2852402"/>
            <a:ext cx="2628941" cy="2017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824502" flipV="1">
            <a:off x="6900653" y="4108666"/>
            <a:ext cx="2628943" cy="2017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824502">
            <a:off x="6898739" y="5256963"/>
            <a:ext cx="2637049" cy="18918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gradFill flip="none" rotWithShape="1">
            <a:gsLst>
              <a:gs pos="78000">
                <a:srgbClr val="C59C4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27000">
                <a:schemeClr val="tx1">
                  <a:shade val="30000"/>
                  <a:satMod val="115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14356"/>
            <a:ext cx="9144000" cy="55007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000240"/>
            <a:ext cx="285752" cy="1357322"/>
          </a:xfrm>
          <a:prstGeom prst="rect">
            <a:avLst/>
          </a:prstGeom>
          <a:solidFill>
            <a:srgbClr val="52321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612qz6rsqnohopr5z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93077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392893" y="5322131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92893" y="453630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92893" y="3893371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893" y="310754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893" y="2393165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2893" y="175022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2893" y="1107289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2893" y="32146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2893" y="-392893"/>
            <a:ext cx="1285884" cy="2071670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500942" y="535785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500942" y="457202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500942" y="3929090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500942" y="314326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500942" y="242888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500942" y="178594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500942" y="1143008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500942" y="357182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500942" y="-357174"/>
            <a:ext cx="1285884" cy="2000232"/>
          </a:xfrm>
          <a:prstGeom prst="chevron">
            <a:avLst>
              <a:gd name="adj" fmla="val 66552"/>
            </a:avLst>
          </a:prstGeom>
          <a:solidFill>
            <a:srgbClr val="00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1A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rgbClr val="C59C4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rgbClr val="C59C4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-MILKY-PINUP-GIRL-faceboo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63600"/>
            <a:ext cx="9144000" cy="51292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28628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57256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84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314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00396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52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628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714908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36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64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00792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2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90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01090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48" y="2000240"/>
            <a:ext cx="285752" cy="135732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5725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28588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71451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14314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7176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9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42902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85765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28628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471490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14353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57216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0079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858016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86644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715272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14390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8501090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858248" y="3286124"/>
            <a:ext cx="285752" cy="135732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22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Luna"/>
          <p:cNvSpPr/>
          <p:nvPr/>
        </p:nvSpPr>
        <p:spPr>
          <a:xfrm>
            <a:off x="0" y="500042"/>
            <a:ext cx="3000364" cy="5786478"/>
          </a:xfrm>
          <a:prstGeom prst="moon">
            <a:avLst>
              <a:gd name="adj" fmla="val 21297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88" y="500042"/>
            <a:ext cx="2714612" cy="5786478"/>
          </a:xfrm>
          <a:prstGeom prst="moon">
            <a:avLst>
              <a:gd name="adj" fmla="val 19219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85786" y="500042"/>
            <a:ext cx="3000364" cy="5786478"/>
          </a:xfrm>
          <a:prstGeom prst="moon">
            <a:avLst>
              <a:gd name="adj" fmla="val 19393"/>
            </a:avLst>
          </a:prstGeom>
          <a:solidFill>
            <a:srgbClr val="8F45C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86446" y="500042"/>
            <a:ext cx="2714612" cy="5786478"/>
          </a:xfrm>
          <a:prstGeom prst="moon">
            <a:avLst>
              <a:gd name="adj" fmla="val 19219"/>
            </a:avLst>
          </a:prstGeom>
          <a:solidFill>
            <a:srgbClr val="8F45C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1604" y="571480"/>
            <a:ext cx="3071834" cy="5786478"/>
          </a:xfrm>
          <a:prstGeom prst="moon">
            <a:avLst>
              <a:gd name="adj" fmla="val 19392"/>
            </a:avLst>
          </a:prstGeom>
          <a:solidFill>
            <a:srgbClr val="A568D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571480"/>
            <a:ext cx="3071802" cy="5786478"/>
          </a:xfrm>
          <a:prstGeom prst="moon">
            <a:avLst>
              <a:gd name="adj" fmla="val 18123"/>
            </a:avLst>
          </a:prstGeom>
          <a:solidFill>
            <a:srgbClr val="CFAFE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571480"/>
            <a:ext cx="2714612" cy="5786478"/>
          </a:xfrm>
          <a:prstGeom prst="moon">
            <a:avLst>
              <a:gd name="adj" fmla="val 19219"/>
            </a:avLst>
          </a:prstGeom>
          <a:solidFill>
            <a:srgbClr val="A568D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571480"/>
            <a:ext cx="2714612" cy="5786478"/>
          </a:xfrm>
          <a:prstGeom prst="moon">
            <a:avLst>
              <a:gd name="adj" fmla="val 19219"/>
            </a:avLst>
          </a:prstGeom>
          <a:solidFill>
            <a:srgbClr val="CFAFE7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6"/>
            <a:ext cx="10501386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heurón"/>
          <p:cNvSpPr/>
          <p:nvPr/>
        </p:nvSpPr>
        <p:spPr>
          <a:xfrm rot="5400000">
            <a:off x="5322079" y="-1000148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43219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464691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53599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535865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750047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-35739" y="-1000148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68577">
            <a:off x="6165969" y="4861301"/>
            <a:ext cx="1943100" cy="101917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1285916" y="-642966"/>
            <a:ext cx="11358642" cy="800105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3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52</cp:revision>
  <dcterms:created xsi:type="dcterms:W3CDTF">2016-01-25T19:37:11Z</dcterms:created>
  <dcterms:modified xsi:type="dcterms:W3CDTF">2016-01-26T12:32:56Z</dcterms:modified>
</cp:coreProperties>
</file>