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330" r:id="rId4"/>
    <p:sldId id="329" r:id="rId5"/>
    <p:sldId id="328" r:id="rId6"/>
    <p:sldId id="327" r:id="rId7"/>
    <p:sldId id="326" r:id="rId8"/>
    <p:sldId id="325" r:id="rId9"/>
    <p:sldId id="324" r:id="rId10"/>
    <p:sldId id="323" r:id="rId11"/>
    <p:sldId id="301" r:id="rId12"/>
    <p:sldId id="300" r:id="rId13"/>
    <p:sldId id="299" r:id="rId14"/>
    <p:sldId id="298" r:id="rId15"/>
    <p:sldId id="297" r:id="rId16"/>
    <p:sldId id="296" r:id="rId17"/>
    <p:sldId id="294" r:id="rId18"/>
    <p:sldId id="293" r:id="rId19"/>
    <p:sldId id="292" r:id="rId20"/>
    <p:sldId id="291" r:id="rId21"/>
    <p:sldId id="290" r:id="rId22"/>
    <p:sldId id="289" r:id="rId23"/>
    <p:sldId id="288" r:id="rId24"/>
    <p:sldId id="287" r:id="rId25"/>
    <p:sldId id="286" r:id="rId26"/>
    <p:sldId id="284" r:id="rId27"/>
    <p:sldId id="283" r:id="rId28"/>
    <p:sldId id="282" r:id="rId29"/>
    <p:sldId id="281" r:id="rId30"/>
    <p:sldId id="279" r:id="rId31"/>
    <p:sldId id="278" r:id="rId32"/>
    <p:sldId id="277" r:id="rId33"/>
    <p:sldId id="276" r:id="rId34"/>
    <p:sldId id="275" r:id="rId35"/>
    <p:sldId id="274" r:id="rId36"/>
    <p:sldId id="273" r:id="rId37"/>
    <p:sldId id="272" r:id="rId38"/>
    <p:sldId id="270" r:id="rId39"/>
    <p:sldId id="269" r:id="rId40"/>
    <p:sldId id="268" r:id="rId41"/>
    <p:sldId id="266" r:id="rId42"/>
    <p:sldId id="265" r:id="rId43"/>
    <p:sldId id="264" r:id="rId44"/>
    <p:sldId id="263" r:id="rId45"/>
    <p:sldId id="262" r:id="rId46"/>
    <p:sldId id="261" r:id="rId47"/>
    <p:sldId id="321" r:id="rId48"/>
    <p:sldId id="320" r:id="rId49"/>
    <p:sldId id="319" r:id="rId50"/>
    <p:sldId id="318" r:id="rId51"/>
    <p:sldId id="317" r:id="rId52"/>
    <p:sldId id="316" r:id="rId53"/>
    <p:sldId id="315" r:id="rId54"/>
    <p:sldId id="314" r:id="rId55"/>
    <p:sldId id="313" r:id="rId56"/>
    <p:sldId id="312" r:id="rId57"/>
    <p:sldId id="311" r:id="rId58"/>
    <p:sldId id="310" r:id="rId59"/>
    <p:sldId id="309" r:id="rId60"/>
    <p:sldId id="308" r:id="rId61"/>
    <p:sldId id="307" r:id="rId62"/>
    <p:sldId id="306" r:id="rId63"/>
    <p:sldId id="305" r:id="rId64"/>
    <p:sldId id="331" r:id="rId6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KdNKf70SldwoUuFMJQuEQ==" hashData="3duDZdcXPQQWgbGvuCeltxm9Js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C29D0-1680-47E7-B9B0-53CA0A5CC236}" type="datetimeFigureOut">
              <a:rPr lang="es-ES" smtClean="0"/>
              <a:t>03/03/2014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86F3-D310-4B39-9CFD-E634C14582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C29D0-1680-47E7-B9B0-53CA0A5CC236}" type="datetimeFigureOut">
              <a:rPr lang="es-ES" smtClean="0"/>
              <a:t>03/03/2014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86F3-D310-4B39-9CFD-E634C14582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C29D0-1680-47E7-B9B0-53CA0A5CC236}" type="datetimeFigureOut">
              <a:rPr lang="es-ES" smtClean="0"/>
              <a:t>03/03/2014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86F3-D310-4B39-9CFD-E634C14582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C29D0-1680-47E7-B9B0-53CA0A5CC236}" type="datetimeFigureOut">
              <a:rPr lang="es-ES" smtClean="0"/>
              <a:t>03/03/2014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86F3-D310-4B39-9CFD-E634C14582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C29D0-1680-47E7-B9B0-53CA0A5CC236}" type="datetimeFigureOut">
              <a:rPr lang="es-ES" smtClean="0"/>
              <a:t>03/03/2014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86F3-D310-4B39-9CFD-E634C14582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C29D0-1680-47E7-B9B0-53CA0A5CC236}" type="datetimeFigureOut">
              <a:rPr lang="es-ES" smtClean="0"/>
              <a:t>03/03/2014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86F3-D310-4B39-9CFD-E634C14582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C29D0-1680-47E7-B9B0-53CA0A5CC236}" type="datetimeFigureOut">
              <a:rPr lang="es-ES" smtClean="0"/>
              <a:t>03/03/2014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86F3-D310-4B39-9CFD-E634C14582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C29D0-1680-47E7-B9B0-53CA0A5CC236}" type="datetimeFigureOut">
              <a:rPr lang="es-ES" smtClean="0"/>
              <a:t>03/03/2014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86F3-D310-4B39-9CFD-E634C14582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C29D0-1680-47E7-B9B0-53CA0A5CC236}" type="datetimeFigureOut">
              <a:rPr lang="es-ES" smtClean="0"/>
              <a:t>03/03/2014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86F3-D310-4B39-9CFD-E634C14582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C29D0-1680-47E7-B9B0-53CA0A5CC236}" type="datetimeFigureOut">
              <a:rPr lang="es-ES" smtClean="0"/>
              <a:t>03/03/2014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86F3-D310-4B39-9CFD-E634C14582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C29D0-1680-47E7-B9B0-53CA0A5CC236}" type="datetimeFigureOut">
              <a:rPr lang="es-ES" smtClean="0"/>
              <a:t>03/03/2014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C86F3-D310-4B39-9CFD-E634C14582C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F0D35C-D634-4131-8DA8-F8467F9B44F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C29D0-1680-47E7-B9B0-53CA0A5CC236}" type="datetimeFigureOut">
              <a:rPr lang="es-ES" smtClean="0"/>
              <a:t>03/03/2014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C86F3-D310-4B39-9CFD-E634C14582C6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DBAF1CC-344C-40A2-BCDC-089063DDC5C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1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7.png"/><Relationship Id="rId7" Type="http://schemas.openxmlformats.org/officeDocument/2006/relationships/image" Target="../media/image7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0_b2c2a_6d2ca6ca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9245" y="3339243"/>
            <a:ext cx="6858002" cy="179512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0_b2c2a_6d2ca6ca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25243" y="3339245"/>
            <a:ext cx="6858002" cy="179512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0_b2c2a_6d2ca6ca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0_b2c2a_6d2ca6ca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1029" name="Picture 5" descr="http://es.bloggif.com/tmp/ce2d801a1b14714f7c0d12220b33cb9a/text.gif?139387630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1124744"/>
            <a:ext cx="5292785" cy="4768620"/>
          </a:xfrm>
          <a:prstGeom prst="rect">
            <a:avLst/>
          </a:prstGeom>
          <a:noFill/>
        </p:spPr>
      </p:pic>
      <p:pic>
        <p:nvPicPr>
          <p:cNvPr id="1031" name="Picture 7" descr="http://es.bloggif.com/tmp/ce2d801a1b14714f7c0d12220b33cb9a/text.gif?139387640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404664"/>
            <a:ext cx="2200275" cy="257175"/>
          </a:xfrm>
          <a:prstGeom prst="rect">
            <a:avLst/>
          </a:prstGeom>
          <a:noFill/>
        </p:spPr>
      </p:pic>
      <p:pic>
        <p:nvPicPr>
          <p:cNvPr id="1033" name="Picture 9" descr="http://es.bloggif.com/tmp/ce2d801a1b14714f7c0d12220b33cb9a/text.gif?139387644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6021288"/>
            <a:ext cx="2581275" cy="390526"/>
          </a:xfrm>
          <a:prstGeom prst="rect">
            <a:avLst/>
          </a:prstGeom>
          <a:noFill/>
        </p:spPr>
      </p:pic>
      <p:pic>
        <p:nvPicPr>
          <p:cNvPr id="1034" name="Picture 10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5661248"/>
            <a:ext cx="832222" cy="76130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  <p:sndAc>
      <p:stSnd>
        <p:snd r:embed="rId2" name="SEMINO ROSSI - SON TODAS BELLAS  (Vals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b895_66eb4f6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764704"/>
            <a:ext cx="7884876" cy="5400600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e72_e5a80d09_-3-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0"/>
            <a:ext cx="7848872" cy="68580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cbc4_1a5194a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8300" y="692696"/>
            <a:ext cx="8407400" cy="5784304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de52_30878b1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4176463" cy="6525344"/>
          </a:xfrm>
          <a:prstGeom prst="rect">
            <a:avLst/>
          </a:prstGeom>
        </p:spPr>
      </p:pic>
      <p:pic>
        <p:nvPicPr>
          <p:cNvPr id="3" name="2 Imagen" descr="0_a19c1_b8f61831_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6285" y="0"/>
            <a:ext cx="4182179" cy="6525344"/>
          </a:xfrm>
          <a:prstGeom prst="rect">
            <a:avLst/>
          </a:prstGeom>
        </p:spPr>
      </p:pic>
      <p:pic>
        <p:nvPicPr>
          <p:cNvPr id="5121" name="Picture 1" descr="C:\Users\Usuario\Desktop\descargas\zzzzzzzzzzzzzzz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10108" cy="6858000"/>
          </a:xfrm>
          <a:prstGeom prst="rect">
            <a:avLst/>
          </a:prstGeom>
          <a:noFill/>
        </p:spPr>
      </p:pic>
      <p:pic>
        <p:nvPicPr>
          <p:cNvPr id="5125" name="Picture 5" descr="C:\Users\Usuario\Desktop\descargas\zzzzzzzzMARCOS\ULTIMOS 3-2-2014\a394c9fd76_93146336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19c0_94e955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6285" y="476672"/>
            <a:ext cx="4110171" cy="5976664"/>
          </a:xfrm>
          <a:prstGeom prst="rect">
            <a:avLst/>
          </a:prstGeom>
        </p:spPr>
      </p:pic>
      <p:pic>
        <p:nvPicPr>
          <p:cNvPr id="3" name="2 Imagen" descr="0_a19c3_a7a6adfc_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76672"/>
            <a:ext cx="4110171" cy="5976664"/>
          </a:xfrm>
          <a:prstGeom prst="rect">
            <a:avLst/>
          </a:prstGeom>
        </p:spPr>
      </p:pic>
      <p:pic>
        <p:nvPicPr>
          <p:cNvPr id="4" name="Picture 1" descr="C:\Users\Usuario\Desktop\descargas\zzzzzzzzzzzzzzz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10108" cy="6858000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ULTIMOS 3-2-2014\a394c9fd76_93146336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2b7_ff085cc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169_b63e72f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71dc_61621656_-1-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5" descr="C:\Users\Usuario\Desktop\descargas\zzzzzzzzMARCOS\ULTIMOS 3-2-2014\a394c9fd76_9314633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127f_d140e3a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381000"/>
            <a:ext cx="8991600" cy="6096000"/>
          </a:xfrm>
          <a:prstGeom prst="rect">
            <a:avLst/>
          </a:prstGeom>
        </p:spPr>
      </p:pic>
      <p:pic>
        <p:nvPicPr>
          <p:cNvPr id="3" name="Picture 5" descr="C:\Users\Usuario\Desktop\descargas\zzzzzzzzMARCOS\ULTIMOS 3-2-2014\a394c9fd76_9314633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447f_4c13ea2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551" y="548680"/>
            <a:ext cx="7926882" cy="5653645"/>
          </a:xfrm>
          <a:prstGeom prst="rect">
            <a:avLst/>
          </a:prstGeom>
        </p:spPr>
      </p:pic>
      <p:pic>
        <p:nvPicPr>
          <p:cNvPr id="4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4488_f7eed47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1e5c_c98f23e1_-10-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732912"/>
            <a:ext cx="7128792" cy="5338253"/>
          </a:xfrm>
          <a:prstGeom prst="rect">
            <a:avLst/>
          </a:prstGeom>
        </p:spPr>
      </p:pic>
      <p:pic>
        <p:nvPicPr>
          <p:cNvPr id="34817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75b_a71bd26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79"/>
            <a:ext cx="7992888" cy="5771891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7256_a278f833_-1-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61950"/>
            <a:ext cx="8128000" cy="61341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a663_c3d3f49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59" y="620688"/>
            <a:ext cx="7909629" cy="576064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6e3a_629458b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0"/>
            <a:ext cx="4932040" cy="6858000"/>
          </a:xfrm>
          <a:prstGeom prst="rect">
            <a:avLst/>
          </a:prstGeom>
        </p:spPr>
      </p:pic>
      <p:pic>
        <p:nvPicPr>
          <p:cNvPr id="3" name="2 Imagen" descr="0_c6e43_13317a59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11960" cy="6858000"/>
          </a:xfrm>
          <a:prstGeom prst="rect">
            <a:avLst/>
          </a:prstGeom>
        </p:spPr>
      </p:pic>
      <p:pic>
        <p:nvPicPr>
          <p:cNvPr id="4" name="Picture 1" descr="C:\Users\Usuario\Desktop\descargas\zzzzzzzzzzzzzzz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0"/>
            <a:ext cx="110108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ULTIMOS 3-2-2014\8138362a8c_80580981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74ea_6355b40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5"/>
            <a:ext cx="9144000" cy="6120680"/>
          </a:xfrm>
          <a:prstGeom prst="rect">
            <a:avLst/>
          </a:prstGeom>
        </p:spPr>
      </p:pic>
      <p:pic>
        <p:nvPicPr>
          <p:cNvPr id="3" name="Picture 5" descr="C:\Users\Usuario\Desktop\descargas\zzzzzzzzMARCOS\ULTIMOS 3-2-2014\a394c9fd76_9314633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9b1397225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136904" cy="5886654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6054010_0_8a30f_63b26b3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351646_53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836712"/>
            <a:ext cx="7812868" cy="5208579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352207_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6210618_large_0_4c0c0_b0a1932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6250" y="381000"/>
            <a:ext cx="8191500" cy="6096000"/>
          </a:xfrm>
          <a:prstGeom prst="rect">
            <a:avLst/>
          </a:prstGeom>
        </p:spPr>
      </p:pic>
      <p:pic>
        <p:nvPicPr>
          <p:cNvPr id="3" name="Picture 5" descr="C:\Users\Usuario\Desktop\descargas\zzzzzzzzMARCOS\ULTIMOS 3-2-2014\a394c9fd76_9314633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5937032_0_11401b_63ef63f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764704"/>
            <a:ext cx="7560840" cy="5400600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352846_7e191bb7c8fed53cd8337415c1672bad_ful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836712"/>
            <a:ext cx="7704856" cy="5328592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253959_large_4059776_0_3e4fc_dfac9d8b_XL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4392488" cy="5904656"/>
          </a:xfrm>
          <a:prstGeom prst="rect">
            <a:avLst/>
          </a:prstGeom>
        </p:spPr>
      </p:pic>
      <p:pic>
        <p:nvPicPr>
          <p:cNvPr id="3" name="2 Imagen" descr="107253960_large_4059776_0_3e6ba_af8488ce_XL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476672"/>
            <a:ext cx="3960440" cy="5904656"/>
          </a:xfrm>
          <a:prstGeom prst="rect">
            <a:avLst/>
          </a:prstGeom>
        </p:spPr>
      </p:pic>
      <p:pic>
        <p:nvPicPr>
          <p:cNvPr id="4" name="Picture 1" descr="C:\Users\Usuario\Desktop\descargas\zzzzzzzzzzzzzzz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0"/>
            <a:ext cx="110108" cy="6858000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ULTIMOS 3-2-2014\a394c9fd76_93146336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253967_large_4059776_0_3ee57_c7ebe1f_XL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4176464" cy="6048672"/>
          </a:xfrm>
          <a:prstGeom prst="rect">
            <a:avLst/>
          </a:prstGeom>
        </p:spPr>
      </p:pic>
      <p:pic>
        <p:nvPicPr>
          <p:cNvPr id="3" name="2 Imagen" descr="107253969_large_4059776_0_3ee58_a4308fcd_XL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404664"/>
            <a:ext cx="4104456" cy="6048672"/>
          </a:xfrm>
          <a:prstGeom prst="rect">
            <a:avLst/>
          </a:prstGeom>
        </p:spPr>
      </p:pic>
      <p:pic>
        <p:nvPicPr>
          <p:cNvPr id="4" name="Picture 1" descr="C:\Users\Usuario\Desktop\descargas\zzzzzzzzzzzzzzz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110108" cy="6858000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ULTIMOS 3-2-2014\a394c9fd76_93146336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6606079_0_7bde1_ec20198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04486"/>
            <a:ext cx="7344816" cy="5531340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07663257_0_8fc61_a915d5cc_1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0"/>
            <a:ext cx="7509818" cy="6858000"/>
          </a:xfrm>
          <a:prstGeom prst="rect">
            <a:avLst/>
          </a:prstGeom>
        </p:spPr>
      </p:pic>
      <p:pic>
        <p:nvPicPr>
          <p:cNvPr id="6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771417_large_4059776_hyundaielantrasema07motsd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922757_0_358cc_7458f29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4" name="Picture 5" descr="C:\Users\Usuario\Desktop\descargas\zzzzzzzzMARCOS\ULTIMOS 3-2-2014\a394c9fd76_9314633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926095_0_99523_30e62f9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800" y="381000"/>
            <a:ext cx="82804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444550_large_0_cc9b5_9b56dd25_XL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0" y="381000"/>
            <a:ext cx="91313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446770_large_0_af5d6_dae68d22_XL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692696"/>
            <a:ext cx="6912768" cy="6165304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726130_large_0_93ee0_133f47b8_XL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51306"/>
            <a:ext cx="9144000" cy="5955387"/>
          </a:xfrm>
          <a:prstGeom prst="rect">
            <a:avLst/>
          </a:prstGeom>
        </p:spPr>
      </p:pic>
      <p:pic>
        <p:nvPicPr>
          <p:cNvPr id="3" name="Picture 5" descr="C:\Users\Usuario\Desktop\descargas\zzzzzzzzMARCOS\ULTIMOS 3-2-2014\a394c9fd76_9314633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726157_large_0_93f0d_285e8b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050" y="381000"/>
            <a:ext cx="8597900" cy="6096000"/>
          </a:xfrm>
          <a:prstGeom prst="rect">
            <a:avLst/>
          </a:prstGeom>
        </p:spPr>
      </p:pic>
      <p:pic>
        <p:nvPicPr>
          <p:cNvPr id="3" name="Picture 5" descr="C:\Users\Usuario\Desktop\descargas\zzzzzzzzMARCOS\ULTIMOS 3-2-2014\a394c9fd76_9314633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945046_large_0_953e5_7d7de7d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00" y="381000"/>
            <a:ext cx="90932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945058_large_0_95b66_3d16702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0"/>
            <a:ext cx="7776864" cy="68580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458473_large_0_16889_96ccf72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5856312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458475_large_0_16897_ce95c8d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5856312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498997_large_0_38d30_40dded9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764704"/>
            <a:ext cx="8128000" cy="5712296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498999_large_0_38a20_8a8c4cc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501376_large_4059776_0_4a137_50f0be9d_XL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ULTIMOS 3-2-2014\8138362a8c_80580981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503089_large_0_51787_e13329b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ULTIMOS 3-2-2014\8138362a8c_80580981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518070_large_0_80b62_3743366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" y="381000"/>
            <a:ext cx="90297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638546_large_0_d2b8f_c23a3e7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240464" cy="5976664"/>
          </a:xfrm>
          <a:prstGeom prst="rect">
            <a:avLst/>
          </a:prstGeom>
        </p:spPr>
      </p:pic>
      <p:pic>
        <p:nvPicPr>
          <p:cNvPr id="11265" name="Picture 1" descr="C:\Users\Usuario\Desktop\descargas\zzzzzzzzMARCOS\ULTIMOS 3-2-2014\8138362a8c_80580981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693406_large_0_a7946_f67b85a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92696"/>
            <a:ext cx="8091194" cy="5424264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774923_large_0_44122_117dc7c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0" y="381000"/>
            <a:ext cx="91313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774928_large_0_6e976_475847f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914316_large_104239733_69992255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350" y="514350"/>
            <a:ext cx="8877300" cy="58293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102724_large_anywallscom129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9144000" cy="576064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220016_large_0_9fe83_c94577e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50658"/>
            <a:ext cx="8208912" cy="6156684"/>
          </a:xfrm>
          <a:prstGeom prst="rect">
            <a:avLst/>
          </a:prstGeom>
        </p:spPr>
      </p:pic>
      <p:pic>
        <p:nvPicPr>
          <p:cNvPr id="3" name="Picture 1" descr="C:\Users\Usuario\Desktop\descargas\zzzzzzzzMARCOS\ULTIMOS 3-2-2014\8138362a8c_80580981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306314_0a330a3b746800301b182899448aa0b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32656"/>
            <a:ext cx="8220405" cy="6165304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316618_large_97171453_large_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20688"/>
            <a:ext cx="7812360" cy="5496272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317691_large_0_8ea30_cff4701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50" y="381000"/>
            <a:ext cx="9105900" cy="6096000"/>
          </a:xfrm>
          <a:prstGeom prst="rect">
            <a:avLst/>
          </a:prstGeom>
        </p:spPr>
      </p:pic>
      <p:pic>
        <p:nvPicPr>
          <p:cNvPr id="3" name="Picture 5" descr="C:\Users\Usuario\Desktop\descargas\zzzzzzzzMARCOS\ULTIMOS 3-2-2014\a394c9fd76_9314633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385211_3416556_getImage_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620688"/>
            <a:ext cx="8064896" cy="5544616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443162_0_4fc02_37e8bcc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692696"/>
            <a:ext cx="8128000" cy="5544616"/>
          </a:xfrm>
          <a:prstGeom prst="rect">
            <a:avLst/>
          </a:prstGeom>
        </p:spPr>
      </p:pic>
      <p:pic>
        <p:nvPicPr>
          <p:cNvPr id="3" name="Picture 1" descr="C:\Users\Usuario\Desktop\descargas\zzzzzzzzMARCOS\RAMEKY\2GhfQngescbtbmyp5fF4artgvq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524770_large_3416556_getImage_1_2_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20688"/>
            <a:ext cx="7952432" cy="5616624"/>
          </a:xfrm>
          <a:prstGeom prst="rect">
            <a:avLst/>
          </a:prstGeom>
        </p:spPr>
      </p:pic>
      <p:pic>
        <p:nvPicPr>
          <p:cNvPr id="2355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627837_1224165657_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627866_large_0_9844e_79eeb52d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136904" cy="5778644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1050281-213476-28517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717550"/>
            <a:ext cx="8128000" cy="5422900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_186812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3" y="548680"/>
            <a:ext cx="8231415" cy="5688632"/>
          </a:xfrm>
          <a:prstGeom prst="rect">
            <a:avLst/>
          </a:prstGeom>
        </p:spPr>
      </p:pic>
      <p:pic>
        <p:nvPicPr>
          <p:cNvPr id="3" name="Picture 1" descr="C:\Users\Usuario\Desktop\descargas\zzzzzzzzzzzzzzzzzzzzzzzzNueva carpeta\FLORES\2198e7438e_8292357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40</Words>
  <Application>Microsoft Office PowerPoint</Application>
  <PresentationFormat>Presentación en pantalla (4:3)</PresentationFormat>
  <Paragraphs>15</Paragraphs>
  <Slides>63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2014-03-03T19:42:12Z</dcterms:created>
  <dcterms:modified xsi:type="dcterms:W3CDTF">2014-03-03T21:23:46Z</dcterms:modified>
</cp:coreProperties>
</file>