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9" r:id="rId3"/>
    <p:sldId id="298" r:id="rId4"/>
    <p:sldId id="270" r:id="rId5"/>
    <p:sldId id="257" r:id="rId6"/>
    <p:sldId id="297" r:id="rId7"/>
    <p:sldId id="260" r:id="rId8"/>
    <p:sldId id="259" r:id="rId9"/>
    <p:sldId id="261" r:id="rId10"/>
    <p:sldId id="262" r:id="rId11"/>
    <p:sldId id="264" r:id="rId12"/>
    <p:sldId id="263" r:id="rId13"/>
    <p:sldId id="266" r:id="rId14"/>
    <p:sldId id="267" r:id="rId15"/>
    <p:sldId id="268" r:id="rId16"/>
    <p:sldId id="269" r:id="rId17"/>
    <p:sldId id="265" r:id="rId18"/>
    <p:sldId id="272" r:id="rId19"/>
    <p:sldId id="271" r:id="rId20"/>
    <p:sldId id="275" r:id="rId21"/>
    <p:sldId id="274" r:id="rId22"/>
    <p:sldId id="273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83" r:id="rId32"/>
    <p:sldId id="285" r:id="rId33"/>
    <p:sldId id="286" r:id="rId34"/>
    <p:sldId id="287" r:id="rId35"/>
    <p:sldId id="288" r:id="rId36"/>
    <p:sldId id="289" r:id="rId37"/>
    <p:sldId id="290" r:id="rId38"/>
    <p:sldId id="292" r:id="rId39"/>
    <p:sldId id="291" r:id="rId40"/>
    <p:sldId id="294" r:id="rId41"/>
    <p:sldId id="293" r:id="rId42"/>
    <p:sldId id="296" r:id="rId43"/>
    <p:sldId id="299" r:id="rId44"/>
    <p:sldId id="301" r:id="rId45"/>
    <p:sldId id="295" r:id="rId46"/>
    <p:sldId id="300" r:id="rId47"/>
    <p:sldId id="302" r:id="rId48"/>
    <p:sldId id="303" r:id="rId49"/>
    <p:sldId id="305" r:id="rId50"/>
    <p:sldId id="306" r:id="rId51"/>
    <p:sldId id="308" r:id="rId52"/>
    <p:sldId id="304" r:id="rId53"/>
    <p:sldId id="307" r:id="rId54"/>
    <p:sldId id="310" r:id="rId55"/>
    <p:sldId id="311" r:id="rId56"/>
    <p:sldId id="312" r:id="rId57"/>
    <p:sldId id="314" r:id="rId58"/>
    <p:sldId id="313" r:id="rId59"/>
    <p:sldId id="322" r:id="rId60"/>
    <p:sldId id="315" r:id="rId61"/>
    <p:sldId id="316" r:id="rId62"/>
    <p:sldId id="317" r:id="rId63"/>
    <p:sldId id="318" r:id="rId64"/>
    <p:sldId id="321" r:id="rId65"/>
    <p:sldId id="319" r:id="rId66"/>
    <p:sldId id="323" r:id="rId67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46GKb6C8G2/fNsS0LXlOA" hashData="t0jn2VQSe3KTY57rawoG/4TUA+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663300"/>
    <a:srgbClr val="641800"/>
    <a:srgbClr val="CC3300"/>
    <a:srgbClr val="FFBDEB"/>
    <a:srgbClr val="8A0000"/>
    <a:srgbClr val="FFA605"/>
    <a:srgbClr val="996600"/>
    <a:srgbClr val="006600"/>
    <a:srgbClr val="22CE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2" d="100"/>
          <a:sy n="32" d="100"/>
        </p:scale>
        <p:origin x="-1512" y="-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61D80-9BA4-48AC-BB97-DC09000BE6D9}" type="datetimeFigureOut">
              <a:rPr lang="es-ES" smtClean="0"/>
              <a:pPr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10C6E-D3F8-4B2E-B1A1-6BA6C13BA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wl-H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Luna"/>
          <p:cNvSpPr/>
          <p:nvPr/>
        </p:nvSpPr>
        <p:spPr>
          <a:xfrm rot="1662523">
            <a:off x="6409556" y="3021474"/>
            <a:ext cx="2040511" cy="3488061"/>
          </a:xfrm>
          <a:prstGeom prst="moon">
            <a:avLst>
              <a:gd name="adj" fmla="val 51147"/>
            </a:avLst>
          </a:prstGeom>
          <a:gradFill flip="none" rotWithShape="1">
            <a:gsLst>
              <a:gs pos="33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877776" flipH="1">
            <a:off x="612714" y="3207238"/>
            <a:ext cx="2615239" cy="3220622"/>
          </a:xfrm>
          <a:prstGeom prst="moon">
            <a:avLst>
              <a:gd name="adj" fmla="val 41936"/>
            </a:avLst>
          </a:prstGeom>
          <a:gradFill flip="none" rotWithShape="1">
            <a:gsLst>
              <a:gs pos="33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343773" flipH="1">
            <a:off x="1159392" y="1810526"/>
            <a:ext cx="2691179" cy="4716306"/>
          </a:xfrm>
          <a:prstGeom prst="moon">
            <a:avLst>
              <a:gd name="adj" fmla="val 47950"/>
            </a:avLst>
          </a:prstGeom>
          <a:gradFill flip="none" rotWithShape="1">
            <a:gsLst>
              <a:gs pos="33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62523">
            <a:off x="5512301" y="1672313"/>
            <a:ext cx="2335437" cy="4925126"/>
          </a:xfrm>
          <a:prstGeom prst="moon">
            <a:avLst>
              <a:gd name="adj" fmla="val 60445"/>
            </a:avLst>
          </a:prstGeom>
          <a:gradFill flip="none" rotWithShape="1">
            <a:gsLst>
              <a:gs pos="33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877776" flipH="1">
            <a:off x="1223126" y="470312"/>
            <a:ext cx="3472515" cy="5917376"/>
          </a:xfrm>
          <a:prstGeom prst="moon">
            <a:avLst>
              <a:gd name="adj" fmla="val 52328"/>
            </a:avLst>
          </a:prstGeom>
          <a:gradFill flip="none" rotWithShape="1">
            <a:gsLst>
              <a:gs pos="33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62523">
            <a:off x="4469302" y="343509"/>
            <a:ext cx="3236401" cy="5758262"/>
          </a:xfrm>
          <a:prstGeom prst="moon">
            <a:avLst>
              <a:gd name="adj" fmla="val 49380"/>
            </a:avLst>
          </a:prstGeom>
          <a:gradFill flip="none" rotWithShape="1">
            <a:gsLst>
              <a:gs pos="33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6568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405253" y="428604"/>
            <a:ext cx="2495655" cy="813192"/>
          </a:xfrm>
          <a:prstGeom prst="rect">
            <a:avLst/>
          </a:prstGeom>
          <a:noFill/>
        </p:spPr>
      </p:pic>
      <p:pic>
        <p:nvPicPr>
          <p:cNvPr id="66570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333948" y="1714488"/>
            <a:ext cx="2776066" cy="822539"/>
          </a:xfrm>
          <a:prstGeom prst="rect">
            <a:avLst/>
          </a:prstGeom>
          <a:noFill/>
        </p:spPr>
      </p:pic>
      <p:pic>
        <p:nvPicPr>
          <p:cNvPr id="66572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619831" y="2857496"/>
            <a:ext cx="2149815" cy="813192"/>
          </a:xfrm>
          <a:prstGeom prst="rect">
            <a:avLst/>
          </a:prstGeom>
          <a:noFill/>
        </p:spPr>
      </p:pic>
      <p:pic>
        <p:nvPicPr>
          <p:cNvPr id="66574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643702" y="4286256"/>
            <a:ext cx="2143108" cy="857535"/>
          </a:xfrm>
          <a:prstGeom prst="rect">
            <a:avLst/>
          </a:prstGeom>
          <a:noFill/>
        </p:spPr>
      </p:pic>
      <p:pic>
        <p:nvPicPr>
          <p:cNvPr id="66580" name="Picture 2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36" y="5818410"/>
            <a:ext cx="3000364" cy="387145"/>
          </a:xfrm>
          <a:prstGeom prst="rect">
            <a:avLst/>
          </a:prstGeom>
          <a:noFill/>
        </p:spPr>
      </p:pic>
      <p:pic>
        <p:nvPicPr>
          <p:cNvPr id="19" name="18 Imagen" descr="owl-H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Debbie Davies - Scratch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2000"/>
                                        <p:tgtEl>
                                          <p:spTgt spid="66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mma_stone_19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-500098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072066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-1000164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72132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-1500230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26_dziewczynka-k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3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928662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-928726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429224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286512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little_boy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0" y="1143008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8000992" y="1143008"/>
            <a:ext cx="1143008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571472" y="185736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358082" y="1857364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214414" y="257174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2571744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50" y="3214686"/>
            <a:ext cx="1142976" cy="1428760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22" y="3929066"/>
            <a:ext cx="1142976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3000364" y="471488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357918" y="3143272"/>
            <a:ext cx="1143008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715008" y="3857628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5143504" y="4643446"/>
            <a:ext cx="1071570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3643306" y="5500702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429124" y="5500702"/>
            <a:ext cx="1071570" cy="1357298"/>
          </a:xfrm>
          <a:prstGeom prst="rtTriangle">
            <a:avLst/>
          </a:prstGeom>
          <a:gradFill flip="none" rotWithShape="1">
            <a:gsLst>
              <a:gs pos="0">
                <a:srgbClr val="C00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000"/>
                            </p:stCondLst>
                            <p:childTnLst>
                              <p:par>
                                <p:cTn id="205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24_nieg-snowbordi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405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857620" y="0"/>
            <a:ext cx="714380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428992" y="35716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28572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00364" y="71435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357818" y="64291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9286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643174" y="100010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214546" y="135729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1214422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171448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572264" y="1571612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285852" y="2214554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72330" y="200024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857224" y="2571744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242886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500958" y="3143272"/>
            <a:ext cx="714380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072330" y="350043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643702" y="385762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6286512" y="414338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857884" y="45005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429256" y="485776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4929190" y="535782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4500562" y="571501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57224" y="328614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214414" y="357187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1643042" y="392906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00232" y="421481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428860" y="45005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857488" y="485776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3357554" y="528638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3857620" y="571501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2222EA">
                  <a:shade val="67500"/>
                  <a:satMod val="115000"/>
                </a:srgbClr>
              </a:gs>
              <a:gs pos="100000">
                <a:srgbClr val="2222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097_bandzi-sko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-500098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072066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-1000164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72132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-1500230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590_biale-cza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13627">
            <a:off x="3486151" y="3771923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95802">
            <a:off x="3488598" y="488247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919684">
            <a:off x="1842124" y="2056458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495924">
            <a:off x="5060236" y="2131297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966905">
            <a:off x="2534919" y="820436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31174">
            <a:off x="4557004" y="913674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28898">
            <a:off x="2052119" y="3123700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49660">
            <a:off x="4511533" y="3297119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6968_plaza-morze-wczasowicze-trop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00B0F0"/>
          </a:soli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1928858" y="-1285908"/>
            <a:ext cx="13216030" cy="964413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874_pudelek-szczeniaczek-aka-biale-kwiatus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6987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9572_radosny-mezczyzna-obloki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71500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2893219" y="51077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179235" y="51792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7429516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833_ying-yang-ogien-wo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202_koliber-kwi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Sol"/>
          <p:cNvSpPr/>
          <p:nvPr/>
        </p:nvSpPr>
        <p:spPr>
          <a:xfrm>
            <a:off x="928662" y="-214338"/>
            <a:ext cx="7143800" cy="7072338"/>
          </a:xfrm>
          <a:prstGeom prst="sun">
            <a:avLst/>
          </a:prstGeom>
          <a:solidFill>
            <a:srgbClr val="D6009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 rot="20316514">
            <a:off x="875710" y="-289160"/>
            <a:ext cx="7231046" cy="7213867"/>
          </a:xfrm>
          <a:prstGeom prst="sun">
            <a:avLst/>
          </a:prstGeom>
          <a:gradFill flip="none" rotWithShape="1">
            <a:gsLst>
              <a:gs pos="2900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21_flaming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0000">
                <a:srgbClr val="FF3300">
                  <a:alpha val="72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0000">
                <a:srgbClr val="FF3300">
                  <a:alpha val="74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58_kobieta-sar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DEB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916_zwierzeta-slodkie-psy-szczeniaki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32_kobieta-morze-sk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70C0">
                  <a:shade val="30000"/>
                  <a:satMod val="115000"/>
                  <a:alpha val="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379_irbis-sk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65_bukiet-stokro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14297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221454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42899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572000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858016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072462" y="2357430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14297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221454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342899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4572000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5715008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858016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072462" y="3714752"/>
            <a:ext cx="1071538" cy="1071570"/>
          </a:xfrm>
          <a:prstGeom prst="ellipse">
            <a:avLst/>
          </a:prstGeom>
          <a:gradFill flip="none" rotWithShape="1">
            <a:gsLst>
              <a:gs pos="48000">
                <a:srgbClr val="FFC000"/>
              </a:gs>
              <a:gs pos="50000">
                <a:srgbClr val="D3B095">
                  <a:shade val="67500"/>
                  <a:satMod val="115000"/>
                </a:srgbClr>
              </a:gs>
              <a:gs pos="100000">
                <a:srgbClr val="D3B09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1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64_kobieta-makijaz-hallowe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49_lezacy-bury-kot-olte-o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1707">
            <a:off x="4224105" y="-69569"/>
            <a:ext cx="1785297" cy="1606767"/>
          </a:xfrm>
          <a:prstGeom prst="rect">
            <a:avLst/>
          </a:prstGeom>
          <a:effectLst/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2589565" y="-14752"/>
            <a:ext cx="1785297" cy="1606767"/>
          </a:xfrm>
          <a:prstGeom prst="rect">
            <a:avLst/>
          </a:prstGeom>
          <a:effectLst/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2232375" y="985380"/>
            <a:ext cx="1785297" cy="1606767"/>
          </a:xfrm>
          <a:prstGeom prst="rect">
            <a:avLst/>
          </a:prstGeom>
          <a:effectLst/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91707">
            <a:off x="4795608" y="859124"/>
            <a:ext cx="1785297" cy="1606767"/>
          </a:xfrm>
          <a:prstGeom prst="rect">
            <a:avLst/>
          </a:prstGeom>
          <a:effectLst/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102545">
            <a:off x="5327696" y="1944681"/>
            <a:ext cx="1785297" cy="1606767"/>
          </a:xfrm>
          <a:prstGeom prst="rect">
            <a:avLst/>
          </a:prstGeom>
          <a:effectLst/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875185" y="2056949"/>
            <a:ext cx="1785297" cy="1606767"/>
          </a:xfrm>
          <a:prstGeom prst="rect">
            <a:avLst/>
          </a:prstGeom>
          <a:effectLst/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589435" y="2985644"/>
            <a:ext cx="1785297" cy="1606767"/>
          </a:xfrm>
          <a:prstGeom prst="rect">
            <a:avLst/>
          </a:prstGeom>
          <a:effectLst/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02181">
            <a:off x="5761189" y="3022798"/>
            <a:ext cx="1785297" cy="1606767"/>
          </a:xfrm>
          <a:prstGeom prst="rect">
            <a:avLst/>
          </a:prstGeom>
          <a:effectLst/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1232244" y="4128652"/>
            <a:ext cx="1785297" cy="1606767"/>
          </a:xfrm>
          <a:prstGeom prst="rect">
            <a:avLst/>
          </a:prstGeom>
          <a:effectLst/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03585">
            <a:off x="6162433" y="3915566"/>
            <a:ext cx="1785297" cy="1606767"/>
          </a:xfrm>
          <a:prstGeom prst="rect">
            <a:avLst/>
          </a:prstGeom>
          <a:effectLst/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507">
            <a:off x="946494" y="4980211"/>
            <a:ext cx="1785297" cy="1606767"/>
          </a:xfrm>
          <a:prstGeom prst="rect">
            <a:avLst/>
          </a:prstGeom>
          <a:effectLst/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19018">
            <a:off x="6591061" y="4978979"/>
            <a:ext cx="1785297" cy="1606767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572_slonecznik-dziecko-dziewczy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 flip="none" rotWithShape="1">
            <a:gsLst>
              <a:gs pos="48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621_slon-sloniatko-rz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662523">
            <a:off x="6694694" y="3095543"/>
            <a:ext cx="2040511" cy="3488061"/>
          </a:xfrm>
          <a:prstGeom prst="moon">
            <a:avLst>
              <a:gd name="adj" fmla="val 51147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51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877776" flipH="1">
            <a:off x="612714" y="3207238"/>
            <a:ext cx="2615239" cy="3220622"/>
          </a:xfrm>
          <a:prstGeom prst="moon">
            <a:avLst>
              <a:gd name="adj" fmla="val 41936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33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343773" flipH="1">
            <a:off x="1159392" y="1810526"/>
            <a:ext cx="2691179" cy="4716306"/>
          </a:xfrm>
          <a:prstGeom prst="moon">
            <a:avLst>
              <a:gd name="adj" fmla="val 4795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33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62523">
            <a:off x="5797439" y="1746382"/>
            <a:ext cx="2335437" cy="4925126"/>
          </a:xfrm>
          <a:prstGeom prst="moon">
            <a:avLst>
              <a:gd name="adj" fmla="val 60445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57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877776" flipH="1">
            <a:off x="1223126" y="470312"/>
            <a:ext cx="3472515" cy="5917376"/>
          </a:xfrm>
          <a:prstGeom prst="moon">
            <a:avLst>
              <a:gd name="adj" fmla="val 5232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33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62523">
            <a:off x="4754440" y="417578"/>
            <a:ext cx="3236401" cy="5758262"/>
          </a:xfrm>
          <a:prstGeom prst="moon">
            <a:avLst>
              <a:gd name="adj" fmla="val 4938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635_muszla-muszelka-trawa-pias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3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071670" y="214314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9A0000">
                  <a:shade val="67500"/>
                  <a:satMod val="115000"/>
                </a:srgbClr>
              </a:gs>
              <a:gs pos="100000">
                <a:srgbClr val="9A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636_tukan-gal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0" y="1143008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8000992" y="1143008"/>
            <a:ext cx="1143008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571472" y="185736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358082" y="1857364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214414" y="257174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2571744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50" y="3214686"/>
            <a:ext cx="1142976" cy="1428760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22" y="3929066"/>
            <a:ext cx="1142976" cy="1428736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3000364" y="471488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357918" y="3143272"/>
            <a:ext cx="1143008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715008" y="3857628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5143504" y="4643446"/>
            <a:ext cx="1071570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3643306" y="5500702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429124" y="5500702"/>
            <a:ext cx="1071570" cy="1357298"/>
          </a:xfrm>
          <a:prstGeom prst="rtTriangle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000"/>
                            </p:stCondLst>
                            <p:childTnLst>
                              <p:par>
                                <p:cTn id="205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659_pomaranczowe-gerbe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928662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-928726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429224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286512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692_biedronki-parasole-rosliny-krople-wod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857620" y="0"/>
            <a:ext cx="714380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428992" y="35716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28572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00364" y="71435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357818" y="64291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9286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643174" y="100010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214546" y="135729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1214422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171448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572264" y="1571612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285852" y="2214554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72330" y="200024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857224" y="2571744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242886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500958" y="3143272"/>
            <a:ext cx="714380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072330" y="350043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643702" y="385762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6286512" y="414338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857884" y="45005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429256" y="485776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4929190" y="535782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4500562" y="571501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57224" y="328614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214414" y="357187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1643042" y="392906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00232" y="421481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428860" y="45005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857488" y="485776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3357554" y="528638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3857620" y="571501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02_pies-surfi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-500098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072066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-1000164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572132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-1500230" y="0"/>
            <a:ext cx="4643438" cy="6858000"/>
          </a:xfrm>
          <a:prstGeom prst="chevron">
            <a:avLst>
              <a:gd name="adj" fmla="val 9276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4572000" cy="6858000"/>
          </a:xfrm>
          <a:prstGeom prst="chevron">
            <a:avLst>
              <a:gd name="adj" fmla="val 92666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81_owocowe-lody-jagody-yzeczki-lis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13627">
            <a:off x="3486151" y="3771923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95802">
            <a:off x="3488598" y="488247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919684">
            <a:off x="1842124" y="2056458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495924">
            <a:off x="5060236" y="2131297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966905">
            <a:off x="2534919" y="820436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31174">
            <a:off x="4557004" y="913674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28898">
            <a:off x="2052119" y="3123700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49660">
            <a:off x="4511533" y="3297119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07_lisek-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2786061" y="-2786060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 flipH="1">
            <a:off x="2893219" y="607219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86062" y="-1857392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893219" y="-250037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86062" y="-857260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893219" y="-1107293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27_kobieta-niebieska-sukienka-bialy-k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1928858" y="-1285908"/>
            <a:ext cx="13216030" cy="950125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A605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28_jesien-wiewiorka-buty-mala-mys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FF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58_brunetka-makijaz-liscie-pl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71500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2893219" y="51077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179235" y="51792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7429516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1928858" y="-1285908"/>
            <a:ext cx="13216030" cy="1035851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63_kwiaty-lilie-wod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51031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57224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715008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643042" y="0"/>
            <a:ext cx="2786050" cy="6858000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714876" y="0"/>
            <a:ext cx="2633682" cy="6858000"/>
          </a:xfrm>
          <a:prstGeom prst="moon">
            <a:avLst/>
          </a:prstGeom>
          <a:gradFill flip="none" rotWithShape="1">
            <a:gsLst>
              <a:gs pos="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68_tygrys-wo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Sol"/>
          <p:cNvSpPr/>
          <p:nvPr/>
        </p:nvSpPr>
        <p:spPr>
          <a:xfrm>
            <a:off x="1071538" y="0"/>
            <a:ext cx="6929486" cy="7072338"/>
          </a:xfrm>
          <a:prstGeom prst="sun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 rot="20316514">
            <a:off x="846441" y="-72795"/>
            <a:ext cx="7231046" cy="7213867"/>
          </a:xfrm>
          <a:prstGeom prst="sun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ushka_sharma_dil_dhadakne_do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cycle_mountain_view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rgbClr val="00B0F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ushka_shetty_rudramadevi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000504"/>
            <a:ext cx="9144000" cy="2857496"/>
          </a:xfrm>
          <a:prstGeom prst="trapezoid">
            <a:avLst>
              <a:gd name="adj" fmla="val 125665"/>
            </a:avLst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95606"/>
          </a:xfrm>
          <a:prstGeom prst="trapezoid">
            <a:avLst>
              <a:gd name="adj" fmla="val 124983"/>
            </a:avLst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1643066" y="1643066"/>
            <a:ext cx="6858000" cy="3571868"/>
          </a:xfrm>
          <a:prstGeom prst="trapezoid">
            <a:avLst>
              <a:gd name="adj" fmla="val 78444"/>
            </a:avLst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3929066" y="1643066"/>
            <a:ext cx="6858000" cy="3571868"/>
          </a:xfrm>
          <a:prstGeom prst="trapezoid">
            <a:avLst>
              <a:gd name="adj" fmla="val 78977"/>
            </a:avLst>
          </a:prstGeom>
          <a:gradFill flip="none" rotWithShape="1">
            <a:gsLst>
              <a:gs pos="0">
                <a:schemeClr val="tx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asian_baby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dice_swanepoel_2015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>
            <a:gsLst>
              <a:gs pos="48000">
                <a:srgbClr val="C000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DEB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baby_sleep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662523">
            <a:off x="6694694" y="3095543"/>
            <a:ext cx="2040511" cy="3488061"/>
          </a:xfrm>
          <a:prstGeom prst="moon">
            <a:avLst>
              <a:gd name="adj" fmla="val 51147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  <a:alpha val="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877776" flipH="1">
            <a:off x="612714" y="3207238"/>
            <a:ext cx="2615239" cy="3220622"/>
          </a:xfrm>
          <a:prstGeom prst="moon">
            <a:avLst>
              <a:gd name="adj" fmla="val 41936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  <a:alpha val="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343773" flipH="1">
            <a:off x="1159392" y="1810526"/>
            <a:ext cx="2691179" cy="4716306"/>
          </a:xfrm>
          <a:prstGeom prst="moon">
            <a:avLst>
              <a:gd name="adj" fmla="val 47950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  <a:alpha val="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62523">
            <a:off x="5797439" y="1746382"/>
            <a:ext cx="2335437" cy="4925126"/>
          </a:xfrm>
          <a:prstGeom prst="moon">
            <a:avLst>
              <a:gd name="adj" fmla="val 60445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  <a:alpha val="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877776" flipH="1">
            <a:off x="1223126" y="470312"/>
            <a:ext cx="3472515" cy="5917376"/>
          </a:xfrm>
          <a:prstGeom prst="moon">
            <a:avLst>
              <a:gd name="adj" fmla="val 52328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  <a:alpha val="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62523">
            <a:off x="4754440" y="417578"/>
            <a:ext cx="3236401" cy="5758262"/>
          </a:xfrm>
          <a:prstGeom prst="moon">
            <a:avLst>
              <a:gd name="adj" fmla="val 49380"/>
            </a:avLst>
          </a:prstGeom>
          <a:gradFill flip="none" rotWithShape="1">
            <a:gsLst>
              <a:gs pos="0">
                <a:srgbClr val="FFBDEB">
                  <a:shade val="30000"/>
                  <a:satMod val="115000"/>
                  <a:alpha val="0"/>
                </a:srgbClr>
              </a:gs>
              <a:gs pos="50000">
                <a:srgbClr val="FFBDEB">
                  <a:shade val="67500"/>
                  <a:satMod val="115000"/>
                </a:srgbClr>
              </a:gs>
              <a:gs pos="100000">
                <a:srgbClr val="FFBDE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 de paisajes ilustraciones de amor postales romantocas de amistad y lugares hermosos 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000232" y="207167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DF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857620" y="0"/>
            <a:ext cx="714380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428992" y="35716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28572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00364" y="71435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357818" y="64291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9286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643174" y="100010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214546" y="135729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1214422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171448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572264" y="1571612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285852" y="2214554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72330" y="200024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857224" y="2571744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242886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500958" y="3143272"/>
            <a:ext cx="714380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072330" y="350043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643702" y="385762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6286512" y="414338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857884" y="45005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429256" y="485776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4929190" y="535782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4500562" y="571501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57224" y="328614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214414" y="357187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1643042" y="392906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00232" y="421481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428860" y="450057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857488" y="4857760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3357554" y="5286388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3857620" y="5715016"/>
            <a:ext cx="642942" cy="714356"/>
          </a:xfrm>
          <a:prstGeom prst="parallelogram">
            <a:avLst>
              <a:gd name="adj" fmla="val 62334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DEB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baby_boy_green_eyes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FFBDEB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928662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FFBDEB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FFBDEB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-928726" y="0"/>
            <a:ext cx="3643338" cy="6858000"/>
          </a:xfrm>
          <a:prstGeom prst="moon">
            <a:avLst>
              <a:gd name="adj" fmla="val 21015"/>
            </a:avLst>
          </a:prstGeom>
          <a:gradFill flip="none" rotWithShape="1">
            <a:gsLst>
              <a:gs pos="0">
                <a:srgbClr val="FFBDEB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429224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FFBDEB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286512" y="0"/>
            <a:ext cx="3714776" cy="6858000"/>
          </a:xfrm>
          <a:prstGeom prst="moon">
            <a:avLst>
              <a:gd name="adj" fmla="val 19745"/>
            </a:avLst>
          </a:prstGeom>
          <a:gradFill flip="none" rotWithShape="1">
            <a:gsLst>
              <a:gs pos="0">
                <a:srgbClr val="FFBDEB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lls_seabirds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0" y="1143008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8000992" y="1143008"/>
            <a:ext cx="1143008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571472" y="185736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358082" y="1857364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214414" y="257174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2571744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50" y="3214686"/>
            <a:ext cx="1142976" cy="1428760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22" y="3929066"/>
            <a:ext cx="1142976" cy="1428736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3000364" y="4714884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357918" y="3143272"/>
            <a:ext cx="1143008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715008" y="3857628"/>
            <a:ext cx="1143008" cy="1428736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5143504" y="4643446"/>
            <a:ext cx="1071570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3643306" y="5500702"/>
            <a:ext cx="1142976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429124" y="5500702"/>
            <a:ext cx="1071570" cy="1357298"/>
          </a:xfrm>
          <a:prstGeom prst="rtTriangle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000"/>
                            </p:stCondLst>
                            <p:childTnLst>
                              <p:par>
                                <p:cTn id="205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13627">
            <a:off x="3486151" y="3771923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95802">
            <a:off x="3488598" y="488247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919684">
            <a:off x="1842124" y="2056458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495924">
            <a:off x="5060236" y="2131297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966905">
            <a:off x="2534919" y="820436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631174">
            <a:off x="4557004" y="913674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28898">
            <a:off x="2052119" y="3123700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49660">
            <a:off x="4511533" y="3297119"/>
            <a:ext cx="2357454" cy="2357430"/>
          </a:xfrm>
          <a:prstGeom prst="teardrop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18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t_air_balloon_festival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2786061" y="-2786060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 flipH="1">
            <a:off x="2893219" y="607219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86062" y="-1857392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893219" y="-250037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86062" y="-857260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893219" y="-1107293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YUJS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35714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35714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5714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5714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4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4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714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00034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0034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00034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00034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00034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00034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300034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02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02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357802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357802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357802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357802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5357802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7643818" y="21433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5400000">
            <a:off x="7643818" y="121443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>
            <a:off x="7643818" y="221457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>
            <a:off x="7643818" y="321467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>
            <a:off x="7643818" y="414342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>
            <a:off x="7643818" y="5143528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>
            <a:off x="7643818" y="6143660"/>
            <a:ext cx="1214446" cy="7857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2D05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1928858" y="-1285908"/>
            <a:ext cx="13216030" cy="957269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jal_agarwal_hot_new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3905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3905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895276" y="196218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895276" y="3748138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18119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218119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467044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467044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748230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748230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6034082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6034082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7319998" y="203362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7319998" y="3819576"/>
            <a:ext cx="2214578" cy="143342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2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rth_american_p_51_mustang_aircraft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571500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893219" y="-60723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5179235" y="-53579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7429516" y="-57150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571500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712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179235" y="17855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429516" y="14285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571500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2893219" y="821501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5179235" y="892939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429516" y="857236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1500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2893219" y="1393005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5179235" y="1464443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429516" y="1428740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571500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893219" y="196453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179235" y="203597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429516" y="200026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571500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893219" y="267888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179235" y="275032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429516" y="271462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571500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2893219" y="33932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5179235" y="34647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429516" y="34290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71500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2893219" y="3964773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179235" y="4036211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7429516" y="4000508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71500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2893219" y="4536277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179235" y="4607715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7429516" y="4572012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71500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2893219" y="5107769"/>
            <a:ext cx="1142984" cy="235745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5179235" y="5179207"/>
            <a:ext cx="1142984" cy="2214578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7429516" y="5143504"/>
            <a:ext cx="1142984" cy="2285984"/>
          </a:xfrm>
          <a:prstGeom prst="chevron">
            <a:avLst>
              <a:gd name="adj" fmla="val 69400"/>
            </a:avLst>
          </a:prstGeom>
          <a:gradFill flip="none" rotWithShape="1">
            <a:gsLst>
              <a:gs pos="56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J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Sol"/>
          <p:cNvSpPr/>
          <p:nvPr/>
        </p:nvSpPr>
        <p:spPr>
          <a:xfrm>
            <a:off x="928662" y="0"/>
            <a:ext cx="7143800" cy="7072338"/>
          </a:xfrm>
          <a:prstGeom prst="sun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 rot="20316514">
            <a:off x="846442" y="-72796"/>
            <a:ext cx="7231046" cy="7213867"/>
          </a:xfrm>
          <a:prstGeom prst="sun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cki_minaj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8000">
                <a:srgbClr val="22CEA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8000">
                <a:srgbClr val="2FC1BA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ro echado en la arena con collar de colo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3012812">
            <a:off x="1532930" y="2354912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3635223">
            <a:off x="5680692" y="2574206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485863">
            <a:off x="3811193" y="563744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7770">
            <a:off x="3537833" y="4575378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621939">
            <a:off x="4977005" y="976060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192758">
            <a:off x="2412260" y="75528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08010">
            <a:off x="4920827" y="4048131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071671" y="4000503"/>
            <a:ext cx="1879835" cy="1895778"/>
          </a:xfrm>
          <a:prstGeom prst="teardrop">
            <a:avLst>
              <a:gd name="adj" fmla="val 154064"/>
            </a:avLst>
          </a:prstGeom>
          <a:gradFill flip="none" rotWithShape="1">
            <a:gsLst>
              <a:gs pos="48000">
                <a:srgbClr val="FF0000">
                  <a:shade val="30000"/>
                  <a:satMod val="115000"/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efect_winter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1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h_rukh_khan_kajol_dilwale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w_lion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246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662523">
            <a:off x="6694694" y="3095543"/>
            <a:ext cx="2040511" cy="3488061"/>
          </a:xfrm>
          <a:prstGeom prst="moon">
            <a:avLst>
              <a:gd name="adj" fmla="val 51147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51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877776" flipH="1">
            <a:off x="612714" y="3207238"/>
            <a:ext cx="2615239" cy="3220622"/>
          </a:xfrm>
          <a:prstGeom prst="moon">
            <a:avLst>
              <a:gd name="adj" fmla="val 41936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33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343773" flipH="1">
            <a:off x="1159392" y="1810526"/>
            <a:ext cx="2691179" cy="4716306"/>
          </a:xfrm>
          <a:prstGeom prst="moon">
            <a:avLst>
              <a:gd name="adj" fmla="val 4795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33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62523">
            <a:off x="5797439" y="1746382"/>
            <a:ext cx="2335437" cy="4925126"/>
          </a:xfrm>
          <a:prstGeom prst="moon">
            <a:avLst>
              <a:gd name="adj" fmla="val 60445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57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877776" flipH="1">
            <a:off x="1223126" y="470312"/>
            <a:ext cx="3472515" cy="5917376"/>
          </a:xfrm>
          <a:prstGeom prst="moon">
            <a:avLst>
              <a:gd name="adj" fmla="val 52328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33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62523">
            <a:off x="4754440" y="417578"/>
            <a:ext cx="3236401" cy="5758262"/>
          </a:xfrm>
          <a:prstGeom prst="moon">
            <a:avLst>
              <a:gd name="adj" fmla="val 49380"/>
            </a:avLst>
          </a:prstGeom>
          <a:gradFill flip="none" rotWithShape="1">
            <a:gsLst>
              <a:gs pos="0">
                <a:schemeClr val="tx2">
                  <a:lumMod val="9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leepy_kitten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457203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8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5143504" y="100010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2786082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786478" y="214314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357950" y="3143248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2000232" y="207167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1643074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1143008" y="392906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14380" y="471488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6715140" y="371475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7286644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714612" y="0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2285984" y="78579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1571604" y="2143116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1142976" y="2928934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42910" y="3857628"/>
            <a:ext cx="1143008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0" y="4714884"/>
            <a:ext cx="1357290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5214942" y="0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5786446" y="1071546"/>
            <a:ext cx="1285852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6429388" y="214311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6858016" y="2857496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7143768" y="3357562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929586" y="4714884"/>
            <a:ext cx="1214414" cy="2143116"/>
          </a:xfrm>
          <a:prstGeom prst="rtTriangle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H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607587" y="1250141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607587" y="3607595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571736" y="2428868"/>
            <a:ext cx="2071702" cy="2143140"/>
          </a:xfrm>
          <a:prstGeom prst="chevron">
            <a:avLst>
              <a:gd name="adj" fmla="val 78973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609876">
            <a:off x="4629649" y="2413051"/>
            <a:ext cx="2071702" cy="2143140"/>
          </a:xfrm>
          <a:prstGeom prst="chevron">
            <a:avLst>
              <a:gd name="adj" fmla="val 7547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607587" y="464323"/>
            <a:ext cx="2071702" cy="2143140"/>
          </a:xfrm>
          <a:prstGeom prst="chevron">
            <a:avLst>
              <a:gd name="adj" fmla="val 74327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609876">
            <a:off x="5486905" y="2413051"/>
            <a:ext cx="2071702" cy="2143140"/>
          </a:xfrm>
          <a:prstGeom prst="chevron">
            <a:avLst>
              <a:gd name="adj" fmla="val 7547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607587" y="4393413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714480" y="2428868"/>
            <a:ext cx="2071702" cy="2143140"/>
          </a:xfrm>
          <a:prstGeom prst="chevron">
            <a:avLst>
              <a:gd name="adj" fmla="val 74327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85786" y="2428868"/>
            <a:ext cx="2071702" cy="2143140"/>
          </a:xfrm>
          <a:prstGeom prst="chevron">
            <a:avLst>
              <a:gd name="adj" fmla="val 7548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286512" y="2357430"/>
            <a:ext cx="2071702" cy="2143140"/>
          </a:xfrm>
          <a:prstGeom prst="chevron">
            <a:avLst>
              <a:gd name="adj" fmla="val 75477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607587" y="-321471"/>
            <a:ext cx="2071702" cy="2143140"/>
          </a:xfrm>
          <a:prstGeom prst="chevron">
            <a:avLst>
              <a:gd name="adj" fmla="val 76649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679037" y="5179219"/>
            <a:ext cx="1928802" cy="2143140"/>
          </a:xfrm>
          <a:prstGeom prst="chevron">
            <a:avLst>
              <a:gd name="adj" fmla="val 77468"/>
            </a:avLst>
          </a:prstGeom>
          <a:gradFill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00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nam_kapoor_prem_ratan_dhan_payo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0" y="1143008"/>
            <a:ext cx="1142976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8000992" y="1143008"/>
            <a:ext cx="1143008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571472" y="1857364"/>
            <a:ext cx="1142976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358082" y="1857364"/>
            <a:ext cx="1143008" cy="1428736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214414" y="2571744"/>
            <a:ext cx="1142976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786578" y="2571744"/>
            <a:ext cx="1143008" cy="1428736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1785950" y="3214686"/>
            <a:ext cx="1142976" cy="1428760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22" y="3929066"/>
            <a:ext cx="1142976" cy="1428736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3000364" y="4714884"/>
            <a:ext cx="1142976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357918" y="3143272"/>
            <a:ext cx="1143008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5715008" y="3857628"/>
            <a:ext cx="1143008" cy="1428736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5143504" y="4643446"/>
            <a:ext cx="1071570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3643306" y="5500702"/>
            <a:ext cx="1142976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4429124" y="5500702"/>
            <a:ext cx="1071570" cy="1357298"/>
          </a:xfrm>
          <a:prstGeom prst="rtTriangle">
            <a:avLst/>
          </a:prstGeom>
          <a:gradFill flip="none" rotWithShape="1">
            <a:gsLst>
              <a:gs pos="31000">
                <a:srgbClr val="D60093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000"/>
                            </p:stCondLst>
                            <p:childTnLst>
                              <p:par>
                                <p:cTn id="205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5400000">
            <a:off x="2786061" y="-2786060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 flipH="1">
            <a:off x="2893219" y="607219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86062" y="-1857392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2893219" y="-250037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86062" y="-857260"/>
            <a:ext cx="3571876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 flipH="1">
            <a:off x="2893219" y="-1107293"/>
            <a:ext cx="3357562" cy="9144000"/>
          </a:xfrm>
          <a:prstGeom prst="moon">
            <a:avLst>
              <a:gd name="adj" fmla="val 1901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_walk_movie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9050"/>
            <a:ext cx="9144000" cy="681831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58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ger_cub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405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857620" y="0"/>
            <a:ext cx="714380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428992" y="35716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28572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00364" y="71435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357818" y="64291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715008" y="92867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643174" y="100010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214546" y="135729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143636" y="1214422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85918" y="171448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6572264" y="1571612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1285852" y="2214554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72330" y="200024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857224" y="2571744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572396" y="242886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500958" y="3143272"/>
            <a:ext cx="714380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7072330" y="350043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6643702" y="385762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6286512" y="414338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5857884" y="450057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429256" y="485776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4929190" y="535782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4500562" y="571501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flipH="1">
            <a:off x="857224" y="328614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214414" y="357187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1643042" y="392906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000232" y="421481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2428860" y="450057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857488" y="4857760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3357554" y="5286388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3857620" y="5715016"/>
            <a:ext cx="642942" cy="714356"/>
          </a:xfrm>
          <a:prstGeom prst="parallelogram">
            <a:avLst>
              <a:gd name="adj" fmla="val 6233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Sol"/>
          <p:cNvSpPr/>
          <p:nvPr/>
        </p:nvSpPr>
        <p:spPr>
          <a:xfrm>
            <a:off x="928662" y="-214338"/>
            <a:ext cx="7143800" cy="7072338"/>
          </a:xfrm>
          <a:prstGeom prst="sun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20316514">
            <a:off x="875710" y="-289160"/>
            <a:ext cx="7231046" cy="7213867"/>
          </a:xfrm>
          <a:prstGeom prst="sun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500430" y="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786314" y="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286116" y="1214422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929190" y="1214422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071802" y="2428868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5000628" y="2428868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928926" y="3643314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5143504" y="3643314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2857488" y="4857760"/>
            <a:ext cx="857256" cy="121442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214942" y="4857760"/>
            <a:ext cx="785818" cy="121442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714612" y="6072206"/>
            <a:ext cx="857256" cy="1000132"/>
          </a:xfrm>
          <a:prstGeom prst="parallelogram">
            <a:avLst>
              <a:gd name="adj" fmla="val 44999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357818" y="6072206"/>
            <a:ext cx="857256" cy="1000132"/>
          </a:xfrm>
          <a:prstGeom prst="parallelogram">
            <a:avLst>
              <a:gd name="adj" fmla="val 41970"/>
            </a:avLst>
          </a:prstGeom>
          <a:gradFill flip="none" rotWithShape="1">
            <a:gsLst>
              <a:gs pos="26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20595">
            <a:off x="1071538" y="5072074"/>
            <a:ext cx="1857375" cy="1152526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1928858" y="-1285908"/>
            <a:ext cx="13216030" cy="892975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000"/>
                            </p:stCondLst>
                            <p:childTnLst>
                              <p:par>
                                <p:cTn id="1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8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OLO PARA TUS OJO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-SOLO PARA TUS OJOS-</Template>
  <TotalTime>0</TotalTime>
  <Words>29</Words>
  <Application>Microsoft Office PowerPoint</Application>
  <PresentationFormat>Presentación en pantalla (4:3)</PresentationFormat>
  <Paragraphs>3</Paragraphs>
  <Slides>65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-SOLO PARA TUS OJOS-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2016-02-26T17:55:39Z</dcterms:created>
  <dcterms:modified xsi:type="dcterms:W3CDTF">2016-02-26T18:11:27Z</dcterms:modified>
</cp:coreProperties>
</file>