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8"/>
  </p:notesMasterIdLst>
  <p:sldIdLst>
    <p:sldId id="331" r:id="rId3"/>
    <p:sldId id="264" r:id="rId4"/>
    <p:sldId id="277" r:id="rId5"/>
    <p:sldId id="265" r:id="rId6"/>
    <p:sldId id="267" r:id="rId7"/>
    <p:sldId id="266" r:id="rId8"/>
    <p:sldId id="256" r:id="rId9"/>
    <p:sldId id="262" r:id="rId10"/>
    <p:sldId id="269" r:id="rId11"/>
    <p:sldId id="330" r:id="rId12"/>
    <p:sldId id="263" r:id="rId13"/>
    <p:sldId id="261" r:id="rId14"/>
    <p:sldId id="257" r:id="rId15"/>
    <p:sldId id="260" r:id="rId16"/>
    <p:sldId id="275" r:id="rId17"/>
    <p:sldId id="270" r:id="rId18"/>
    <p:sldId id="273" r:id="rId19"/>
    <p:sldId id="274" r:id="rId20"/>
    <p:sldId id="272" r:id="rId21"/>
    <p:sldId id="258" r:id="rId22"/>
    <p:sldId id="292" r:id="rId23"/>
    <p:sldId id="259" r:id="rId24"/>
    <p:sldId id="312" r:id="rId25"/>
    <p:sldId id="294" r:id="rId26"/>
    <p:sldId id="327" r:id="rId27"/>
    <p:sldId id="291" r:id="rId28"/>
    <p:sldId id="290" r:id="rId29"/>
    <p:sldId id="300" r:id="rId30"/>
    <p:sldId id="289" r:id="rId31"/>
    <p:sldId id="284" r:id="rId32"/>
    <p:sldId id="288" r:id="rId33"/>
    <p:sldId id="286" r:id="rId34"/>
    <p:sldId id="307" r:id="rId35"/>
    <p:sldId id="281" r:id="rId36"/>
    <p:sldId id="285" r:id="rId37"/>
    <p:sldId id="283" r:id="rId38"/>
    <p:sldId id="315" r:id="rId39"/>
    <p:sldId id="282" r:id="rId40"/>
    <p:sldId id="324" r:id="rId41"/>
    <p:sldId id="279" r:id="rId42"/>
    <p:sldId id="280" r:id="rId43"/>
    <p:sldId id="278" r:id="rId44"/>
    <p:sldId id="311" r:id="rId45"/>
    <p:sldId id="308" r:id="rId46"/>
    <p:sldId id="306" r:id="rId47"/>
    <p:sldId id="305" r:id="rId48"/>
    <p:sldId id="304" r:id="rId49"/>
    <p:sldId id="321" r:id="rId50"/>
    <p:sldId id="302" r:id="rId51"/>
    <p:sldId id="298" r:id="rId52"/>
    <p:sldId id="299" r:id="rId53"/>
    <p:sldId id="297" r:id="rId54"/>
    <p:sldId id="296" r:id="rId55"/>
    <p:sldId id="322" r:id="rId56"/>
    <p:sldId id="320" r:id="rId57"/>
    <p:sldId id="276" r:id="rId58"/>
    <p:sldId id="318" r:id="rId59"/>
    <p:sldId id="317" r:id="rId60"/>
    <p:sldId id="325" r:id="rId61"/>
    <p:sldId id="323" r:id="rId62"/>
    <p:sldId id="313" r:id="rId63"/>
    <p:sldId id="326" r:id="rId64"/>
    <p:sldId id="332" r:id="rId65"/>
    <p:sldId id="310" r:id="rId66"/>
    <p:sldId id="333" r:id="rId6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ywxXWuhG9ZlhgRoR6Rx+w" hashData="5kUWvvta81Q6PvOpl/PWYpeU+O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AC9D"/>
    <a:srgbClr val="002F8E"/>
    <a:srgbClr val="DAA570"/>
    <a:srgbClr val="654321"/>
    <a:srgbClr val="CC6600"/>
    <a:srgbClr val="955E27"/>
    <a:srgbClr val="206249"/>
    <a:srgbClr val="246E52"/>
    <a:srgbClr val="164231"/>
    <a:srgbClr val="C44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45" autoAdjust="0"/>
    <p:restoredTop sz="98413" autoAdjust="0"/>
  </p:normalViewPr>
  <p:slideViewPr>
    <p:cSldViewPr>
      <p:cViewPr>
        <p:scale>
          <a:sx n="60" d="100"/>
          <a:sy n="60" d="100"/>
        </p:scale>
        <p:origin x="-222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55C35-C325-49B3-BEA0-4C67EB2FE5B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78C76F-85A6-4E49-A6E0-1A312CDE4E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8C76F-85A6-4E49-A6E0-1A312CDE4EE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8C76F-85A6-4E49-A6E0-1A312CDE4EEF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4618C-5ACD-4D3C-BE23-13942594176C}" type="datetimeFigureOut">
              <a:rPr lang="es-ES" smtClean="0"/>
              <a:pPr/>
              <a:t>06/04/2015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A705A-BD53-454E-9135-53FABC66E0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1.png"/><Relationship Id="rId18" Type="http://schemas.openxmlformats.org/officeDocument/2006/relationships/image" Target="../media/image8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7.png"/><Relationship Id="rId11" Type="http://schemas.openxmlformats.org/officeDocument/2006/relationships/image" Target="../media/image8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6.png"/><Relationship Id="rId9" Type="http://schemas.openxmlformats.org/officeDocument/2006/relationships/image" Target="../media/image7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rgbClr val="00547E">
                  <a:shade val="67500"/>
                  <a:satMod val="115000"/>
                </a:srgbClr>
              </a:gs>
              <a:gs pos="100000">
                <a:srgbClr val="00547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ats_ocean_sea-643403-1280x800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1" name="60 Imagen" descr="14.png"/>
          <p:cNvPicPr>
            <a:picLocks noChangeAspect="1"/>
          </p:cNvPicPr>
          <p:nvPr/>
        </p:nvPicPr>
        <p:blipFill>
          <a:blip r:embed="rId5"/>
          <a:srcRect l="18166" t="18683" r="16954" b="22598"/>
          <a:stretch>
            <a:fillRect/>
          </a:stretch>
        </p:blipFill>
        <p:spPr>
          <a:xfrm>
            <a:off x="2786050" y="3714752"/>
            <a:ext cx="3571900" cy="3143248"/>
          </a:xfrm>
          <a:prstGeom prst="rect">
            <a:avLst/>
          </a:prstGeom>
        </p:spPr>
      </p:pic>
      <p:pic>
        <p:nvPicPr>
          <p:cNvPr id="62" name="61 Imagen" descr="1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1857356" y="-428652"/>
            <a:ext cx="5505450" cy="5353059"/>
          </a:xfrm>
          <a:prstGeom prst="rect">
            <a:avLst/>
          </a:prstGeom>
        </p:spPr>
      </p:pic>
      <p:pic>
        <p:nvPicPr>
          <p:cNvPr id="63" name="62 Imagen" descr="14.png"/>
          <p:cNvPicPr>
            <a:picLocks noChangeAspect="1"/>
          </p:cNvPicPr>
          <p:nvPr/>
        </p:nvPicPr>
        <p:blipFill>
          <a:blip r:embed="rId5"/>
          <a:srcRect t="18595"/>
          <a:stretch>
            <a:fillRect/>
          </a:stretch>
        </p:blipFill>
        <p:spPr>
          <a:xfrm rot="5400000">
            <a:off x="-145287" y="1431115"/>
            <a:ext cx="5505450" cy="4357684"/>
          </a:xfrm>
          <a:prstGeom prst="rect">
            <a:avLst/>
          </a:prstGeom>
        </p:spPr>
      </p:pic>
      <p:pic>
        <p:nvPicPr>
          <p:cNvPr id="64" name="63 Imagen" descr="14.png"/>
          <p:cNvPicPr>
            <a:picLocks noChangeAspect="1"/>
          </p:cNvPicPr>
          <p:nvPr/>
        </p:nvPicPr>
        <p:blipFill>
          <a:blip r:embed="rId5"/>
          <a:srcRect l="14359" t="18683" r="9083"/>
          <a:stretch>
            <a:fillRect/>
          </a:stretch>
        </p:blipFill>
        <p:spPr>
          <a:xfrm rot="16200000">
            <a:off x="4860116" y="1359694"/>
            <a:ext cx="4214842" cy="4352926"/>
          </a:xfrm>
          <a:prstGeom prst="rect">
            <a:avLst/>
          </a:prstGeom>
        </p:spPr>
      </p:pic>
      <p:pic>
        <p:nvPicPr>
          <p:cNvPr id="65" name="64 Imagen" descr="14.png"/>
          <p:cNvPicPr>
            <a:picLocks noChangeAspect="1"/>
          </p:cNvPicPr>
          <p:nvPr/>
        </p:nvPicPr>
        <p:blipFill>
          <a:blip r:embed="rId5"/>
          <a:srcRect l="12976" t="15132" r="10466" b="19737"/>
          <a:stretch>
            <a:fillRect/>
          </a:stretch>
        </p:blipFill>
        <p:spPr>
          <a:xfrm>
            <a:off x="2500298" y="4572008"/>
            <a:ext cx="4214842" cy="3536157"/>
          </a:xfrm>
          <a:prstGeom prst="rect">
            <a:avLst/>
          </a:prstGeom>
        </p:spPr>
      </p:pic>
      <p:pic>
        <p:nvPicPr>
          <p:cNvPr id="66" name="65 Imagen" descr="14.png"/>
          <p:cNvPicPr>
            <a:picLocks noChangeAspect="1"/>
          </p:cNvPicPr>
          <p:nvPr/>
        </p:nvPicPr>
        <p:blipFill>
          <a:blip r:embed="rId5"/>
          <a:srcRect l="11764" t="22597" r="12976" b="22882"/>
          <a:stretch>
            <a:fillRect/>
          </a:stretch>
        </p:blipFill>
        <p:spPr>
          <a:xfrm rot="10800000">
            <a:off x="2571736" y="0"/>
            <a:ext cx="4143404" cy="2643230"/>
          </a:xfrm>
          <a:prstGeom prst="rect">
            <a:avLst/>
          </a:prstGeom>
        </p:spPr>
      </p:pic>
      <p:pic>
        <p:nvPicPr>
          <p:cNvPr id="67" name="66 Imagen" descr="14.png"/>
          <p:cNvPicPr>
            <a:picLocks noChangeAspect="1"/>
          </p:cNvPicPr>
          <p:nvPr/>
        </p:nvPicPr>
        <p:blipFill>
          <a:blip r:embed="rId5"/>
          <a:srcRect l="11678" t="18594" r="9169" b="9342"/>
          <a:stretch>
            <a:fillRect/>
          </a:stretch>
        </p:blipFill>
        <p:spPr>
          <a:xfrm rot="5400000">
            <a:off x="-750131" y="1750207"/>
            <a:ext cx="4357720" cy="3857653"/>
          </a:xfrm>
          <a:prstGeom prst="rect">
            <a:avLst/>
          </a:prstGeom>
        </p:spPr>
      </p:pic>
      <p:pic>
        <p:nvPicPr>
          <p:cNvPr id="68" name="67 Imagen" descr="14.png"/>
          <p:cNvPicPr>
            <a:picLocks noChangeAspect="1"/>
          </p:cNvPicPr>
          <p:nvPr/>
        </p:nvPicPr>
        <p:blipFill>
          <a:blip r:embed="rId5"/>
          <a:srcRect l="9169" t="17349" r="10381"/>
          <a:stretch>
            <a:fillRect/>
          </a:stretch>
        </p:blipFill>
        <p:spPr>
          <a:xfrm rot="16200000">
            <a:off x="5926928" y="1431132"/>
            <a:ext cx="4429155" cy="4424364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28596" y="5286388"/>
            <a:ext cx="16674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gency FB" pitchFamily="34" charset="0"/>
              </a:rPr>
              <a:t>Tema musical : La Barca</a:t>
            </a:r>
          </a:p>
          <a:p>
            <a:r>
              <a:rPr lang="es-ES_tradnl" sz="1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gency FB" pitchFamily="34" charset="0"/>
              </a:rPr>
              <a:t>Interpreta : </a:t>
            </a:r>
            <a:r>
              <a:rPr lang="es-ES_tradnl" sz="1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gency FB" pitchFamily="34" charset="0"/>
              </a:rPr>
              <a:t>Josue</a:t>
            </a:r>
            <a:r>
              <a:rPr lang="es-ES_tradnl" sz="1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gency FB" pitchFamily="34" charset="0"/>
              </a:rPr>
              <a:t> O</a:t>
            </a:r>
            <a:endParaRPr lang="es-ES" sz="1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gency FB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0" y="6000768"/>
            <a:ext cx="3937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0 RaceCar Casual DNA" pitchFamily="2" charset="0"/>
              </a:rPr>
              <a:t>Esta es una creación de Raquel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0 RaceCar Casual DNA" pitchFamily="2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857620" y="2428868"/>
            <a:ext cx="213872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JungleLeaves" pitchFamily="2" charset="0"/>
              </a:rPr>
              <a:t>Las</a:t>
            </a:r>
            <a:endParaRPr lang="es-ES_tradnl" sz="66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JungleLeaves" pitchFamily="2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357554" y="2786058"/>
            <a:ext cx="300082" cy="147732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27000" h="69850" prst="softRound"/>
            </a:sp3d>
          </a:bodyPr>
          <a:lstStyle/>
          <a:p>
            <a:r>
              <a:rPr lang="es-ES_tradnl" b="1" dirty="0" smtClean="0">
                <a:ln>
                  <a:solidFill>
                    <a:schemeClr val="bg1"/>
                  </a:solidFill>
                </a:ln>
                <a:solidFill>
                  <a:srgbClr val="32AC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ngleLeaves" pitchFamily="2" charset="0"/>
              </a:rPr>
              <a:t> </a:t>
            </a:r>
            <a:endParaRPr lang="es-ES" sz="7200" dirty="0" smtClean="0">
              <a:ln w="900" cmpd="sng">
                <a:solidFill>
                  <a:schemeClr val="tx1">
                    <a:alpha val="55000"/>
                  </a:schemeClr>
                </a:solidFill>
                <a:prstDash val="solid"/>
              </a:ln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3500000" scaled="0"/>
              </a:gradFill>
              <a:latin typeface="JungleLeaves" pitchFamily="2" charset="0"/>
            </a:endParaRPr>
          </a:p>
          <a:p>
            <a:endParaRPr lang="es-ES" sz="7200" dirty="0">
              <a:ln>
                <a:solidFill>
                  <a:schemeClr val="bg1"/>
                </a:solidFill>
              </a:ln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13500000" scaled="1"/>
              </a:gra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143240" y="1428736"/>
            <a:ext cx="359585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JungleLeaves" pitchFamily="2" charset="0"/>
              </a:rPr>
              <a:t>Sobre</a:t>
            </a:r>
            <a:endParaRPr lang="es-ES" sz="6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JungleLeaves" pitchFamily="2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3428992" y="2857496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27000" h="63500" prst="softRound"/>
            </a:sp3d>
          </a:bodyPr>
          <a:lstStyle/>
          <a:p>
            <a:endParaRPr lang="es-ES" sz="5400" dirty="0"/>
          </a:p>
        </p:txBody>
      </p:sp>
      <p:sp>
        <p:nvSpPr>
          <p:cNvPr id="25" name="24 CuadroTexto"/>
          <p:cNvSpPr txBox="1"/>
          <p:nvPr/>
        </p:nvSpPr>
        <p:spPr>
          <a:xfrm>
            <a:off x="3143240" y="2857496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27000" h="63500" prst="softRound"/>
            </a:sp3d>
          </a:bodyPr>
          <a:lstStyle/>
          <a:p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JungleLeaves" pitchFamily="2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3214678" y="3357562"/>
            <a:ext cx="306205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JungleLeaves" pitchFamily="2" charset="0"/>
              </a:rPr>
              <a:t>olas</a:t>
            </a:r>
          </a:p>
        </p:txBody>
      </p:sp>
      <p:pic>
        <p:nvPicPr>
          <p:cNvPr id="27" name="26 Imagen" descr="boats_ocean_sea-643403-1280x800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5000">
    <p:sndAc>
      <p:stSnd loop="1">
        <p:snd r:embed="rId3" name="Josué O Sax Romântico - Lá Bar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800"/>
                            </p:stCondLst>
                            <p:childTnLst>
                              <p:par>
                                <p:cTn id="1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1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28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4800"/>
                            </p:stCondLst>
                            <p:childTnLst>
                              <p:par>
                                <p:cTn id="1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6800"/>
                            </p:stCondLst>
                            <p:childTnLst>
                              <p:par>
                                <p:cTn id="14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7000">
                <a:srgbClr val="0097CC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3"/>
          <a:srcRect t="49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>
            <a:off x="1500166" y="0"/>
            <a:ext cx="3071802" cy="2786082"/>
          </a:xfrm>
          <a:prstGeom prst="chevron">
            <a:avLst>
              <a:gd name="adj" fmla="val 99265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643438" y="0"/>
            <a:ext cx="3071802" cy="2786082"/>
          </a:xfrm>
          <a:prstGeom prst="chevron">
            <a:avLst>
              <a:gd name="adj" fmla="val 101598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00166" y="1000108"/>
            <a:ext cx="3071802" cy="2786082"/>
          </a:xfrm>
          <a:prstGeom prst="chevron">
            <a:avLst>
              <a:gd name="adj" fmla="val 100386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643438" y="1000108"/>
            <a:ext cx="3071802" cy="2786082"/>
          </a:xfrm>
          <a:prstGeom prst="chevron">
            <a:avLst>
              <a:gd name="adj" fmla="val 10076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00166" y="2071678"/>
            <a:ext cx="3071802" cy="2786082"/>
          </a:xfrm>
          <a:prstGeom prst="chevron">
            <a:avLst>
              <a:gd name="adj" fmla="val 10026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4643438" y="2071678"/>
            <a:ext cx="3071802" cy="2786082"/>
          </a:xfrm>
          <a:prstGeom prst="chevron">
            <a:avLst>
              <a:gd name="adj" fmla="val 101480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428728" y="2928934"/>
            <a:ext cx="3071802" cy="2786082"/>
          </a:xfrm>
          <a:prstGeom prst="chevron">
            <a:avLst>
              <a:gd name="adj" fmla="val 9903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4572000" y="2928934"/>
            <a:ext cx="3071802" cy="2786082"/>
          </a:xfrm>
          <a:prstGeom prst="chevron">
            <a:avLst>
              <a:gd name="adj" fmla="val 10001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500166" y="4071918"/>
            <a:ext cx="3071802" cy="2786082"/>
          </a:xfrm>
          <a:prstGeom prst="chevron">
            <a:avLst>
              <a:gd name="adj" fmla="val 99149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4572000" y="4071918"/>
            <a:ext cx="3071802" cy="2786082"/>
          </a:xfrm>
          <a:prstGeom prst="chevron">
            <a:avLst>
              <a:gd name="adj" fmla="val 99639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y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B0F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6" name="15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2976330" y="-11533"/>
            <a:ext cx="1571636" cy="1159082"/>
          </a:xfrm>
          <a:prstGeom prst="rect">
            <a:avLst/>
          </a:prstGeom>
          <a:effectLst/>
        </p:spPr>
      </p:pic>
      <p:pic>
        <p:nvPicPr>
          <p:cNvPr id="18" name="17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3047766" y="702846"/>
            <a:ext cx="1571636" cy="1159082"/>
          </a:xfrm>
          <a:prstGeom prst="rect">
            <a:avLst/>
          </a:prstGeom>
          <a:effectLst/>
        </p:spPr>
      </p:pic>
      <p:pic>
        <p:nvPicPr>
          <p:cNvPr id="19" name="18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2976329" y="1345789"/>
            <a:ext cx="1571636" cy="1159082"/>
          </a:xfrm>
          <a:prstGeom prst="rect">
            <a:avLst/>
          </a:prstGeom>
          <a:effectLst/>
        </p:spPr>
      </p:pic>
      <p:pic>
        <p:nvPicPr>
          <p:cNvPr id="20" name="19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2976330" y="1988730"/>
            <a:ext cx="1571636" cy="1159082"/>
          </a:xfrm>
          <a:prstGeom prst="rect">
            <a:avLst/>
          </a:prstGeom>
          <a:effectLst/>
        </p:spPr>
      </p:pic>
      <p:pic>
        <p:nvPicPr>
          <p:cNvPr id="21" name="20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2833452" y="2631672"/>
            <a:ext cx="1571636" cy="1159082"/>
          </a:xfrm>
          <a:prstGeom prst="rect">
            <a:avLst/>
          </a:prstGeom>
          <a:effectLst/>
        </p:spPr>
      </p:pic>
      <p:pic>
        <p:nvPicPr>
          <p:cNvPr id="22" name="21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2833453" y="3274613"/>
            <a:ext cx="1571636" cy="1159082"/>
          </a:xfrm>
          <a:prstGeom prst="rect">
            <a:avLst/>
          </a:prstGeom>
          <a:effectLst/>
        </p:spPr>
      </p:pic>
      <p:pic>
        <p:nvPicPr>
          <p:cNvPr id="23" name="22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2833454" y="3774681"/>
            <a:ext cx="1571636" cy="1159082"/>
          </a:xfrm>
          <a:prstGeom prst="rect">
            <a:avLst/>
          </a:prstGeom>
          <a:effectLst/>
        </p:spPr>
      </p:pic>
      <p:pic>
        <p:nvPicPr>
          <p:cNvPr id="24" name="23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2833453" y="4489061"/>
            <a:ext cx="1571636" cy="1159082"/>
          </a:xfrm>
          <a:prstGeom prst="rect">
            <a:avLst/>
          </a:prstGeom>
          <a:effectLst/>
        </p:spPr>
      </p:pic>
      <p:pic>
        <p:nvPicPr>
          <p:cNvPr id="25" name="24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2762016" y="5132004"/>
            <a:ext cx="1571636" cy="1159082"/>
          </a:xfrm>
          <a:prstGeom prst="rect">
            <a:avLst/>
          </a:prstGeom>
          <a:effectLst/>
        </p:spPr>
      </p:pic>
      <p:pic>
        <p:nvPicPr>
          <p:cNvPr id="26" name="25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7379">
            <a:off x="2833452" y="5774944"/>
            <a:ext cx="1571636" cy="1159082"/>
          </a:xfrm>
          <a:prstGeom prst="rect">
            <a:avLst/>
          </a:prstGeom>
          <a:effectLst/>
        </p:spPr>
      </p:pic>
      <p:pic>
        <p:nvPicPr>
          <p:cNvPr id="27" name="26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402851" y="-199831"/>
            <a:ext cx="1571636" cy="1159082"/>
          </a:xfrm>
          <a:prstGeom prst="rect">
            <a:avLst/>
          </a:prstGeom>
          <a:effectLst/>
        </p:spPr>
      </p:pic>
      <p:pic>
        <p:nvPicPr>
          <p:cNvPr id="28" name="27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474287" y="371698"/>
            <a:ext cx="1571636" cy="1159082"/>
          </a:xfrm>
          <a:prstGeom prst="rect">
            <a:avLst/>
          </a:prstGeom>
          <a:effectLst/>
        </p:spPr>
      </p:pic>
      <p:pic>
        <p:nvPicPr>
          <p:cNvPr id="29" name="28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474288" y="1157491"/>
            <a:ext cx="1571636" cy="1159082"/>
          </a:xfrm>
          <a:prstGeom prst="rect">
            <a:avLst/>
          </a:prstGeom>
          <a:effectLst/>
        </p:spPr>
      </p:pic>
      <p:pic>
        <p:nvPicPr>
          <p:cNvPr id="30" name="29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402849" y="1871869"/>
            <a:ext cx="1571636" cy="1159082"/>
          </a:xfrm>
          <a:prstGeom prst="rect">
            <a:avLst/>
          </a:prstGeom>
          <a:effectLst/>
        </p:spPr>
      </p:pic>
      <p:pic>
        <p:nvPicPr>
          <p:cNvPr id="31" name="30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331411" y="2443374"/>
            <a:ext cx="1571636" cy="1159082"/>
          </a:xfrm>
          <a:prstGeom prst="rect">
            <a:avLst/>
          </a:prstGeom>
          <a:effectLst/>
        </p:spPr>
      </p:pic>
      <p:pic>
        <p:nvPicPr>
          <p:cNvPr id="32" name="31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331412" y="3086318"/>
            <a:ext cx="1571636" cy="1159082"/>
          </a:xfrm>
          <a:prstGeom prst="rect">
            <a:avLst/>
          </a:prstGeom>
          <a:effectLst/>
        </p:spPr>
      </p:pic>
      <p:pic>
        <p:nvPicPr>
          <p:cNvPr id="33" name="32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259974" y="3729258"/>
            <a:ext cx="1571636" cy="1159082"/>
          </a:xfrm>
          <a:prstGeom prst="rect">
            <a:avLst/>
          </a:prstGeom>
          <a:effectLst/>
        </p:spPr>
      </p:pic>
      <p:pic>
        <p:nvPicPr>
          <p:cNvPr id="34" name="33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259973" y="4443639"/>
            <a:ext cx="1571636" cy="1159082"/>
          </a:xfrm>
          <a:prstGeom prst="rect">
            <a:avLst/>
          </a:prstGeom>
          <a:effectLst/>
        </p:spPr>
      </p:pic>
      <p:pic>
        <p:nvPicPr>
          <p:cNvPr id="35" name="34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188537" y="5086581"/>
            <a:ext cx="1571636" cy="1159082"/>
          </a:xfrm>
          <a:prstGeom prst="rect">
            <a:avLst/>
          </a:prstGeom>
          <a:effectLst/>
        </p:spPr>
      </p:pic>
      <p:pic>
        <p:nvPicPr>
          <p:cNvPr id="36" name="35 Imagen" descr="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66828">
            <a:off x="4259974" y="5658085"/>
            <a:ext cx="1571636" cy="1159082"/>
          </a:xfrm>
          <a:prstGeom prst="rect">
            <a:avLst/>
          </a:prstGeom>
          <a:effectLst/>
        </p:spPr>
      </p:pic>
      <p:sp>
        <p:nvSpPr>
          <p:cNvPr id="37" name="3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Trapecio"/>
          <p:cNvSpPr/>
          <p:nvPr/>
        </p:nvSpPr>
        <p:spPr>
          <a:xfrm rot="10800000">
            <a:off x="2571736" y="6286520"/>
            <a:ext cx="3857652" cy="142876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0800000">
            <a:off x="2500298" y="6000768"/>
            <a:ext cx="4000528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0800000">
            <a:off x="2428860" y="5715016"/>
            <a:ext cx="4143404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10800000">
            <a:off x="2357422" y="5429264"/>
            <a:ext cx="4286280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0800000">
            <a:off x="2285984" y="5143512"/>
            <a:ext cx="4429156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0800000">
            <a:off x="2214546" y="4857760"/>
            <a:ext cx="4572032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0800000">
            <a:off x="2143108" y="4572008"/>
            <a:ext cx="4714908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0800000">
            <a:off x="2071670" y="4286256"/>
            <a:ext cx="4857784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0800000">
            <a:off x="2000232" y="4000504"/>
            <a:ext cx="5000660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0800000">
            <a:off x="1928794" y="3714752"/>
            <a:ext cx="5143536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0800000">
            <a:off x="1857356" y="3429000"/>
            <a:ext cx="5286412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0800000">
            <a:off x="1785918" y="3143248"/>
            <a:ext cx="5429288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0800000">
            <a:off x="1714480" y="2857496"/>
            <a:ext cx="5572164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0800000">
            <a:off x="1643042" y="2571744"/>
            <a:ext cx="5715040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0800000">
            <a:off x="1571604" y="2285992"/>
            <a:ext cx="5857916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10800000">
            <a:off x="1500166" y="2000240"/>
            <a:ext cx="6000792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10800000">
            <a:off x="1428728" y="1714488"/>
            <a:ext cx="6143668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10800000">
            <a:off x="1357290" y="1428736"/>
            <a:ext cx="6286544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10800000">
            <a:off x="1285852" y="1142984"/>
            <a:ext cx="6429420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10800000">
            <a:off x="1214414" y="857232"/>
            <a:ext cx="6572296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10800000">
            <a:off x="1142976" y="571480"/>
            <a:ext cx="6715172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10800000">
            <a:off x="1071538" y="285728"/>
            <a:ext cx="6858048" cy="214314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apecio"/>
          <p:cNvSpPr/>
          <p:nvPr/>
        </p:nvSpPr>
        <p:spPr>
          <a:xfrm rot="10800000">
            <a:off x="1000100" y="-3"/>
            <a:ext cx="7000924" cy="214292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apecio"/>
          <p:cNvSpPr/>
          <p:nvPr/>
        </p:nvSpPr>
        <p:spPr>
          <a:xfrm rot="10800000">
            <a:off x="2714612" y="6715124"/>
            <a:ext cx="3571900" cy="142876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apecio"/>
          <p:cNvSpPr/>
          <p:nvPr/>
        </p:nvSpPr>
        <p:spPr>
          <a:xfrm rot="10800000">
            <a:off x="2643174" y="6500834"/>
            <a:ext cx="3714776" cy="142876"/>
          </a:xfrm>
          <a:prstGeom prst="trapezoid">
            <a:avLst/>
          </a:prstGeom>
          <a:gradFill flip="none" rotWithShape="1">
            <a:gsLst>
              <a:gs pos="74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00"/>
                            </p:stCondLst>
                            <p:childTnLst>
                              <p:par>
                                <p:cTn id="184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0000">
                <a:schemeClr val="tx1">
                  <a:lumMod val="65000"/>
                </a:schemeClr>
              </a:gs>
              <a:gs pos="50000">
                <a:srgbClr val="D20000">
                  <a:shade val="67500"/>
                  <a:satMod val="115000"/>
                </a:srgbClr>
              </a:gs>
              <a:gs pos="100000">
                <a:srgbClr val="D2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8840502">
            <a:off x="-25064" y="4118348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66720">
            <a:off x="-25727" y="1760230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40502">
            <a:off x="903630" y="4118349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66720">
            <a:off x="902967" y="1760231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40502">
            <a:off x="1832324" y="4118346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66720">
            <a:off x="1831661" y="1760228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40502">
            <a:off x="2761018" y="4118347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66720">
            <a:off x="2760355" y="1760229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40502">
            <a:off x="3689711" y="4118349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66720">
            <a:off x="3689048" y="1760231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840502">
            <a:off x="4618405" y="4118350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66720">
            <a:off x="4617742" y="1760232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840502">
            <a:off x="5547099" y="4118347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266720">
            <a:off x="5546436" y="1760229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40502">
            <a:off x="6475793" y="4118348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66720">
            <a:off x="6475130" y="1760230"/>
            <a:ext cx="914400" cy="914400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840502">
            <a:off x="7329140" y="4134679"/>
            <a:ext cx="964156" cy="924644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66720">
            <a:off x="7400812" y="1847059"/>
            <a:ext cx="964155" cy="924644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840502">
            <a:off x="8257834" y="4134677"/>
            <a:ext cx="964156" cy="924644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66720">
            <a:off x="8329506" y="1847060"/>
            <a:ext cx="964155" cy="924644"/>
          </a:xfrm>
          <a:prstGeom prst="teardrop">
            <a:avLst>
              <a:gd name="adj" fmla="val 171666"/>
            </a:avLst>
          </a:prstGeom>
          <a:gradFill flip="none" rotWithShape="1">
            <a:gsLst>
              <a:gs pos="55000">
                <a:srgbClr val="FF0000">
                  <a:alpha val="49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9" name="1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571480"/>
            <a:ext cx="1809763" cy="1357322"/>
          </a:xfrm>
          <a:prstGeom prst="rect">
            <a:avLst/>
          </a:prstGeom>
        </p:spPr>
      </p:pic>
      <p:pic>
        <p:nvPicPr>
          <p:cNvPr id="20" name="1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4786322"/>
            <a:ext cx="1809763" cy="1357322"/>
          </a:xfrm>
          <a:prstGeom prst="rect">
            <a:avLst/>
          </a:prstGeom>
        </p:spPr>
      </p:pic>
      <p:pic>
        <p:nvPicPr>
          <p:cNvPr id="21" name="2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2571744"/>
            <a:ext cx="1809763" cy="1357322"/>
          </a:xfrm>
          <a:prstGeom prst="rect">
            <a:avLst/>
          </a:prstGeom>
        </p:spPr>
      </p:pic>
      <p:pic>
        <p:nvPicPr>
          <p:cNvPr id="22" name="2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852" y="2643182"/>
            <a:ext cx="1809763" cy="1357322"/>
          </a:xfrm>
          <a:prstGeom prst="rect">
            <a:avLst/>
          </a:prstGeom>
        </p:spPr>
      </p:pic>
      <p:pic>
        <p:nvPicPr>
          <p:cNvPr id="23" name="2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72066" y="1214422"/>
            <a:ext cx="1809763" cy="1357322"/>
          </a:xfrm>
          <a:prstGeom prst="rect">
            <a:avLst/>
          </a:prstGeom>
        </p:spPr>
      </p:pic>
      <p:pic>
        <p:nvPicPr>
          <p:cNvPr id="24" name="2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14942" y="4214818"/>
            <a:ext cx="1809763" cy="1357322"/>
          </a:xfrm>
          <a:prstGeom prst="rect">
            <a:avLst/>
          </a:prstGeom>
        </p:spPr>
      </p:pic>
      <p:pic>
        <p:nvPicPr>
          <p:cNvPr id="25" name="2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000232" y="4143380"/>
            <a:ext cx="1809763" cy="1357322"/>
          </a:xfrm>
          <a:prstGeom prst="rect">
            <a:avLst/>
          </a:prstGeom>
        </p:spPr>
      </p:pic>
      <p:pic>
        <p:nvPicPr>
          <p:cNvPr id="26" name="2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071670" y="1214422"/>
            <a:ext cx="1809763" cy="1357322"/>
          </a:xfrm>
          <a:prstGeom prst="rect">
            <a:avLst/>
          </a:prstGeom>
        </p:spPr>
      </p:pic>
      <p:pic>
        <p:nvPicPr>
          <p:cNvPr id="27" name="2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952870" y="1928802"/>
            <a:ext cx="1047757" cy="785818"/>
          </a:xfrm>
          <a:prstGeom prst="rect">
            <a:avLst/>
          </a:prstGeom>
        </p:spPr>
      </p:pic>
      <p:pic>
        <p:nvPicPr>
          <p:cNvPr id="28" name="2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000496" y="4000504"/>
            <a:ext cx="1000131" cy="750098"/>
          </a:xfrm>
          <a:prstGeom prst="rect">
            <a:avLst/>
          </a:prstGeom>
        </p:spPr>
      </p:pic>
      <p:pic>
        <p:nvPicPr>
          <p:cNvPr id="29" name="2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2928934"/>
            <a:ext cx="1071570" cy="803677"/>
          </a:xfrm>
          <a:prstGeom prst="rect">
            <a:avLst/>
          </a:prstGeom>
        </p:spPr>
      </p:pic>
      <p:pic>
        <p:nvPicPr>
          <p:cNvPr id="30" name="2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2928934"/>
            <a:ext cx="1000132" cy="750099"/>
          </a:xfrm>
          <a:prstGeom prst="rect">
            <a:avLst/>
          </a:prstGeom>
        </p:spPr>
      </p:pic>
      <p:pic>
        <p:nvPicPr>
          <p:cNvPr id="31" name="3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143240" y="2214554"/>
            <a:ext cx="1071570" cy="803677"/>
          </a:xfrm>
          <a:prstGeom prst="rect">
            <a:avLst/>
          </a:prstGeom>
        </p:spPr>
      </p:pic>
      <p:pic>
        <p:nvPicPr>
          <p:cNvPr id="32" name="3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214678" y="3643314"/>
            <a:ext cx="1071570" cy="803677"/>
          </a:xfrm>
          <a:prstGeom prst="rect">
            <a:avLst/>
          </a:prstGeom>
        </p:spPr>
      </p:pic>
      <p:pic>
        <p:nvPicPr>
          <p:cNvPr id="33" name="3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643438" y="2214554"/>
            <a:ext cx="1071570" cy="803677"/>
          </a:xfrm>
          <a:prstGeom prst="rect">
            <a:avLst/>
          </a:prstGeom>
        </p:spPr>
      </p:pic>
      <p:pic>
        <p:nvPicPr>
          <p:cNvPr id="34" name="3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714876" y="3643314"/>
            <a:ext cx="1071570" cy="803677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77641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1071538" y="0"/>
            <a:ext cx="3357586" cy="6858000"/>
          </a:xfrm>
          <a:prstGeom prst="moon">
            <a:avLst>
              <a:gd name="adj" fmla="val 351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643438" y="0"/>
            <a:ext cx="3214710" cy="6858000"/>
          </a:xfrm>
          <a:prstGeom prst="moon">
            <a:avLst>
              <a:gd name="adj" fmla="val 397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500166" y="0"/>
            <a:ext cx="3071834" cy="6858000"/>
          </a:xfrm>
          <a:prstGeom prst="moon">
            <a:avLst>
              <a:gd name="adj" fmla="val 498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2000" y="0"/>
            <a:ext cx="2928958" cy="6858000"/>
          </a:xfrm>
          <a:prstGeom prst="moon">
            <a:avLst>
              <a:gd name="adj" fmla="val 395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928794" y="0"/>
            <a:ext cx="2643206" cy="6858000"/>
          </a:xfrm>
          <a:prstGeom prst="moon">
            <a:avLst>
              <a:gd name="adj" fmla="val 483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4619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357422" y="0"/>
            <a:ext cx="2357454" cy="6858000"/>
          </a:xfrm>
          <a:prstGeom prst="moon">
            <a:avLst>
              <a:gd name="adj" fmla="val 4926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86248" y="0"/>
            <a:ext cx="2428892" cy="6858000"/>
          </a:xfrm>
          <a:prstGeom prst="moon">
            <a:avLst>
              <a:gd name="adj" fmla="val 425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857488" y="0"/>
            <a:ext cx="1785950" cy="6858000"/>
          </a:xfrm>
          <a:prstGeom prst="moon">
            <a:avLst>
              <a:gd name="adj" fmla="val 6076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357686" y="0"/>
            <a:ext cx="2000264" cy="6858000"/>
          </a:xfrm>
          <a:prstGeom prst="moon">
            <a:avLst>
              <a:gd name="adj" fmla="val 643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214678" y="0"/>
            <a:ext cx="1571636" cy="6858000"/>
          </a:xfrm>
          <a:prstGeom prst="moon">
            <a:avLst>
              <a:gd name="adj" fmla="val 760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286248" y="0"/>
            <a:ext cx="1714512" cy="6858000"/>
          </a:xfrm>
          <a:prstGeom prst="moon">
            <a:avLst>
              <a:gd name="adj" fmla="val 603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2" animBg="1"/>
      <p:bldP spid="7" grpId="0" animBg="1"/>
      <p:bldP spid="7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  <p:bldP spid="11" grpId="2" animBg="1"/>
      <p:bldP spid="12" grpId="0" animBg="1"/>
      <p:bldP spid="12" grpId="2" animBg="1"/>
      <p:bldP spid="13" grpId="0" animBg="1"/>
      <p:bldP spid="13" grpId="2" animBg="1"/>
      <p:bldP spid="14" grpId="0" animBg="1"/>
      <p:bldP spid="14" grpId="2" animBg="1"/>
      <p:bldP spid="15" grpId="0" animBg="1"/>
      <p:bldP spid="15" grpId="2" animBg="1"/>
      <p:bldP spid="16" grpId="0" animBg="1"/>
      <p:bldP spid="16" grpId="2" animBg="1"/>
      <p:bldP spid="17" grpId="0" animBg="1"/>
      <p:bldP spid="17" grpId="2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77641"/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18851974">
            <a:off x="1935461" y="1398978"/>
            <a:ext cx="5429288" cy="550072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4000">
                <a:srgbClr val="CC9900">
                  <a:alpha val="22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51974">
            <a:off x="2184334" y="1937536"/>
            <a:ext cx="4919466" cy="498319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4000">
                <a:srgbClr val="CC9900">
                  <a:alpha val="22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51974">
            <a:off x="2327737" y="2290668"/>
            <a:ext cx="4561399" cy="4634115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4000">
                <a:srgbClr val="CC9900">
                  <a:alpha val="22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1974">
            <a:off x="2538761" y="2698213"/>
            <a:ext cx="4140043" cy="424765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4000">
                <a:srgbClr val="CC9900">
                  <a:alpha val="22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51974">
            <a:off x="2676242" y="3006565"/>
            <a:ext cx="3863995" cy="39167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4000">
                <a:srgbClr val="CC9900">
                  <a:alpha val="22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51974">
            <a:off x="2811947" y="3367310"/>
            <a:ext cx="3520732" cy="35524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4000">
                <a:srgbClr val="CC9900">
                  <a:alpha val="22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51974">
            <a:off x="3036078" y="3711259"/>
            <a:ext cx="3144802" cy="322169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4000">
                <a:srgbClr val="CC9900">
                  <a:alpha val="22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5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FF"/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49000">
                <a:srgbClr val="0000FF"/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</a:gradFill>
          <a:effectLst/>
        </p:spPr>
      </p:pic>
      <p:sp>
        <p:nvSpPr>
          <p:cNvPr id="9" name="8 Trapecio"/>
          <p:cNvSpPr/>
          <p:nvPr/>
        </p:nvSpPr>
        <p:spPr>
          <a:xfrm rot="5400000">
            <a:off x="-2428892" y="3286124"/>
            <a:ext cx="5000660" cy="142876"/>
          </a:xfrm>
          <a:prstGeom prst="trapezoid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6200000">
            <a:off x="6572232" y="3357562"/>
            <a:ext cx="5000660" cy="142876"/>
          </a:xfrm>
          <a:prstGeom prst="trapezoid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-2071702" y="3286124"/>
            <a:ext cx="4857784" cy="142876"/>
          </a:xfrm>
          <a:prstGeom prst="trapezoid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6200000">
            <a:off x="6357918" y="3357562"/>
            <a:ext cx="4857784" cy="142876"/>
          </a:xfrm>
          <a:prstGeom prst="trapezoid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6200000" flipV="1">
            <a:off x="6143604" y="3357562"/>
            <a:ext cx="4714908" cy="142876"/>
          </a:xfrm>
          <a:prstGeom prst="trapezoid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5400000">
            <a:off x="-1714512" y="3286124"/>
            <a:ext cx="4714908" cy="142876"/>
          </a:xfrm>
          <a:prstGeom prst="trapezoid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5400000">
            <a:off x="-1357322" y="3286124"/>
            <a:ext cx="4572032" cy="142876"/>
          </a:xfrm>
          <a:prstGeom prst="trapezoid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6200000">
            <a:off x="5929290" y="3357562"/>
            <a:ext cx="4572032" cy="142876"/>
          </a:xfrm>
          <a:prstGeom prst="trapezoid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>
            <a:off x="-995638" y="3281662"/>
            <a:ext cx="4420199" cy="142844"/>
          </a:xfrm>
          <a:prstGeom prst="trapezoid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5400000" flipV="1">
            <a:off x="-648524" y="3291707"/>
            <a:ext cx="4297444" cy="142876"/>
          </a:xfrm>
          <a:prstGeom prst="trapezoid">
            <a:avLst/>
          </a:prstGeom>
          <a:solidFill>
            <a:srgbClr val="00297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5400000">
            <a:off x="-285752" y="3286125"/>
            <a:ext cx="4143403" cy="142876"/>
          </a:xfrm>
          <a:prstGeom prst="trapezoi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5400000">
            <a:off x="0" y="3286124"/>
            <a:ext cx="4000528" cy="142876"/>
          </a:xfrm>
          <a:prstGeom prst="trapezoid">
            <a:avLst/>
          </a:prstGeom>
          <a:solidFill>
            <a:srgbClr val="F1E38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5400000">
            <a:off x="285752" y="3286124"/>
            <a:ext cx="3857652" cy="142876"/>
          </a:xfrm>
          <a:prstGeom prst="trapezoid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6200000">
            <a:off x="5714977" y="3357563"/>
            <a:ext cx="4429156" cy="142874"/>
          </a:xfrm>
          <a:prstGeom prst="trapezoid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16200000">
            <a:off x="5511169" y="3347056"/>
            <a:ext cx="4265269" cy="142876"/>
          </a:xfrm>
          <a:prstGeom prst="trapezoid">
            <a:avLst/>
          </a:prstGeom>
          <a:solidFill>
            <a:srgbClr val="00297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16200000">
            <a:off x="5214910" y="3357562"/>
            <a:ext cx="4143404" cy="142876"/>
          </a:xfrm>
          <a:prstGeom prst="trapezoi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16200000">
            <a:off x="5072068" y="3357562"/>
            <a:ext cx="4000527" cy="142876"/>
          </a:xfrm>
          <a:prstGeom prst="trapezoid">
            <a:avLst/>
          </a:prstGeom>
          <a:solidFill>
            <a:srgbClr val="F1E38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16200000">
            <a:off x="4867175" y="3348107"/>
            <a:ext cx="3838742" cy="142876"/>
          </a:xfrm>
          <a:prstGeom prst="trapezoid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5400000">
            <a:off x="571504" y="3286124"/>
            <a:ext cx="3714776" cy="142876"/>
          </a:xfrm>
          <a:prstGeom prst="trapezoid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5400000">
            <a:off x="821537" y="3250405"/>
            <a:ext cx="3643338" cy="142876"/>
          </a:xfrm>
          <a:prstGeom prst="trapezoid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5400000">
            <a:off x="1071571" y="3286124"/>
            <a:ext cx="3571897" cy="142876"/>
          </a:xfrm>
          <a:prstGeom prst="trapezoid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apecio"/>
          <p:cNvSpPr/>
          <p:nvPr/>
        </p:nvSpPr>
        <p:spPr>
          <a:xfrm rot="5400000">
            <a:off x="1357322" y="3286124"/>
            <a:ext cx="3429024" cy="142876"/>
          </a:xfrm>
          <a:prstGeom prst="trapezoid">
            <a:avLst/>
          </a:prstGeom>
          <a:solidFill>
            <a:srgbClr val="CC66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apecio"/>
          <p:cNvSpPr/>
          <p:nvPr/>
        </p:nvSpPr>
        <p:spPr>
          <a:xfrm rot="5400000">
            <a:off x="1607307" y="3250421"/>
            <a:ext cx="3357586" cy="142844"/>
          </a:xfrm>
          <a:prstGeom prst="trapezoi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apecio"/>
          <p:cNvSpPr/>
          <p:nvPr/>
        </p:nvSpPr>
        <p:spPr>
          <a:xfrm rot="5400000">
            <a:off x="1893092" y="3250425"/>
            <a:ext cx="3214708" cy="142844"/>
          </a:xfrm>
          <a:prstGeom prst="trapezoi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apecio"/>
          <p:cNvSpPr/>
          <p:nvPr/>
        </p:nvSpPr>
        <p:spPr>
          <a:xfrm rot="5400000">
            <a:off x="2178843" y="3250421"/>
            <a:ext cx="3071834" cy="142844"/>
          </a:xfrm>
          <a:prstGeom prst="trapezoid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apecio"/>
          <p:cNvSpPr/>
          <p:nvPr/>
        </p:nvSpPr>
        <p:spPr>
          <a:xfrm rot="16200000">
            <a:off x="4643407" y="3357563"/>
            <a:ext cx="3714776" cy="142874"/>
          </a:xfrm>
          <a:prstGeom prst="trapezoid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apecio"/>
          <p:cNvSpPr/>
          <p:nvPr/>
        </p:nvSpPr>
        <p:spPr>
          <a:xfrm rot="16200000">
            <a:off x="4429092" y="3357559"/>
            <a:ext cx="3571899" cy="142877"/>
          </a:xfrm>
          <a:prstGeom prst="trapezoid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apecio"/>
          <p:cNvSpPr/>
          <p:nvPr/>
        </p:nvSpPr>
        <p:spPr>
          <a:xfrm rot="16200000">
            <a:off x="4214779" y="3357560"/>
            <a:ext cx="3429024" cy="142879"/>
          </a:xfrm>
          <a:prstGeom prst="trapezoid">
            <a:avLst/>
          </a:prstGeom>
          <a:solidFill>
            <a:srgbClr val="0000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apecio"/>
          <p:cNvSpPr/>
          <p:nvPr/>
        </p:nvSpPr>
        <p:spPr>
          <a:xfrm rot="16200000">
            <a:off x="3964779" y="3321841"/>
            <a:ext cx="3357583" cy="142877"/>
          </a:xfrm>
          <a:prstGeom prst="trapezoid">
            <a:avLst/>
          </a:prstGeom>
          <a:solidFill>
            <a:srgbClr val="CC66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apecio"/>
          <p:cNvSpPr/>
          <p:nvPr/>
        </p:nvSpPr>
        <p:spPr>
          <a:xfrm rot="16200000">
            <a:off x="3821901" y="3321843"/>
            <a:ext cx="3214710" cy="142876"/>
          </a:xfrm>
          <a:prstGeom prst="trapezoi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apecio"/>
          <p:cNvSpPr/>
          <p:nvPr/>
        </p:nvSpPr>
        <p:spPr>
          <a:xfrm rot="16200000">
            <a:off x="3679026" y="3321841"/>
            <a:ext cx="3071833" cy="142876"/>
          </a:xfrm>
          <a:prstGeom prst="trapezoi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apecio"/>
          <p:cNvSpPr/>
          <p:nvPr/>
        </p:nvSpPr>
        <p:spPr>
          <a:xfrm rot="16200000">
            <a:off x="3536149" y="3250405"/>
            <a:ext cx="2928958" cy="142876"/>
          </a:xfrm>
          <a:prstGeom prst="trapezoid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5000"/>
                            </p:stCondLst>
                            <p:childTnLst>
                              <p:par>
                                <p:cTn id="3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5" animBg="1"/>
      <p:bldP spid="40" grpId="0" animBg="1"/>
      <p:bldP spid="40" grpId="1" animBg="1"/>
      <p:bldP spid="40" grpId="2" animBg="1"/>
      <p:bldP spid="40" grpId="3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5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F0"/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reeAmazingPictures.com-BYV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14.png"/>
          <p:cNvPicPr>
            <a:picLocks noChangeAspect="1"/>
          </p:cNvPicPr>
          <p:nvPr/>
        </p:nvPicPr>
        <p:blipFill>
          <a:blip r:embed="rId3"/>
          <a:srcRect l="18166" t="18683" r="16954" b="22598"/>
          <a:stretch>
            <a:fillRect/>
          </a:stretch>
        </p:blipFill>
        <p:spPr>
          <a:xfrm>
            <a:off x="2786050" y="3714752"/>
            <a:ext cx="3571900" cy="3143248"/>
          </a:xfrm>
          <a:prstGeom prst="rect">
            <a:avLst/>
          </a:prstGeom>
        </p:spPr>
      </p:pic>
      <p:pic>
        <p:nvPicPr>
          <p:cNvPr id="13" name="12 Imagen" descr="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857356" y="-428652"/>
            <a:ext cx="5505450" cy="5353059"/>
          </a:xfrm>
          <a:prstGeom prst="rect">
            <a:avLst/>
          </a:prstGeom>
        </p:spPr>
      </p:pic>
      <p:pic>
        <p:nvPicPr>
          <p:cNvPr id="14" name="13 Imagen" descr="14.png"/>
          <p:cNvPicPr>
            <a:picLocks noChangeAspect="1"/>
          </p:cNvPicPr>
          <p:nvPr/>
        </p:nvPicPr>
        <p:blipFill>
          <a:blip r:embed="rId3"/>
          <a:srcRect t="18595"/>
          <a:stretch>
            <a:fillRect/>
          </a:stretch>
        </p:blipFill>
        <p:spPr>
          <a:xfrm rot="5400000">
            <a:off x="-145287" y="1431115"/>
            <a:ext cx="5505450" cy="4357684"/>
          </a:xfrm>
          <a:prstGeom prst="rect">
            <a:avLst/>
          </a:prstGeom>
        </p:spPr>
      </p:pic>
      <p:pic>
        <p:nvPicPr>
          <p:cNvPr id="15" name="14 Imagen" descr="14.png"/>
          <p:cNvPicPr>
            <a:picLocks noChangeAspect="1"/>
          </p:cNvPicPr>
          <p:nvPr/>
        </p:nvPicPr>
        <p:blipFill>
          <a:blip r:embed="rId3"/>
          <a:srcRect l="14359" t="18683" r="9083"/>
          <a:stretch>
            <a:fillRect/>
          </a:stretch>
        </p:blipFill>
        <p:spPr>
          <a:xfrm rot="16200000">
            <a:off x="4860116" y="1359694"/>
            <a:ext cx="4214842" cy="4352926"/>
          </a:xfrm>
          <a:prstGeom prst="rect">
            <a:avLst/>
          </a:prstGeom>
        </p:spPr>
      </p:pic>
      <p:pic>
        <p:nvPicPr>
          <p:cNvPr id="16" name="15 Imagen" descr="14.png"/>
          <p:cNvPicPr>
            <a:picLocks noChangeAspect="1"/>
          </p:cNvPicPr>
          <p:nvPr/>
        </p:nvPicPr>
        <p:blipFill>
          <a:blip r:embed="rId3"/>
          <a:srcRect l="12976" t="15132" r="10466" b="19737"/>
          <a:stretch>
            <a:fillRect/>
          </a:stretch>
        </p:blipFill>
        <p:spPr>
          <a:xfrm>
            <a:off x="2500298" y="4286256"/>
            <a:ext cx="4214842" cy="3536157"/>
          </a:xfrm>
          <a:prstGeom prst="rect">
            <a:avLst/>
          </a:prstGeom>
        </p:spPr>
      </p:pic>
      <p:pic>
        <p:nvPicPr>
          <p:cNvPr id="17" name="16 Imagen" descr="14.png"/>
          <p:cNvPicPr>
            <a:picLocks noChangeAspect="1"/>
          </p:cNvPicPr>
          <p:nvPr/>
        </p:nvPicPr>
        <p:blipFill>
          <a:blip r:embed="rId3"/>
          <a:srcRect l="11764" t="22597" r="12976" b="22882"/>
          <a:stretch>
            <a:fillRect/>
          </a:stretch>
        </p:blipFill>
        <p:spPr>
          <a:xfrm rot="10800000">
            <a:off x="2500298" y="0"/>
            <a:ext cx="4143404" cy="2643230"/>
          </a:xfrm>
          <a:prstGeom prst="rect">
            <a:avLst/>
          </a:prstGeom>
        </p:spPr>
      </p:pic>
      <p:pic>
        <p:nvPicPr>
          <p:cNvPr id="18" name="17 Imagen" descr="14.png"/>
          <p:cNvPicPr>
            <a:picLocks noChangeAspect="1"/>
          </p:cNvPicPr>
          <p:nvPr/>
        </p:nvPicPr>
        <p:blipFill>
          <a:blip r:embed="rId3"/>
          <a:srcRect l="11678" t="18594" r="9169" b="9342"/>
          <a:stretch>
            <a:fillRect/>
          </a:stretch>
        </p:blipFill>
        <p:spPr>
          <a:xfrm rot="5400000">
            <a:off x="-607255" y="1750207"/>
            <a:ext cx="4357720" cy="3857653"/>
          </a:xfrm>
          <a:prstGeom prst="rect">
            <a:avLst/>
          </a:prstGeom>
        </p:spPr>
      </p:pic>
      <p:pic>
        <p:nvPicPr>
          <p:cNvPr id="19" name="18 Imagen" descr="14.png"/>
          <p:cNvPicPr>
            <a:picLocks noChangeAspect="1"/>
          </p:cNvPicPr>
          <p:nvPr/>
        </p:nvPicPr>
        <p:blipFill>
          <a:blip r:embed="rId3"/>
          <a:srcRect l="9169" t="17349" r="10381"/>
          <a:stretch>
            <a:fillRect/>
          </a:stretch>
        </p:blipFill>
        <p:spPr>
          <a:xfrm rot="16200000">
            <a:off x="5926928" y="1502570"/>
            <a:ext cx="4429155" cy="4424364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4286260" y="-357202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86260" y="6000756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4214810" y="-142900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32619" y="5544789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4179091" y="5036355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179091" y="107133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4071934" y="500042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4071934" y="4572008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071934" y="4000504"/>
            <a:ext cx="1000132" cy="2143140"/>
          </a:xfrm>
          <a:prstGeom prst="moon">
            <a:avLst>
              <a:gd name="adj" fmla="val 28018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004882">
            <a:off x="4098576" y="845775"/>
            <a:ext cx="1000132" cy="2143140"/>
          </a:xfrm>
          <a:prstGeom prst="moon">
            <a:avLst>
              <a:gd name="adj" fmla="val 28031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004882">
            <a:off x="4010274" y="1159973"/>
            <a:ext cx="1160005" cy="2403510"/>
          </a:xfrm>
          <a:prstGeom prst="moon">
            <a:avLst>
              <a:gd name="adj" fmla="val 25044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3979306" y="3378752"/>
            <a:ext cx="1160005" cy="2403510"/>
          </a:xfrm>
          <a:prstGeom prst="moon">
            <a:avLst>
              <a:gd name="adj" fmla="val 25027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004882">
            <a:off x="4054958" y="1616608"/>
            <a:ext cx="1137348" cy="2471618"/>
          </a:xfrm>
          <a:prstGeom prst="moon">
            <a:avLst>
              <a:gd name="adj" fmla="val 24906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>
            <a:off x="4020792" y="2837200"/>
            <a:ext cx="1145142" cy="2471618"/>
          </a:xfrm>
          <a:prstGeom prst="moon">
            <a:avLst>
              <a:gd name="adj" fmla="val 26263"/>
            </a:avLst>
          </a:prstGeom>
          <a:gradFill flip="none" rotWithShape="1">
            <a:gsLst>
              <a:gs pos="51000">
                <a:srgbClr val="0000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C48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3500430" y="0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4500562" y="0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3500430" y="571480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4500562" y="571480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3500430" y="1143008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4500562" y="1143008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3500430" y="1714488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4500562" y="1714488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3500430" y="2286016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4500562" y="2286016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3500430" y="2857496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4500562" y="2857496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>
            <a:off x="3500430" y="3429024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>
            <a:off x="4500562" y="3429024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3500430" y="4000504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H="1">
            <a:off x="4500562" y="4000504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3500430" y="4572008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H="1">
            <a:off x="4500562" y="4572008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3500430" y="5143488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flipH="1">
            <a:off x="4500562" y="5143488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>
            <a:off x="3500430" y="5715016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flipH="1">
            <a:off x="4500562" y="5715016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>
            <a:off x="3500430" y="6286496"/>
            <a:ext cx="1071570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flipH="1">
            <a:off x="4500562" y="6286496"/>
            <a:ext cx="1062046" cy="857232"/>
          </a:xfrm>
          <a:prstGeom prst="diagStripe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4EDC4"/>
              </a:gs>
              <a:gs pos="50000">
                <a:srgbClr val="6C4800">
                  <a:shade val="67500"/>
                  <a:satMod val="115000"/>
                </a:srgbClr>
              </a:gs>
              <a:gs pos="100000">
                <a:srgbClr val="6C48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reeAmazingPictures.com-sa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571480"/>
            <a:ext cx="1809763" cy="1357322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4786322"/>
            <a:ext cx="1809763" cy="1357322"/>
          </a:xfrm>
          <a:prstGeom prst="rect">
            <a:avLst/>
          </a:prstGeom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2571744"/>
            <a:ext cx="1809763" cy="1357322"/>
          </a:xfrm>
          <a:prstGeom prst="rect">
            <a:avLst/>
          </a:prstGeom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852" y="2643182"/>
            <a:ext cx="1809763" cy="1357322"/>
          </a:xfrm>
          <a:prstGeom prst="rect">
            <a:avLst/>
          </a:prstGeom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72066" y="1214422"/>
            <a:ext cx="1809763" cy="1357322"/>
          </a:xfrm>
          <a:prstGeom prst="rect">
            <a:avLst/>
          </a:prstGeom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14942" y="4214818"/>
            <a:ext cx="1809763" cy="1357322"/>
          </a:xfrm>
          <a:prstGeom prst="rect">
            <a:avLst/>
          </a:prstGeom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000232" y="4143380"/>
            <a:ext cx="1809763" cy="1357322"/>
          </a:xfrm>
          <a:prstGeom prst="rect">
            <a:avLst/>
          </a:prstGeom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071670" y="1214422"/>
            <a:ext cx="1809763" cy="1357322"/>
          </a:xfrm>
          <a:prstGeom prst="rect">
            <a:avLst/>
          </a:prstGeom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952870" y="1928802"/>
            <a:ext cx="1047757" cy="785818"/>
          </a:xfrm>
          <a:prstGeom prst="rect">
            <a:avLst/>
          </a:prstGeom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000496" y="4000504"/>
            <a:ext cx="1000131" cy="750098"/>
          </a:xfrm>
          <a:prstGeom prst="rect">
            <a:avLst/>
          </a:prstGeom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2928934"/>
            <a:ext cx="1071570" cy="803677"/>
          </a:xfrm>
          <a:prstGeom prst="rect">
            <a:avLst/>
          </a:prstGeom>
        </p:spPr>
      </p:pic>
      <p:pic>
        <p:nvPicPr>
          <p:cNvPr id="16" name="1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2928934"/>
            <a:ext cx="1000132" cy="750099"/>
          </a:xfrm>
          <a:prstGeom prst="rect">
            <a:avLst/>
          </a:prstGeom>
        </p:spPr>
      </p:pic>
      <p:pic>
        <p:nvPicPr>
          <p:cNvPr id="17" name="1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143240" y="2214554"/>
            <a:ext cx="1071570" cy="803677"/>
          </a:xfrm>
          <a:prstGeom prst="rect">
            <a:avLst/>
          </a:prstGeom>
        </p:spPr>
      </p:pic>
      <p:pic>
        <p:nvPicPr>
          <p:cNvPr id="18" name="1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214678" y="3643314"/>
            <a:ext cx="1071570" cy="803677"/>
          </a:xfrm>
          <a:prstGeom prst="rect">
            <a:avLst/>
          </a:prstGeom>
        </p:spPr>
      </p:pic>
      <p:pic>
        <p:nvPicPr>
          <p:cNvPr id="19" name="1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643438" y="2214554"/>
            <a:ext cx="1071570" cy="803677"/>
          </a:xfrm>
          <a:prstGeom prst="rect">
            <a:avLst/>
          </a:prstGeom>
        </p:spPr>
      </p:pic>
      <p:pic>
        <p:nvPicPr>
          <p:cNvPr id="20" name="1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714876" y="3643314"/>
            <a:ext cx="1071570" cy="803677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0"/>
            <a:ext cx="3071802" cy="2786082"/>
          </a:xfrm>
          <a:prstGeom prst="chevron">
            <a:avLst>
              <a:gd name="adj" fmla="val 99265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643438" y="0"/>
            <a:ext cx="3071802" cy="2786082"/>
          </a:xfrm>
          <a:prstGeom prst="chevron">
            <a:avLst>
              <a:gd name="adj" fmla="val 101598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00166" y="1000108"/>
            <a:ext cx="3071802" cy="2786082"/>
          </a:xfrm>
          <a:prstGeom prst="chevron">
            <a:avLst>
              <a:gd name="adj" fmla="val 100386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643438" y="1000108"/>
            <a:ext cx="3071802" cy="2786082"/>
          </a:xfrm>
          <a:prstGeom prst="chevron">
            <a:avLst>
              <a:gd name="adj" fmla="val 100760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00166" y="2071678"/>
            <a:ext cx="3071802" cy="2786082"/>
          </a:xfrm>
          <a:prstGeom prst="chevron">
            <a:avLst>
              <a:gd name="adj" fmla="val 100269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4643438" y="2071678"/>
            <a:ext cx="3071802" cy="2786082"/>
          </a:xfrm>
          <a:prstGeom prst="chevron">
            <a:avLst>
              <a:gd name="adj" fmla="val 101480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428728" y="2928934"/>
            <a:ext cx="3071802" cy="2786082"/>
          </a:xfrm>
          <a:prstGeom prst="chevron">
            <a:avLst>
              <a:gd name="adj" fmla="val 99033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4572000" y="2928934"/>
            <a:ext cx="3071802" cy="2786082"/>
          </a:xfrm>
          <a:prstGeom prst="chevron">
            <a:avLst>
              <a:gd name="adj" fmla="val 100013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500166" y="4071918"/>
            <a:ext cx="3071802" cy="2786082"/>
          </a:xfrm>
          <a:prstGeom prst="chevron">
            <a:avLst>
              <a:gd name="adj" fmla="val 99149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4572000" y="4071918"/>
            <a:ext cx="3071802" cy="2786082"/>
          </a:xfrm>
          <a:prstGeom prst="chevron">
            <a:avLst>
              <a:gd name="adj" fmla="val 99639"/>
            </a:avLst>
          </a:prstGeom>
          <a:gradFill>
            <a:gsLst>
              <a:gs pos="12000">
                <a:srgbClr val="0000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0502">
            <a:off x="-25064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66720">
            <a:off x="-25727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40502">
            <a:off x="903630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66720">
            <a:off x="902967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40502">
            <a:off x="1832324" y="4118346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66720">
            <a:off x="1831661" y="176022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40502">
            <a:off x="2761018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66720">
            <a:off x="2760355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40502">
            <a:off x="3689711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66720">
            <a:off x="3689048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840502">
            <a:off x="4618405" y="411835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66720">
            <a:off x="4617742" y="1760232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840502">
            <a:off x="5547099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266720">
            <a:off x="5546436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40502">
            <a:off x="6475793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66720">
            <a:off x="6475130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840502">
            <a:off x="7329140" y="4134679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4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66720">
            <a:off x="7400812" y="1847059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4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840502">
            <a:off x="8257834" y="4134677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4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66720">
            <a:off x="8329506" y="1847060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4" cstate="print">
              <a:duotone>
                <a:prstClr val="black"/>
                <a:srgbClr val="9DAF33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10800000">
            <a:off x="2571736" y="6286520"/>
            <a:ext cx="3857652" cy="142876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0800000">
            <a:off x="2500298" y="6000768"/>
            <a:ext cx="4000528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0800000">
            <a:off x="2428860" y="5715016"/>
            <a:ext cx="4143404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2357422" y="5429264"/>
            <a:ext cx="4286280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0800000">
            <a:off x="2285984" y="5143512"/>
            <a:ext cx="4429156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0800000">
            <a:off x="2214546" y="4857760"/>
            <a:ext cx="4572032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10800000">
            <a:off x="2143108" y="4572008"/>
            <a:ext cx="4714908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0800000">
            <a:off x="2071670" y="4286256"/>
            <a:ext cx="4857784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0800000">
            <a:off x="2000232" y="4000504"/>
            <a:ext cx="5000660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0800000">
            <a:off x="1928794" y="3714752"/>
            <a:ext cx="5143536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0800000">
            <a:off x="1857356" y="3429000"/>
            <a:ext cx="5286412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0800000">
            <a:off x="1785918" y="3143248"/>
            <a:ext cx="5429288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0800000">
            <a:off x="1714480" y="2857496"/>
            <a:ext cx="5572164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0800000">
            <a:off x="1643042" y="2571744"/>
            <a:ext cx="5715040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0800000">
            <a:off x="1571604" y="2285992"/>
            <a:ext cx="5857916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0800000">
            <a:off x="1500166" y="2000240"/>
            <a:ext cx="6000792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0800000">
            <a:off x="1428728" y="1714488"/>
            <a:ext cx="6143668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0800000">
            <a:off x="1357290" y="1428736"/>
            <a:ext cx="6286544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10800000">
            <a:off x="1285852" y="1142984"/>
            <a:ext cx="6429420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10800000">
            <a:off x="1214414" y="857232"/>
            <a:ext cx="6572296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10800000">
            <a:off x="1142976" y="571480"/>
            <a:ext cx="6715172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10800000">
            <a:off x="1071538" y="285728"/>
            <a:ext cx="6858048" cy="214314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10800000">
            <a:off x="1000100" y="-3"/>
            <a:ext cx="7000924" cy="214292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10800000">
            <a:off x="2714612" y="6715124"/>
            <a:ext cx="3571900" cy="142876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10800000">
            <a:off x="2643174" y="6500834"/>
            <a:ext cx="3714776" cy="142876"/>
          </a:xfrm>
          <a:prstGeom prst="trapezoid">
            <a:avLst/>
          </a:prstGeom>
          <a:gradFill flip="none" rotWithShape="1">
            <a:gsLst>
              <a:gs pos="42000">
                <a:srgbClr val="FF66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00"/>
                            </p:stCondLst>
                            <p:childTnLst>
                              <p:par>
                                <p:cTn id="184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682F">
                  <a:shade val="67500"/>
                  <a:satMod val="115000"/>
                </a:srgbClr>
              </a:gs>
              <a:gs pos="100000">
                <a:srgbClr val="00682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071538" y="0"/>
            <a:ext cx="3357586" cy="6858000"/>
          </a:xfrm>
          <a:prstGeom prst="moon">
            <a:avLst>
              <a:gd name="adj" fmla="val 3515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3214710" cy="6858000"/>
          </a:xfrm>
          <a:prstGeom prst="moon">
            <a:avLst>
              <a:gd name="adj" fmla="val 3973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00166" y="0"/>
            <a:ext cx="3071834" cy="6858000"/>
          </a:xfrm>
          <a:prstGeom prst="moon">
            <a:avLst>
              <a:gd name="adj" fmla="val 4988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0"/>
            <a:ext cx="2928958" cy="6858000"/>
          </a:xfrm>
          <a:prstGeom prst="moon">
            <a:avLst>
              <a:gd name="adj" fmla="val 3950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0"/>
            <a:ext cx="2643206" cy="6858000"/>
          </a:xfrm>
          <a:prstGeom prst="moon">
            <a:avLst>
              <a:gd name="adj" fmla="val 4835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4619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0"/>
            <a:ext cx="2357454" cy="6858000"/>
          </a:xfrm>
          <a:prstGeom prst="moon">
            <a:avLst>
              <a:gd name="adj" fmla="val 4926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86248" y="0"/>
            <a:ext cx="2428892" cy="6858000"/>
          </a:xfrm>
          <a:prstGeom prst="moon">
            <a:avLst>
              <a:gd name="adj" fmla="val 4250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857488" y="0"/>
            <a:ext cx="1785950" cy="6858000"/>
          </a:xfrm>
          <a:prstGeom prst="moon">
            <a:avLst>
              <a:gd name="adj" fmla="val 6076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357686" y="0"/>
            <a:ext cx="2000264" cy="6858000"/>
          </a:xfrm>
          <a:prstGeom prst="moon">
            <a:avLst>
              <a:gd name="adj" fmla="val 6430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214678" y="0"/>
            <a:ext cx="1571636" cy="6858000"/>
          </a:xfrm>
          <a:prstGeom prst="moon">
            <a:avLst>
              <a:gd name="adj" fmla="val 7601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286248" y="0"/>
            <a:ext cx="1714512" cy="6858000"/>
          </a:xfrm>
          <a:prstGeom prst="moon">
            <a:avLst>
              <a:gd name="adj" fmla="val 6035"/>
            </a:avLst>
          </a:prstGeom>
          <a:gradFill flip="none" rotWithShape="1">
            <a:gsLst>
              <a:gs pos="30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18851974">
            <a:off x="1935461" y="1398978"/>
            <a:ext cx="5429288" cy="550072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1000">
                <a:srgbClr val="FFEAAF">
                  <a:alpha val="39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51974">
            <a:off x="2184334" y="1937536"/>
            <a:ext cx="4919466" cy="498319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1000">
                <a:srgbClr val="FFEAAF">
                  <a:alpha val="39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51974">
            <a:off x="2327737" y="2290668"/>
            <a:ext cx="4561399" cy="4634115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1000">
                <a:srgbClr val="FFEAAF">
                  <a:alpha val="39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1974">
            <a:off x="2538761" y="2698213"/>
            <a:ext cx="4140043" cy="424765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1000">
                <a:srgbClr val="FFEAAF">
                  <a:alpha val="39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51974">
            <a:off x="2676242" y="3006565"/>
            <a:ext cx="3863995" cy="39167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1000">
                <a:srgbClr val="FFEAAF">
                  <a:alpha val="39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51974">
            <a:off x="2811947" y="3367310"/>
            <a:ext cx="3520732" cy="35524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1000">
                <a:srgbClr val="FFEAAF">
                  <a:alpha val="39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51974">
            <a:off x="3036078" y="3711259"/>
            <a:ext cx="3144802" cy="322169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1000">
                <a:srgbClr val="FFEAAF">
                  <a:alpha val="39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5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525B1B">
                  <a:shade val="67500"/>
                  <a:satMod val="115000"/>
                </a:srgbClr>
              </a:gs>
              <a:gs pos="100000">
                <a:srgbClr val="525B1B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-2428892" y="3286124"/>
            <a:ext cx="5000660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6200000">
            <a:off x="6572232" y="3357562"/>
            <a:ext cx="5000660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2071702" y="3286124"/>
            <a:ext cx="4857784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357918" y="3357562"/>
            <a:ext cx="4857784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 flipV="1">
            <a:off x="6143604" y="3357562"/>
            <a:ext cx="4714908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>
            <a:off x="-1714512" y="3286124"/>
            <a:ext cx="4714908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-1357322" y="3286124"/>
            <a:ext cx="4572032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6200000">
            <a:off x="5929290" y="3357562"/>
            <a:ext cx="4572032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>
            <a:off x="-995638" y="3281662"/>
            <a:ext cx="4420199" cy="142844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5400000" flipV="1">
            <a:off x="-648524" y="3291707"/>
            <a:ext cx="4297444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5400000">
            <a:off x="-285752" y="3286125"/>
            <a:ext cx="4143403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5400000">
            <a:off x="0" y="3286124"/>
            <a:ext cx="4000528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>
            <a:off x="285752" y="3286124"/>
            <a:ext cx="3857652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6200000">
            <a:off x="5714977" y="3357563"/>
            <a:ext cx="4429156" cy="142874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6200000">
            <a:off x="5511169" y="3347056"/>
            <a:ext cx="4265269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6200000">
            <a:off x="5214910" y="3357562"/>
            <a:ext cx="4143404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6200000">
            <a:off x="5072068" y="3357562"/>
            <a:ext cx="4000527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6200000">
            <a:off x="4867175" y="3348107"/>
            <a:ext cx="3838742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5400000">
            <a:off x="571504" y="3286124"/>
            <a:ext cx="3714776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5400000">
            <a:off x="821537" y="3250405"/>
            <a:ext cx="3643338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5400000">
            <a:off x="1071571" y="3286124"/>
            <a:ext cx="3571897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5400000">
            <a:off x="1357322" y="3286124"/>
            <a:ext cx="3429024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5400000">
            <a:off x="1607307" y="3250421"/>
            <a:ext cx="3357586" cy="142844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5400000">
            <a:off x="1893092" y="3250425"/>
            <a:ext cx="3214708" cy="142844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5400000">
            <a:off x="2178843" y="3250421"/>
            <a:ext cx="3071834" cy="142844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apecio"/>
          <p:cNvSpPr/>
          <p:nvPr/>
        </p:nvSpPr>
        <p:spPr>
          <a:xfrm rot="16200000">
            <a:off x="4643407" y="3357563"/>
            <a:ext cx="3714776" cy="142874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apecio"/>
          <p:cNvSpPr/>
          <p:nvPr/>
        </p:nvSpPr>
        <p:spPr>
          <a:xfrm rot="16200000">
            <a:off x="4429092" y="3357559"/>
            <a:ext cx="3571899" cy="142877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apecio"/>
          <p:cNvSpPr/>
          <p:nvPr/>
        </p:nvSpPr>
        <p:spPr>
          <a:xfrm rot="16200000">
            <a:off x="4214779" y="3357560"/>
            <a:ext cx="3429024" cy="142879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apecio"/>
          <p:cNvSpPr/>
          <p:nvPr/>
        </p:nvSpPr>
        <p:spPr>
          <a:xfrm rot="16200000">
            <a:off x="3964779" y="3321841"/>
            <a:ext cx="3357583" cy="142877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apecio"/>
          <p:cNvSpPr/>
          <p:nvPr/>
        </p:nvSpPr>
        <p:spPr>
          <a:xfrm rot="16200000">
            <a:off x="3821901" y="3321843"/>
            <a:ext cx="3214710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apecio"/>
          <p:cNvSpPr/>
          <p:nvPr/>
        </p:nvSpPr>
        <p:spPr>
          <a:xfrm rot="16200000">
            <a:off x="3679026" y="3321841"/>
            <a:ext cx="3071833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apecio"/>
          <p:cNvSpPr/>
          <p:nvPr/>
        </p:nvSpPr>
        <p:spPr>
          <a:xfrm rot="16200000">
            <a:off x="3536149" y="3250405"/>
            <a:ext cx="2928958" cy="142876"/>
          </a:xfrm>
          <a:prstGeom prst="trapezoid">
            <a:avLst/>
          </a:prstGeom>
          <a:gradFill flip="none" rotWithShape="1">
            <a:gsLst>
              <a:gs pos="60000">
                <a:srgbClr val="CC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5000"/>
                            </p:stCondLst>
                            <p:childTnLst>
                              <p:par>
                                <p:cTn id="3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reeAmazingPictures.com-byv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8166" t="18683" r="16954" b="22598"/>
          <a:stretch>
            <a:fillRect/>
          </a:stretch>
        </p:blipFill>
        <p:spPr>
          <a:xfrm>
            <a:off x="2786050" y="3714752"/>
            <a:ext cx="3571900" cy="3143248"/>
          </a:xfrm>
          <a:prstGeom prst="rect">
            <a:avLst/>
          </a:prstGeom>
        </p:spPr>
      </p:pic>
      <p:pic>
        <p:nvPicPr>
          <p:cNvPr id="7" name="6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1857356" y="-428652"/>
            <a:ext cx="5505450" cy="5353059"/>
          </a:xfrm>
          <a:prstGeom prst="rect">
            <a:avLst/>
          </a:prstGeom>
        </p:spPr>
      </p:pic>
      <p:pic>
        <p:nvPicPr>
          <p:cNvPr id="8" name="7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t="18595"/>
          <a:stretch>
            <a:fillRect/>
          </a:stretch>
        </p:blipFill>
        <p:spPr>
          <a:xfrm rot="5400000">
            <a:off x="-145287" y="1431115"/>
            <a:ext cx="5505450" cy="4357684"/>
          </a:xfrm>
          <a:prstGeom prst="rect">
            <a:avLst/>
          </a:prstGeom>
        </p:spPr>
      </p:pic>
      <p:pic>
        <p:nvPicPr>
          <p:cNvPr id="9" name="8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4359" t="18683" r="9083"/>
          <a:stretch>
            <a:fillRect/>
          </a:stretch>
        </p:blipFill>
        <p:spPr>
          <a:xfrm rot="16200000">
            <a:off x="4860116" y="1359694"/>
            <a:ext cx="4214842" cy="4352926"/>
          </a:xfrm>
          <a:prstGeom prst="rect">
            <a:avLst/>
          </a:prstGeom>
        </p:spPr>
      </p:pic>
      <p:pic>
        <p:nvPicPr>
          <p:cNvPr id="10" name="9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976" t="15132" r="10466" b="19737"/>
          <a:stretch>
            <a:fillRect/>
          </a:stretch>
        </p:blipFill>
        <p:spPr>
          <a:xfrm>
            <a:off x="2500298" y="4286256"/>
            <a:ext cx="4214842" cy="3536157"/>
          </a:xfrm>
          <a:prstGeom prst="rect">
            <a:avLst/>
          </a:prstGeom>
        </p:spPr>
      </p:pic>
      <p:pic>
        <p:nvPicPr>
          <p:cNvPr id="11" name="10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764" t="22597" r="12976" b="22882"/>
          <a:stretch>
            <a:fillRect/>
          </a:stretch>
        </p:blipFill>
        <p:spPr>
          <a:xfrm rot="10800000">
            <a:off x="2500298" y="0"/>
            <a:ext cx="4143404" cy="2643230"/>
          </a:xfrm>
          <a:prstGeom prst="rect">
            <a:avLst/>
          </a:prstGeom>
        </p:spPr>
      </p:pic>
      <p:pic>
        <p:nvPicPr>
          <p:cNvPr id="12" name="11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678" t="18594" r="9169" b="9342"/>
          <a:stretch>
            <a:fillRect/>
          </a:stretch>
        </p:blipFill>
        <p:spPr>
          <a:xfrm rot="5400000">
            <a:off x="-607255" y="1750207"/>
            <a:ext cx="4357720" cy="3857653"/>
          </a:xfrm>
          <a:prstGeom prst="rect">
            <a:avLst/>
          </a:prstGeom>
        </p:spPr>
      </p:pic>
      <p:pic>
        <p:nvPicPr>
          <p:cNvPr id="13" name="12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9169" t="17349" r="10381"/>
          <a:stretch>
            <a:fillRect/>
          </a:stretch>
        </p:blipFill>
        <p:spPr>
          <a:xfrm rot="16200000">
            <a:off x="5926928" y="1502570"/>
            <a:ext cx="4429155" cy="442436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4286260" y="-357202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86260" y="6000756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4214810" y="-142900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32619" y="5544789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4179091" y="5036355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179091" y="107133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4071934" y="500042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4071934" y="4572008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071934" y="4000504"/>
            <a:ext cx="1000132" cy="2143140"/>
          </a:xfrm>
          <a:prstGeom prst="moon">
            <a:avLst>
              <a:gd name="adj" fmla="val 28018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004882">
            <a:off x="4098576" y="845775"/>
            <a:ext cx="1000132" cy="2143140"/>
          </a:xfrm>
          <a:prstGeom prst="moon">
            <a:avLst>
              <a:gd name="adj" fmla="val 28031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004882">
            <a:off x="4010274" y="1159973"/>
            <a:ext cx="1160005" cy="2403510"/>
          </a:xfrm>
          <a:prstGeom prst="moon">
            <a:avLst>
              <a:gd name="adj" fmla="val 25044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3979306" y="3378752"/>
            <a:ext cx="1160005" cy="2403510"/>
          </a:xfrm>
          <a:prstGeom prst="moon">
            <a:avLst>
              <a:gd name="adj" fmla="val 25027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004882">
            <a:off x="4054958" y="1616608"/>
            <a:ext cx="1137348" cy="2471618"/>
          </a:xfrm>
          <a:prstGeom prst="moon">
            <a:avLst>
              <a:gd name="adj" fmla="val 24906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>
            <a:off x="4020792" y="2837200"/>
            <a:ext cx="1145142" cy="2471618"/>
          </a:xfrm>
          <a:prstGeom prst="moon">
            <a:avLst>
              <a:gd name="adj" fmla="val 26263"/>
            </a:avLst>
          </a:prstGeom>
          <a:gradFill flip="none" rotWithShape="1">
            <a:gsLst>
              <a:gs pos="54000">
                <a:srgbClr val="CC99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EAAF"/>
              </a:gs>
              <a:gs pos="50000">
                <a:srgbClr val="7E5D00">
                  <a:shade val="67500"/>
                  <a:satMod val="115000"/>
                </a:srgbClr>
              </a:gs>
              <a:gs pos="100000">
                <a:srgbClr val="7E5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571480"/>
            <a:ext cx="1809763" cy="1357322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4786322"/>
            <a:ext cx="1809763" cy="1357322"/>
          </a:xfrm>
          <a:prstGeom prst="rect">
            <a:avLst/>
          </a:prstGeom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2571744"/>
            <a:ext cx="1809763" cy="1357322"/>
          </a:xfrm>
          <a:prstGeom prst="rect">
            <a:avLst/>
          </a:prstGeom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852" y="2643182"/>
            <a:ext cx="1809763" cy="1357322"/>
          </a:xfrm>
          <a:prstGeom prst="rect">
            <a:avLst/>
          </a:prstGeom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72066" y="1214422"/>
            <a:ext cx="1809763" cy="1357322"/>
          </a:xfrm>
          <a:prstGeom prst="rect">
            <a:avLst/>
          </a:prstGeom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14942" y="4214818"/>
            <a:ext cx="1809763" cy="1357322"/>
          </a:xfrm>
          <a:prstGeom prst="rect">
            <a:avLst/>
          </a:prstGeom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000232" y="4143380"/>
            <a:ext cx="1809763" cy="1357322"/>
          </a:xfrm>
          <a:prstGeom prst="rect">
            <a:avLst/>
          </a:prstGeom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071670" y="1214422"/>
            <a:ext cx="1809763" cy="1357322"/>
          </a:xfrm>
          <a:prstGeom prst="rect">
            <a:avLst/>
          </a:prstGeom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952870" y="1928802"/>
            <a:ext cx="1047757" cy="785818"/>
          </a:xfrm>
          <a:prstGeom prst="rect">
            <a:avLst/>
          </a:prstGeom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000496" y="4000504"/>
            <a:ext cx="1000131" cy="750098"/>
          </a:xfrm>
          <a:prstGeom prst="rect">
            <a:avLst/>
          </a:prstGeom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2928934"/>
            <a:ext cx="1071570" cy="803677"/>
          </a:xfrm>
          <a:prstGeom prst="rect">
            <a:avLst/>
          </a:prstGeom>
        </p:spPr>
      </p:pic>
      <p:pic>
        <p:nvPicPr>
          <p:cNvPr id="16" name="1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2928934"/>
            <a:ext cx="1000132" cy="750099"/>
          </a:xfrm>
          <a:prstGeom prst="rect">
            <a:avLst/>
          </a:prstGeom>
        </p:spPr>
      </p:pic>
      <p:pic>
        <p:nvPicPr>
          <p:cNvPr id="17" name="1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143240" y="2214554"/>
            <a:ext cx="1071570" cy="803677"/>
          </a:xfrm>
          <a:prstGeom prst="rect">
            <a:avLst/>
          </a:prstGeom>
        </p:spPr>
      </p:pic>
      <p:pic>
        <p:nvPicPr>
          <p:cNvPr id="18" name="1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214678" y="3643314"/>
            <a:ext cx="1071570" cy="803677"/>
          </a:xfrm>
          <a:prstGeom prst="rect">
            <a:avLst/>
          </a:prstGeom>
        </p:spPr>
      </p:pic>
      <p:pic>
        <p:nvPicPr>
          <p:cNvPr id="19" name="1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643438" y="2214554"/>
            <a:ext cx="1071570" cy="803677"/>
          </a:xfrm>
          <a:prstGeom prst="rect">
            <a:avLst/>
          </a:prstGeom>
        </p:spPr>
      </p:pic>
      <p:pic>
        <p:nvPicPr>
          <p:cNvPr id="20" name="1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714876" y="3643314"/>
            <a:ext cx="1071570" cy="803677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OTOFRONTERA.com-Bar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3500430" y="0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4500562" y="0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3500430" y="571480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4500562" y="571480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3500430" y="1143008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4500562" y="1143008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3500430" y="1714488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4500562" y="1714488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3500430" y="2286016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4500562" y="2286016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3500430" y="2857496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4500562" y="2857496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3500430" y="3429024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4500562" y="3429024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3500430" y="4000504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4500562" y="4000504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3500430" y="4572008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4500562" y="4572008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3500430" y="5143488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H="1">
            <a:off x="4500562" y="5143488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3500430" y="5715016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H="1">
            <a:off x="4500562" y="5715016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3500430" y="6286496"/>
            <a:ext cx="1071570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H="1">
            <a:off x="4500562" y="6286496"/>
            <a:ext cx="1062046" cy="857232"/>
          </a:xfrm>
          <a:prstGeom prst="diagStripe">
            <a:avLst/>
          </a:prstGeom>
          <a:gradFill>
            <a:gsLst>
              <a:gs pos="21000">
                <a:srgbClr val="003296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3175">
            <a:solidFill>
              <a:srgbClr val="003192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25B1B">
                  <a:shade val="30000"/>
                  <a:satMod val="115000"/>
                </a:srgbClr>
              </a:gs>
              <a:gs pos="50000">
                <a:srgbClr val="525B1B">
                  <a:shade val="67500"/>
                  <a:satMod val="115000"/>
                </a:srgbClr>
              </a:gs>
              <a:gs pos="100000">
                <a:srgbClr val="525B1B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0"/>
            <a:ext cx="3071802" cy="2786082"/>
          </a:xfrm>
          <a:prstGeom prst="chevron">
            <a:avLst>
              <a:gd name="adj" fmla="val 99265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643438" y="0"/>
            <a:ext cx="3071802" cy="2786082"/>
          </a:xfrm>
          <a:prstGeom prst="chevron">
            <a:avLst>
              <a:gd name="adj" fmla="val 101598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00166" y="1000108"/>
            <a:ext cx="3071802" cy="2786082"/>
          </a:xfrm>
          <a:prstGeom prst="chevron">
            <a:avLst>
              <a:gd name="adj" fmla="val 100386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643438" y="1000108"/>
            <a:ext cx="3071802" cy="2786082"/>
          </a:xfrm>
          <a:prstGeom prst="chevron">
            <a:avLst>
              <a:gd name="adj" fmla="val 100760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00166" y="2071678"/>
            <a:ext cx="3071802" cy="2786082"/>
          </a:xfrm>
          <a:prstGeom prst="chevron">
            <a:avLst>
              <a:gd name="adj" fmla="val 100269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4643438" y="2071678"/>
            <a:ext cx="3071802" cy="2786082"/>
          </a:xfrm>
          <a:prstGeom prst="chevron">
            <a:avLst>
              <a:gd name="adj" fmla="val 101480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428728" y="2928934"/>
            <a:ext cx="3071802" cy="2786082"/>
          </a:xfrm>
          <a:prstGeom prst="chevron">
            <a:avLst>
              <a:gd name="adj" fmla="val 99033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4572000" y="2928934"/>
            <a:ext cx="3071802" cy="2786082"/>
          </a:xfrm>
          <a:prstGeom prst="chevron">
            <a:avLst>
              <a:gd name="adj" fmla="val 100013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500166" y="4071918"/>
            <a:ext cx="3071802" cy="2786082"/>
          </a:xfrm>
          <a:prstGeom prst="chevron">
            <a:avLst>
              <a:gd name="adj" fmla="val 99149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4572000" y="4071918"/>
            <a:ext cx="3071802" cy="2786082"/>
          </a:xfrm>
          <a:prstGeom prst="chevron">
            <a:avLst>
              <a:gd name="adj" fmla="val 99639"/>
            </a:avLst>
          </a:prstGeom>
          <a:gradFill flip="none" rotWithShape="1">
            <a:gsLst>
              <a:gs pos="54000">
                <a:schemeClr val="accent3">
                  <a:lumMod val="20000"/>
                  <a:lumOff val="80000"/>
                </a:schemeClr>
              </a:gs>
              <a:gs pos="50000">
                <a:srgbClr val="9DAF33">
                  <a:shade val="67500"/>
                  <a:satMod val="115000"/>
                </a:srgbClr>
              </a:gs>
              <a:gs pos="100000">
                <a:srgbClr val="9DAF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OTOFRONTERA.com-Bar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0502">
            <a:off x="-25064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66720">
            <a:off x="-25727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40502">
            <a:off x="903630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66720">
            <a:off x="902967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40502">
            <a:off x="1832324" y="4118346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66720">
            <a:off x="1831661" y="176022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40502">
            <a:off x="2761018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66720">
            <a:off x="2760355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40502">
            <a:off x="3689711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66720">
            <a:off x="3689048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840502">
            <a:off x="4618405" y="411835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66720">
            <a:off x="4617742" y="1760232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840502">
            <a:off x="5547099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266720">
            <a:off x="5546436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40502">
            <a:off x="6475793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66720">
            <a:off x="6475130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840502">
            <a:off x="7329140" y="4134679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66720">
            <a:off x="7400812" y="1847059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840502">
            <a:off x="8257834" y="4134677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66720">
            <a:off x="8329506" y="1847060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10800000">
            <a:off x="2786050" y="6286520"/>
            <a:ext cx="3857652" cy="142876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0800000">
            <a:off x="2714612" y="6000768"/>
            <a:ext cx="400052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0800000">
            <a:off x="2643174" y="5715016"/>
            <a:ext cx="414340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2571736" y="5429264"/>
            <a:ext cx="428628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0800000">
            <a:off x="2500298" y="5143512"/>
            <a:ext cx="442915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0800000">
            <a:off x="2428860" y="4857760"/>
            <a:ext cx="457203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10800000">
            <a:off x="2357422" y="4572008"/>
            <a:ext cx="471490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0800000">
            <a:off x="2285984" y="4286256"/>
            <a:ext cx="485778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0800000">
            <a:off x="2214546" y="4000504"/>
            <a:ext cx="500066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0800000">
            <a:off x="2143108" y="3714752"/>
            <a:ext cx="514353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0800000">
            <a:off x="2071670" y="3429000"/>
            <a:ext cx="528641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0800000">
            <a:off x="2000232" y="3143248"/>
            <a:ext cx="542928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0800000">
            <a:off x="1928794" y="2857496"/>
            <a:ext cx="557216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0800000">
            <a:off x="1857356" y="2571744"/>
            <a:ext cx="571504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0800000">
            <a:off x="1785918" y="2285992"/>
            <a:ext cx="585791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0800000">
            <a:off x="1714480" y="2000240"/>
            <a:ext cx="600079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0800000">
            <a:off x="1643042" y="1714488"/>
            <a:ext cx="614366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0800000">
            <a:off x="1571604" y="1428736"/>
            <a:ext cx="628654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10800000">
            <a:off x="1500166" y="1142984"/>
            <a:ext cx="642942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10800000">
            <a:off x="1428728" y="857232"/>
            <a:ext cx="657229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10800000">
            <a:off x="1357290" y="571480"/>
            <a:ext cx="671517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10800000">
            <a:off x="1285852" y="285728"/>
            <a:ext cx="685804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10800000">
            <a:off x="1214414" y="-3"/>
            <a:ext cx="7000924" cy="214292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10800000">
            <a:off x="2928926" y="6715124"/>
            <a:ext cx="3571900" cy="142876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10800000">
            <a:off x="2857488" y="6500834"/>
            <a:ext cx="3714776" cy="142876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00"/>
                            </p:stCondLst>
                            <p:childTnLst>
                              <p:par>
                                <p:cTn id="184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22300"/>
              </a:gs>
              <a:gs pos="50000">
                <a:srgbClr val="7E5D00">
                  <a:shade val="67500"/>
                  <a:satMod val="115000"/>
                </a:srgbClr>
              </a:gs>
              <a:gs pos="100000">
                <a:srgbClr val="7E5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071538" y="0"/>
            <a:ext cx="3357586" cy="6858000"/>
          </a:xfrm>
          <a:prstGeom prst="moon">
            <a:avLst>
              <a:gd name="adj" fmla="val 3515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3214710" cy="6858000"/>
          </a:xfrm>
          <a:prstGeom prst="moon">
            <a:avLst>
              <a:gd name="adj" fmla="val 3973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00166" y="0"/>
            <a:ext cx="3071834" cy="6858000"/>
          </a:xfrm>
          <a:prstGeom prst="moon">
            <a:avLst>
              <a:gd name="adj" fmla="val 4988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0"/>
            <a:ext cx="2928958" cy="6858000"/>
          </a:xfrm>
          <a:prstGeom prst="moon">
            <a:avLst>
              <a:gd name="adj" fmla="val 3950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0"/>
            <a:ext cx="2643206" cy="6858000"/>
          </a:xfrm>
          <a:prstGeom prst="moon">
            <a:avLst>
              <a:gd name="adj" fmla="val 4835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4619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0"/>
            <a:ext cx="2357454" cy="6858000"/>
          </a:xfrm>
          <a:prstGeom prst="moon">
            <a:avLst>
              <a:gd name="adj" fmla="val 4926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86248" y="0"/>
            <a:ext cx="2428892" cy="6858000"/>
          </a:xfrm>
          <a:prstGeom prst="moon">
            <a:avLst>
              <a:gd name="adj" fmla="val 4250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857488" y="0"/>
            <a:ext cx="1785950" cy="6858000"/>
          </a:xfrm>
          <a:prstGeom prst="moon">
            <a:avLst>
              <a:gd name="adj" fmla="val 6076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357686" y="0"/>
            <a:ext cx="2000264" cy="6858000"/>
          </a:xfrm>
          <a:prstGeom prst="moon">
            <a:avLst>
              <a:gd name="adj" fmla="val 6430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214678" y="0"/>
            <a:ext cx="1571636" cy="6858000"/>
          </a:xfrm>
          <a:prstGeom prst="moon">
            <a:avLst>
              <a:gd name="adj" fmla="val 7601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286248" y="0"/>
            <a:ext cx="1714512" cy="6858000"/>
          </a:xfrm>
          <a:prstGeom prst="moon">
            <a:avLst>
              <a:gd name="adj" fmla="val 6035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84100"/>
              </a:gs>
              <a:gs pos="50000">
                <a:srgbClr val="322500">
                  <a:tint val="44500"/>
                  <a:satMod val="160000"/>
                </a:srgbClr>
              </a:gs>
              <a:gs pos="100000">
                <a:srgbClr val="3225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4">
                <a:lumMod val="5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ñ.ogt9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18851974">
            <a:off x="1935461" y="1398978"/>
            <a:ext cx="5429288" cy="550072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8000">
                <a:srgbClr val="FFEAAF">
                  <a:alpha val="75000"/>
                </a:srgbClr>
              </a:gs>
              <a:gs pos="50000">
                <a:srgbClr val="5F3D17">
                  <a:shade val="67500"/>
                  <a:satMod val="115000"/>
                </a:srgbClr>
              </a:gs>
              <a:gs pos="100000">
                <a:srgbClr val="5F3D1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51974">
            <a:off x="2184334" y="1937536"/>
            <a:ext cx="4919466" cy="498319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8000">
                <a:srgbClr val="FFEAAF">
                  <a:alpha val="75000"/>
                </a:srgbClr>
              </a:gs>
              <a:gs pos="50000">
                <a:srgbClr val="5F3D17">
                  <a:shade val="67500"/>
                  <a:satMod val="115000"/>
                </a:srgbClr>
              </a:gs>
              <a:gs pos="100000">
                <a:srgbClr val="5F3D1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51974">
            <a:off x="2327737" y="2290668"/>
            <a:ext cx="4561399" cy="4634115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8000">
                <a:srgbClr val="FFEAAF">
                  <a:alpha val="75000"/>
                </a:srgbClr>
              </a:gs>
              <a:gs pos="50000">
                <a:srgbClr val="5F3D17">
                  <a:shade val="67500"/>
                  <a:satMod val="115000"/>
                </a:srgbClr>
              </a:gs>
              <a:gs pos="100000">
                <a:srgbClr val="5F3D1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1974">
            <a:off x="2538761" y="2698213"/>
            <a:ext cx="4140043" cy="424765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8000">
                <a:srgbClr val="FFEAAF">
                  <a:alpha val="75000"/>
                </a:srgbClr>
              </a:gs>
              <a:gs pos="50000">
                <a:srgbClr val="5F3D17">
                  <a:shade val="67500"/>
                  <a:satMod val="115000"/>
                </a:srgbClr>
              </a:gs>
              <a:gs pos="100000">
                <a:srgbClr val="5F3D1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51974">
            <a:off x="2676242" y="3006565"/>
            <a:ext cx="3863995" cy="39167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8000">
                <a:srgbClr val="FFEAAF">
                  <a:alpha val="75000"/>
                </a:srgbClr>
              </a:gs>
              <a:gs pos="50000">
                <a:srgbClr val="5F3D17">
                  <a:shade val="67500"/>
                  <a:satMod val="115000"/>
                </a:srgbClr>
              </a:gs>
              <a:gs pos="100000">
                <a:srgbClr val="5F3D1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51974">
            <a:off x="2811947" y="3367310"/>
            <a:ext cx="3520732" cy="35524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8000">
                <a:srgbClr val="FFEAAF">
                  <a:alpha val="75000"/>
                </a:srgbClr>
              </a:gs>
              <a:gs pos="50000">
                <a:srgbClr val="5F3D17">
                  <a:shade val="67500"/>
                  <a:satMod val="115000"/>
                </a:srgbClr>
              </a:gs>
              <a:gs pos="100000">
                <a:srgbClr val="5F3D1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51974">
            <a:off x="3036078" y="3711259"/>
            <a:ext cx="3144802" cy="322169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68000">
                <a:srgbClr val="FFEAAF">
                  <a:alpha val="75000"/>
                </a:srgbClr>
              </a:gs>
              <a:gs pos="50000">
                <a:srgbClr val="5F3D17">
                  <a:shade val="67500"/>
                  <a:satMod val="115000"/>
                </a:srgbClr>
              </a:gs>
              <a:gs pos="100000">
                <a:srgbClr val="5F3D1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5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co-tradicional-en-tailandia-playas-mar-ocea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-2428892" y="3286124"/>
            <a:ext cx="5000660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6200000">
            <a:off x="6572232" y="3357562"/>
            <a:ext cx="5000660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2071702" y="3286124"/>
            <a:ext cx="4857784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357918" y="3357562"/>
            <a:ext cx="4857784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 flipV="1">
            <a:off x="6143604" y="3357562"/>
            <a:ext cx="4714908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>
            <a:off x="-1714512" y="3286124"/>
            <a:ext cx="4714908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-1357322" y="3286124"/>
            <a:ext cx="4572032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6200000">
            <a:off x="5929290" y="3357562"/>
            <a:ext cx="4572032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>
            <a:off x="-995638" y="3281662"/>
            <a:ext cx="4420199" cy="142844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5400000" flipV="1">
            <a:off x="-648524" y="3291707"/>
            <a:ext cx="4297444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5400000">
            <a:off x="-285752" y="3286125"/>
            <a:ext cx="4143403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5400000">
            <a:off x="0" y="3286124"/>
            <a:ext cx="4000528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>
            <a:off x="285752" y="3286124"/>
            <a:ext cx="3857652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6200000">
            <a:off x="5714977" y="3357563"/>
            <a:ext cx="4429156" cy="142874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6200000">
            <a:off x="5511169" y="3347056"/>
            <a:ext cx="4265269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6200000">
            <a:off x="5214910" y="3357562"/>
            <a:ext cx="4143404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6200000">
            <a:off x="5072068" y="3357562"/>
            <a:ext cx="4000527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6200000">
            <a:off x="4867175" y="3348107"/>
            <a:ext cx="3838742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5400000">
            <a:off x="571504" y="3286124"/>
            <a:ext cx="3714776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5400000">
            <a:off x="821537" y="3250405"/>
            <a:ext cx="3643338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5400000">
            <a:off x="1071571" y="3286124"/>
            <a:ext cx="3571897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5400000">
            <a:off x="1357322" y="3286124"/>
            <a:ext cx="3429024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5400000">
            <a:off x="1607307" y="3250421"/>
            <a:ext cx="3357586" cy="142844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5400000">
            <a:off x="1893092" y="3250425"/>
            <a:ext cx="3214708" cy="142844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5400000">
            <a:off x="2178843" y="3250421"/>
            <a:ext cx="3071834" cy="142844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apecio"/>
          <p:cNvSpPr/>
          <p:nvPr/>
        </p:nvSpPr>
        <p:spPr>
          <a:xfrm rot="16200000">
            <a:off x="4643407" y="3357563"/>
            <a:ext cx="3714776" cy="142874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apecio"/>
          <p:cNvSpPr/>
          <p:nvPr/>
        </p:nvSpPr>
        <p:spPr>
          <a:xfrm rot="16200000">
            <a:off x="4429092" y="3357559"/>
            <a:ext cx="3571899" cy="142877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apecio"/>
          <p:cNvSpPr/>
          <p:nvPr/>
        </p:nvSpPr>
        <p:spPr>
          <a:xfrm rot="16200000">
            <a:off x="4214779" y="3357560"/>
            <a:ext cx="3429024" cy="142879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apecio"/>
          <p:cNvSpPr/>
          <p:nvPr/>
        </p:nvSpPr>
        <p:spPr>
          <a:xfrm rot="16200000">
            <a:off x="3964779" y="3321841"/>
            <a:ext cx="3357583" cy="142877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apecio"/>
          <p:cNvSpPr/>
          <p:nvPr/>
        </p:nvSpPr>
        <p:spPr>
          <a:xfrm rot="16200000">
            <a:off x="3821901" y="3321843"/>
            <a:ext cx="3214710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apecio"/>
          <p:cNvSpPr/>
          <p:nvPr/>
        </p:nvSpPr>
        <p:spPr>
          <a:xfrm rot="16200000">
            <a:off x="3679026" y="3321841"/>
            <a:ext cx="3071833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apecio"/>
          <p:cNvSpPr/>
          <p:nvPr/>
        </p:nvSpPr>
        <p:spPr>
          <a:xfrm rot="16200000">
            <a:off x="3536149" y="3250405"/>
            <a:ext cx="2928958" cy="142876"/>
          </a:xfrm>
          <a:prstGeom prst="trapezoid">
            <a:avLst/>
          </a:prstGeom>
          <a:gradFill flip="none" rotWithShape="1">
            <a:gsLst>
              <a:gs pos="21000">
                <a:srgbClr val="CC99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3000"/>
                            </p:stCondLst>
                            <p:childTnLst>
                              <p:par>
                                <p:cTn id="3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y-emirates-boat-1920x1200-wallpaper-bote-en-el-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8166" t="18683" r="16954" b="22598"/>
          <a:stretch>
            <a:fillRect/>
          </a:stretch>
        </p:blipFill>
        <p:spPr>
          <a:xfrm>
            <a:off x="2786050" y="3714752"/>
            <a:ext cx="3571900" cy="3143248"/>
          </a:xfrm>
          <a:prstGeom prst="rect">
            <a:avLst/>
          </a:prstGeom>
        </p:spPr>
      </p:pic>
      <p:pic>
        <p:nvPicPr>
          <p:cNvPr id="7" name="6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1857356" y="-428652"/>
            <a:ext cx="5505450" cy="5353059"/>
          </a:xfrm>
          <a:prstGeom prst="rect">
            <a:avLst/>
          </a:prstGeom>
        </p:spPr>
      </p:pic>
      <p:pic>
        <p:nvPicPr>
          <p:cNvPr id="8" name="7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t="18595"/>
          <a:stretch>
            <a:fillRect/>
          </a:stretch>
        </p:blipFill>
        <p:spPr>
          <a:xfrm rot="5400000">
            <a:off x="-145287" y="1431115"/>
            <a:ext cx="5505450" cy="4357684"/>
          </a:xfrm>
          <a:prstGeom prst="rect">
            <a:avLst/>
          </a:prstGeom>
        </p:spPr>
      </p:pic>
      <p:pic>
        <p:nvPicPr>
          <p:cNvPr id="9" name="8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4359" t="18683" r="9083"/>
          <a:stretch>
            <a:fillRect/>
          </a:stretch>
        </p:blipFill>
        <p:spPr>
          <a:xfrm rot="16200000">
            <a:off x="4860116" y="1359694"/>
            <a:ext cx="4214842" cy="4352926"/>
          </a:xfrm>
          <a:prstGeom prst="rect">
            <a:avLst/>
          </a:prstGeom>
        </p:spPr>
      </p:pic>
      <p:pic>
        <p:nvPicPr>
          <p:cNvPr id="10" name="9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976" t="15132" r="10466" b="19737"/>
          <a:stretch>
            <a:fillRect/>
          </a:stretch>
        </p:blipFill>
        <p:spPr>
          <a:xfrm>
            <a:off x="2500298" y="4286256"/>
            <a:ext cx="4214842" cy="3536157"/>
          </a:xfrm>
          <a:prstGeom prst="rect">
            <a:avLst/>
          </a:prstGeom>
        </p:spPr>
      </p:pic>
      <p:pic>
        <p:nvPicPr>
          <p:cNvPr id="11" name="10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764" t="22597" r="12976" b="22882"/>
          <a:stretch>
            <a:fillRect/>
          </a:stretch>
        </p:blipFill>
        <p:spPr>
          <a:xfrm rot="10800000">
            <a:off x="2500298" y="0"/>
            <a:ext cx="4143404" cy="2643230"/>
          </a:xfrm>
          <a:prstGeom prst="rect">
            <a:avLst/>
          </a:prstGeom>
        </p:spPr>
      </p:pic>
      <p:pic>
        <p:nvPicPr>
          <p:cNvPr id="12" name="11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678" t="18594" r="9169" b="9342"/>
          <a:stretch>
            <a:fillRect/>
          </a:stretch>
        </p:blipFill>
        <p:spPr>
          <a:xfrm rot="5400000">
            <a:off x="-607255" y="1750207"/>
            <a:ext cx="4357720" cy="3857653"/>
          </a:xfrm>
          <a:prstGeom prst="rect">
            <a:avLst/>
          </a:prstGeom>
        </p:spPr>
      </p:pic>
      <p:pic>
        <p:nvPicPr>
          <p:cNvPr id="13" name="12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9169" t="17349" r="10381"/>
          <a:stretch>
            <a:fillRect/>
          </a:stretch>
        </p:blipFill>
        <p:spPr>
          <a:xfrm rot="16200000">
            <a:off x="5926928" y="1502570"/>
            <a:ext cx="4429155" cy="442436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tes-de-pesca-en-Florida Keys fishing boats in turquoise waterw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4286260" y="-357202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86260" y="6000756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4214810" y="-142900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32619" y="5544789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4179091" y="5036355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179091" y="107133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4071934" y="500042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4071934" y="4572008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071934" y="4000504"/>
            <a:ext cx="1000132" cy="2143140"/>
          </a:xfrm>
          <a:prstGeom prst="moon">
            <a:avLst>
              <a:gd name="adj" fmla="val 28018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004882">
            <a:off x="4098576" y="845775"/>
            <a:ext cx="1000132" cy="2143140"/>
          </a:xfrm>
          <a:prstGeom prst="moon">
            <a:avLst>
              <a:gd name="adj" fmla="val 28031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004882">
            <a:off x="4010274" y="1159973"/>
            <a:ext cx="1160005" cy="2403510"/>
          </a:xfrm>
          <a:prstGeom prst="moon">
            <a:avLst>
              <a:gd name="adj" fmla="val 25044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3979306" y="3378752"/>
            <a:ext cx="1160005" cy="2403510"/>
          </a:xfrm>
          <a:prstGeom prst="moon">
            <a:avLst>
              <a:gd name="adj" fmla="val 25027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004882">
            <a:off x="4054958" y="1616608"/>
            <a:ext cx="1137348" cy="2471618"/>
          </a:xfrm>
          <a:prstGeom prst="moon">
            <a:avLst>
              <a:gd name="adj" fmla="val 24906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>
            <a:off x="4020792" y="2837200"/>
            <a:ext cx="1145142" cy="2471618"/>
          </a:xfrm>
          <a:prstGeom prst="moon">
            <a:avLst>
              <a:gd name="adj" fmla="val 26263"/>
            </a:avLst>
          </a:prstGeom>
          <a:gradFill flip="none" rotWithShape="1">
            <a:gsLst>
              <a:gs pos="55000">
                <a:srgbClr val="0000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ceros turisticos barcos montañas 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20 Imagen" descr="gen_image_produit.ph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8088" y="428604"/>
            <a:ext cx="2381235" cy="1785926"/>
          </a:xfrm>
          <a:prstGeom prst="rect">
            <a:avLst/>
          </a:prstGeom>
        </p:spPr>
      </p:pic>
      <p:pic>
        <p:nvPicPr>
          <p:cNvPr id="22" name="21 Imagen" descr="gen_image_produit.ph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2336" y="4429132"/>
            <a:ext cx="2309797" cy="1732348"/>
          </a:xfrm>
          <a:prstGeom prst="rect">
            <a:avLst/>
          </a:prstGeom>
        </p:spPr>
      </p:pic>
      <p:pic>
        <p:nvPicPr>
          <p:cNvPr id="23" name="22 Imagen" descr="gen_image_produit.ph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476" y="2571744"/>
            <a:ext cx="2166921" cy="1625191"/>
          </a:xfrm>
          <a:prstGeom prst="rect">
            <a:avLst/>
          </a:prstGeom>
        </p:spPr>
      </p:pic>
      <p:pic>
        <p:nvPicPr>
          <p:cNvPr id="24" name="23 Imagen" descr="gen_image_produit.ph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072" y="2285992"/>
            <a:ext cx="2238359" cy="1678769"/>
          </a:xfrm>
          <a:prstGeom prst="rect">
            <a:avLst/>
          </a:prstGeom>
        </p:spPr>
      </p:pic>
      <p:pic>
        <p:nvPicPr>
          <p:cNvPr id="25" name="24 Imagen" descr="gen_image_produit.ph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9724" y="1357298"/>
            <a:ext cx="2286016" cy="1714512"/>
          </a:xfrm>
          <a:prstGeom prst="rect">
            <a:avLst/>
          </a:prstGeom>
        </p:spPr>
      </p:pic>
      <p:pic>
        <p:nvPicPr>
          <p:cNvPr id="26" name="25 Imagen" descr="gen_image_produit.ph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3786190"/>
            <a:ext cx="2286017" cy="1714512"/>
          </a:xfrm>
          <a:prstGeom prst="rect">
            <a:avLst/>
          </a:prstGeom>
        </p:spPr>
      </p:pic>
      <p:pic>
        <p:nvPicPr>
          <p:cNvPr id="27" name="26 Imagen" descr="gen_image_produit.ph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138" y="3714752"/>
            <a:ext cx="2309797" cy="1732348"/>
          </a:xfrm>
          <a:prstGeom prst="rect">
            <a:avLst/>
          </a:prstGeom>
        </p:spPr>
      </p:pic>
      <p:pic>
        <p:nvPicPr>
          <p:cNvPr id="28" name="27 Imagen" descr="gen_image_produit.ph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928670"/>
            <a:ext cx="2309797" cy="1732348"/>
          </a:xfrm>
          <a:prstGeom prst="rect">
            <a:avLst/>
          </a:prstGeom>
        </p:spPr>
      </p:pic>
      <p:pic>
        <p:nvPicPr>
          <p:cNvPr id="29" name="28 Imagen" descr="gen_image_produit.ph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2357430"/>
            <a:ext cx="2309797" cy="173234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3500430" y="0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4500562" y="0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3500430" y="571480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4500562" y="571480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3500430" y="1143008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4500562" y="1143008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3500430" y="1714488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4500562" y="1714488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3500430" y="2286016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4500562" y="2286016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3500430" y="2857496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4500562" y="2857496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3500430" y="3429024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4500562" y="3429024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3500430" y="4000504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4500562" y="4000504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3500430" y="4572008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4500562" y="4572008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3500430" y="5143488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H="1">
            <a:off x="4500562" y="5143488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3500430" y="5715016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H="1">
            <a:off x="4500562" y="5715016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3500430" y="6286496"/>
            <a:ext cx="1071570" cy="857232"/>
          </a:xfrm>
          <a:prstGeom prst="diagStripe">
            <a:avLst/>
          </a:prstGeom>
          <a:blipFill>
            <a:blip r:embed="rId3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H="1">
            <a:off x="4500562" y="6286496"/>
            <a:ext cx="1062046" cy="857232"/>
          </a:xfrm>
          <a:prstGeom prst="diagStripe">
            <a:avLst/>
          </a:prstGeom>
          <a:blipFill>
            <a:blip r:embed="rId4" cstate="print">
              <a:lum bright="-10000" contrast="40000"/>
            </a:blip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ias-de-las-islas-malvinas-falkland-islands-playas-beaches-mar-agua-turquesa-vacaciones-lugares-turisticos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0"/>
            <a:ext cx="3071802" cy="2786082"/>
          </a:xfrm>
          <a:prstGeom prst="chevron">
            <a:avLst>
              <a:gd name="adj" fmla="val 99265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643438" y="0"/>
            <a:ext cx="3071802" cy="2786082"/>
          </a:xfrm>
          <a:prstGeom prst="chevron">
            <a:avLst>
              <a:gd name="adj" fmla="val 101598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00166" y="1000108"/>
            <a:ext cx="3071802" cy="2786082"/>
          </a:xfrm>
          <a:prstGeom prst="chevron">
            <a:avLst>
              <a:gd name="adj" fmla="val 10038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643438" y="1000108"/>
            <a:ext cx="3071802" cy="2786082"/>
          </a:xfrm>
          <a:prstGeom prst="chevron">
            <a:avLst>
              <a:gd name="adj" fmla="val 10076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00166" y="2071678"/>
            <a:ext cx="3071802" cy="2786082"/>
          </a:xfrm>
          <a:prstGeom prst="chevron">
            <a:avLst>
              <a:gd name="adj" fmla="val 10026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4643438" y="2071678"/>
            <a:ext cx="3071802" cy="2786082"/>
          </a:xfrm>
          <a:prstGeom prst="chevron">
            <a:avLst>
              <a:gd name="adj" fmla="val 101480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428728" y="2928934"/>
            <a:ext cx="3071802" cy="2786082"/>
          </a:xfrm>
          <a:prstGeom prst="chevron">
            <a:avLst>
              <a:gd name="adj" fmla="val 99033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4572000" y="2928934"/>
            <a:ext cx="3071802" cy="2786082"/>
          </a:xfrm>
          <a:prstGeom prst="chevron">
            <a:avLst>
              <a:gd name="adj" fmla="val 100013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500166" y="4071918"/>
            <a:ext cx="3071802" cy="2786082"/>
          </a:xfrm>
          <a:prstGeom prst="chevron">
            <a:avLst>
              <a:gd name="adj" fmla="val 99149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4572000" y="4071918"/>
            <a:ext cx="3071802" cy="2786082"/>
          </a:xfrm>
          <a:prstGeom prst="chevron">
            <a:avLst>
              <a:gd name="adj" fmla="val 99639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ise ship in the clear blue Caribbean oce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0502">
            <a:off x="-25064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66720">
            <a:off x="-25727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40502">
            <a:off x="903630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66720">
            <a:off x="902967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40502">
            <a:off x="1832324" y="4118346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66720">
            <a:off x="1831661" y="176022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40502">
            <a:off x="2761018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66720">
            <a:off x="2760355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40502">
            <a:off x="3689711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66720">
            <a:off x="3689048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840502">
            <a:off x="4618405" y="411835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66720">
            <a:off x="4617742" y="1760232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840502">
            <a:off x="5547099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266720">
            <a:off x="5546436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40502">
            <a:off x="6475793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66720">
            <a:off x="6475130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840502">
            <a:off x="7329140" y="4134679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66720">
            <a:off x="7400812" y="1847059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840502">
            <a:off x="8257834" y="4134677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66720">
            <a:off x="8329506" y="1847060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1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ias-de-las-islas-malvinas-falkland-islands-playas-beaches-mar-agua-turquesa-vacaciones-lugares-turistico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10800000">
            <a:off x="2786050" y="6286520"/>
            <a:ext cx="3857652" cy="142876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0800000">
            <a:off x="2714612" y="6000768"/>
            <a:ext cx="400052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0800000">
            <a:off x="2643174" y="5715016"/>
            <a:ext cx="414340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2571736" y="5429264"/>
            <a:ext cx="428628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0800000">
            <a:off x="2500298" y="5143512"/>
            <a:ext cx="442915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0800000">
            <a:off x="2428860" y="4857760"/>
            <a:ext cx="457203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10800000">
            <a:off x="2357422" y="4572008"/>
            <a:ext cx="471490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0800000">
            <a:off x="2285984" y="4286256"/>
            <a:ext cx="485778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0800000">
            <a:off x="2214546" y="4000504"/>
            <a:ext cx="500066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0800000">
            <a:off x="2143108" y="3714752"/>
            <a:ext cx="514353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0800000">
            <a:off x="2071670" y="3429000"/>
            <a:ext cx="528641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0800000">
            <a:off x="2000232" y="3143248"/>
            <a:ext cx="542928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0800000">
            <a:off x="1928794" y="2857496"/>
            <a:ext cx="557216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0800000">
            <a:off x="1857356" y="2571744"/>
            <a:ext cx="571504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0800000">
            <a:off x="1785918" y="2285992"/>
            <a:ext cx="585791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0800000">
            <a:off x="1714480" y="2000240"/>
            <a:ext cx="600079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0800000">
            <a:off x="1643042" y="1714488"/>
            <a:ext cx="614366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0800000">
            <a:off x="1571604" y="1428736"/>
            <a:ext cx="628654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10800000">
            <a:off x="1500166" y="1142984"/>
            <a:ext cx="642942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10800000">
            <a:off x="1428728" y="857232"/>
            <a:ext cx="657229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10800000">
            <a:off x="1357290" y="571480"/>
            <a:ext cx="671517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10800000">
            <a:off x="1285852" y="285728"/>
            <a:ext cx="685804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10800000">
            <a:off x="1214414" y="-3"/>
            <a:ext cx="7000924" cy="214292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10800000">
            <a:off x="2928926" y="6715124"/>
            <a:ext cx="3571900" cy="142876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10800000">
            <a:off x="2857488" y="6500834"/>
            <a:ext cx="3714776" cy="142876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00"/>
                            </p:stCondLst>
                            <p:childTnLst>
                              <p:par>
                                <p:cTn id="184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-yV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071538" y="0"/>
            <a:ext cx="3357586" cy="6858000"/>
          </a:xfrm>
          <a:prstGeom prst="moon">
            <a:avLst>
              <a:gd name="adj" fmla="val 351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3214710" cy="6858000"/>
          </a:xfrm>
          <a:prstGeom prst="moon">
            <a:avLst>
              <a:gd name="adj" fmla="val 3973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00166" y="0"/>
            <a:ext cx="3071834" cy="6858000"/>
          </a:xfrm>
          <a:prstGeom prst="moon">
            <a:avLst>
              <a:gd name="adj" fmla="val 498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0"/>
            <a:ext cx="2928958" cy="6858000"/>
          </a:xfrm>
          <a:prstGeom prst="moon">
            <a:avLst>
              <a:gd name="adj" fmla="val 395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0"/>
            <a:ext cx="2643206" cy="6858000"/>
          </a:xfrm>
          <a:prstGeom prst="moon">
            <a:avLst>
              <a:gd name="adj" fmla="val 483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461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0"/>
            <a:ext cx="2357454" cy="6858000"/>
          </a:xfrm>
          <a:prstGeom prst="moon">
            <a:avLst>
              <a:gd name="adj" fmla="val 492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86248" y="0"/>
            <a:ext cx="2428892" cy="6858000"/>
          </a:xfrm>
          <a:prstGeom prst="moon">
            <a:avLst>
              <a:gd name="adj" fmla="val 425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857488" y="0"/>
            <a:ext cx="1785950" cy="6858000"/>
          </a:xfrm>
          <a:prstGeom prst="moon">
            <a:avLst>
              <a:gd name="adj" fmla="val 607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357686" y="0"/>
            <a:ext cx="2000264" cy="6858000"/>
          </a:xfrm>
          <a:prstGeom prst="moon">
            <a:avLst>
              <a:gd name="adj" fmla="val 643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214678" y="0"/>
            <a:ext cx="1571636" cy="6858000"/>
          </a:xfrm>
          <a:prstGeom prst="moon">
            <a:avLst>
              <a:gd name="adj" fmla="val 7601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286248" y="0"/>
            <a:ext cx="1714512" cy="6858000"/>
          </a:xfrm>
          <a:prstGeom prst="moon">
            <a:avLst>
              <a:gd name="adj" fmla="val 603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1F7B77">
                  <a:shade val="67500"/>
                  <a:satMod val="115000"/>
                </a:srgbClr>
              </a:gs>
              <a:gs pos="100000">
                <a:srgbClr val="1F7B7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ias-de-las-islas-malvinas-falkland-islands-playas-beaches-mar-agua-turquesa-vacaciones-lugares-turisticos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18851974">
            <a:off x="1935461" y="1398978"/>
            <a:ext cx="5429288" cy="550072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4000">
                <a:schemeClr val="tx1">
                  <a:alpha val="23000"/>
                </a:schemeClr>
              </a:gs>
              <a:gs pos="50000">
                <a:srgbClr val="12D0D0">
                  <a:shade val="67500"/>
                  <a:satMod val="115000"/>
                </a:srgbClr>
              </a:gs>
              <a:gs pos="100000">
                <a:srgbClr val="12D0D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51974">
            <a:off x="2184334" y="1937536"/>
            <a:ext cx="4919466" cy="498319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4000">
                <a:schemeClr val="tx1">
                  <a:alpha val="23000"/>
                </a:schemeClr>
              </a:gs>
              <a:gs pos="50000">
                <a:srgbClr val="12D0D0">
                  <a:shade val="67500"/>
                  <a:satMod val="115000"/>
                </a:srgbClr>
              </a:gs>
              <a:gs pos="100000">
                <a:srgbClr val="12D0D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51974">
            <a:off x="2327737" y="2290668"/>
            <a:ext cx="4561399" cy="4634115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4000">
                <a:schemeClr val="tx1">
                  <a:alpha val="23000"/>
                </a:schemeClr>
              </a:gs>
              <a:gs pos="50000">
                <a:srgbClr val="12D0D0">
                  <a:shade val="67500"/>
                  <a:satMod val="115000"/>
                </a:srgbClr>
              </a:gs>
              <a:gs pos="100000">
                <a:srgbClr val="12D0D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1974">
            <a:off x="2538761" y="2698213"/>
            <a:ext cx="4140043" cy="424765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4000">
                <a:schemeClr val="tx1">
                  <a:alpha val="23000"/>
                </a:schemeClr>
              </a:gs>
              <a:gs pos="50000">
                <a:srgbClr val="12D0D0">
                  <a:shade val="67500"/>
                  <a:satMod val="115000"/>
                </a:srgbClr>
              </a:gs>
              <a:gs pos="100000">
                <a:srgbClr val="12D0D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51974">
            <a:off x="2676242" y="3006565"/>
            <a:ext cx="3863995" cy="39167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4000">
                <a:schemeClr val="tx1">
                  <a:alpha val="23000"/>
                </a:schemeClr>
              </a:gs>
              <a:gs pos="50000">
                <a:srgbClr val="12D0D0">
                  <a:shade val="67500"/>
                  <a:satMod val="115000"/>
                </a:srgbClr>
              </a:gs>
              <a:gs pos="100000">
                <a:srgbClr val="12D0D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51974">
            <a:off x="2811947" y="3367310"/>
            <a:ext cx="3520732" cy="35524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4000">
                <a:schemeClr val="tx1">
                  <a:alpha val="23000"/>
                </a:schemeClr>
              </a:gs>
              <a:gs pos="50000">
                <a:srgbClr val="12D0D0">
                  <a:shade val="67500"/>
                  <a:satMod val="115000"/>
                </a:srgbClr>
              </a:gs>
              <a:gs pos="100000">
                <a:srgbClr val="12D0D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51974">
            <a:off x="3036078" y="3711259"/>
            <a:ext cx="3144802" cy="322169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4000">
                <a:schemeClr val="tx1">
                  <a:alpha val="23000"/>
                </a:schemeClr>
              </a:gs>
              <a:gs pos="50000">
                <a:srgbClr val="12D0D0">
                  <a:shade val="67500"/>
                  <a:satMod val="115000"/>
                </a:srgbClr>
              </a:gs>
              <a:gs pos="100000">
                <a:srgbClr val="12D0D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5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C32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reeAmazingPictures.com-BYV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-2428892" y="3286124"/>
            <a:ext cx="5000660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6200000">
            <a:off x="6572232" y="3357562"/>
            <a:ext cx="5000660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2071702" y="3286124"/>
            <a:ext cx="4857784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357918" y="3357562"/>
            <a:ext cx="4857784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 flipV="1">
            <a:off x="6143604" y="3357562"/>
            <a:ext cx="4714908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>
            <a:off x="-1714512" y="3286124"/>
            <a:ext cx="4714908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-1357322" y="3286124"/>
            <a:ext cx="4572032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6200000">
            <a:off x="5929290" y="3357562"/>
            <a:ext cx="4572032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>
            <a:off x="-995638" y="3281662"/>
            <a:ext cx="4420199" cy="142844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5400000" flipV="1">
            <a:off x="-648524" y="3291707"/>
            <a:ext cx="4297444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5400000">
            <a:off x="-285752" y="3286125"/>
            <a:ext cx="4143403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5400000">
            <a:off x="0" y="3286124"/>
            <a:ext cx="4000528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>
            <a:off x="285752" y="3286124"/>
            <a:ext cx="3857652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6200000">
            <a:off x="5714977" y="3357563"/>
            <a:ext cx="4429156" cy="142874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6200000">
            <a:off x="5511169" y="3347056"/>
            <a:ext cx="4265269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6200000">
            <a:off x="5214910" y="3357562"/>
            <a:ext cx="4143404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6200000">
            <a:off x="5072068" y="3357562"/>
            <a:ext cx="4000527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6200000">
            <a:off x="4867175" y="3348107"/>
            <a:ext cx="3838742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5400000">
            <a:off x="571504" y="3286124"/>
            <a:ext cx="3714776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5400000">
            <a:off x="821537" y="3250405"/>
            <a:ext cx="3643338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5400000">
            <a:off x="1071571" y="3286124"/>
            <a:ext cx="3571897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5400000">
            <a:off x="1357322" y="3286124"/>
            <a:ext cx="3429024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5400000">
            <a:off x="1607307" y="3250421"/>
            <a:ext cx="3357586" cy="142844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5400000">
            <a:off x="1893092" y="3250425"/>
            <a:ext cx="3214708" cy="142844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5400000">
            <a:off x="2178843" y="3250421"/>
            <a:ext cx="3071834" cy="142844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apecio"/>
          <p:cNvSpPr/>
          <p:nvPr/>
        </p:nvSpPr>
        <p:spPr>
          <a:xfrm rot="16200000">
            <a:off x="4643407" y="3357563"/>
            <a:ext cx="3714776" cy="142874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apecio"/>
          <p:cNvSpPr/>
          <p:nvPr/>
        </p:nvSpPr>
        <p:spPr>
          <a:xfrm rot="16200000">
            <a:off x="4429092" y="3357559"/>
            <a:ext cx="3571899" cy="142877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apecio"/>
          <p:cNvSpPr/>
          <p:nvPr/>
        </p:nvSpPr>
        <p:spPr>
          <a:xfrm rot="16200000">
            <a:off x="4214779" y="3357560"/>
            <a:ext cx="3429024" cy="142879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apecio"/>
          <p:cNvSpPr/>
          <p:nvPr/>
        </p:nvSpPr>
        <p:spPr>
          <a:xfrm rot="16200000">
            <a:off x="3964779" y="3321841"/>
            <a:ext cx="3357583" cy="142877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apecio"/>
          <p:cNvSpPr/>
          <p:nvPr/>
        </p:nvSpPr>
        <p:spPr>
          <a:xfrm rot="16200000">
            <a:off x="3821901" y="3321843"/>
            <a:ext cx="3214710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apecio"/>
          <p:cNvSpPr/>
          <p:nvPr/>
        </p:nvSpPr>
        <p:spPr>
          <a:xfrm rot="16200000">
            <a:off x="3679026" y="3321841"/>
            <a:ext cx="3071833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apecio"/>
          <p:cNvSpPr/>
          <p:nvPr/>
        </p:nvSpPr>
        <p:spPr>
          <a:xfrm rot="16200000">
            <a:off x="3536149" y="3250405"/>
            <a:ext cx="2928958" cy="142876"/>
          </a:xfrm>
          <a:prstGeom prst="trapezoid">
            <a:avLst/>
          </a:prstGeom>
          <a:gradFill flip="none" rotWithShape="1">
            <a:gsLst>
              <a:gs pos="21000">
                <a:srgbClr val="003192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3000"/>
                            </p:stCondLst>
                            <p:childTnLst>
                              <p:par>
                                <p:cTn id="3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8166" t="18683" r="16954" b="22598"/>
          <a:stretch>
            <a:fillRect/>
          </a:stretch>
        </p:blipFill>
        <p:spPr>
          <a:xfrm>
            <a:off x="2786050" y="3714752"/>
            <a:ext cx="3571900" cy="3143248"/>
          </a:xfrm>
          <a:prstGeom prst="rect">
            <a:avLst/>
          </a:prstGeom>
        </p:spPr>
      </p:pic>
      <p:pic>
        <p:nvPicPr>
          <p:cNvPr id="7" name="6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1857356" y="-428652"/>
            <a:ext cx="5505450" cy="5353059"/>
          </a:xfrm>
          <a:prstGeom prst="rect">
            <a:avLst/>
          </a:prstGeom>
        </p:spPr>
      </p:pic>
      <p:pic>
        <p:nvPicPr>
          <p:cNvPr id="8" name="7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t="18595"/>
          <a:stretch>
            <a:fillRect/>
          </a:stretch>
        </p:blipFill>
        <p:spPr>
          <a:xfrm rot="5400000">
            <a:off x="-145287" y="1431115"/>
            <a:ext cx="5505450" cy="4357684"/>
          </a:xfrm>
          <a:prstGeom prst="rect">
            <a:avLst/>
          </a:prstGeom>
        </p:spPr>
      </p:pic>
      <p:pic>
        <p:nvPicPr>
          <p:cNvPr id="9" name="8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4359" t="18683" r="9083"/>
          <a:stretch>
            <a:fillRect/>
          </a:stretch>
        </p:blipFill>
        <p:spPr>
          <a:xfrm rot="16200000">
            <a:off x="4860116" y="1359694"/>
            <a:ext cx="4214842" cy="4352926"/>
          </a:xfrm>
          <a:prstGeom prst="rect">
            <a:avLst/>
          </a:prstGeom>
        </p:spPr>
      </p:pic>
      <p:pic>
        <p:nvPicPr>
          <p:cNvPr id="10" name="9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976" t="15132" r="10466" b="19737"/>
          <a:stretch>
            <a:fillRect/>
          </a:stretch>
        </p:blipFill>
        <p:spPr>
          <a:xfrm>
            <a:off x="2500298" y="4286256"/>
            <a:ext cx="4214842" cy="3536157"/>
          </a:xfrm>
          <a:prstGeom prst="rect">
            <a:avLst/>
          </a:prstGeom>
        </p:spPr>
      </p:pic>
      <p:pic>
        <p:nvPicPr>
          <p:cNvPr id="11" name="10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764" t="22597" r="12976" b="22882"/>
          <a:stretch>
            <a:fillRect/>
          </a:stretch>
        </p:blipFill>
        <p:spPr>
          <a:xfrm rot="10800000">
            <a:off x="2500298" y="0"/>
            <a:ext cx="4143404" cy="2643230"/>
          </a:xfrm>
          <a:prstGeom prst="rect">
            <a:avLst/>
          </a:prstGeom>
        </p:spPr>
      </p:pic>
      <p:pic>
        <p:nvPicPr>
          <p:cNvPr id="12" name="11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678" t="18594" r="9169" b="9342"/>
          <a:stretch>
            <a:fillRect/>
          </a:stretch>
        </p:blipFill>
        <p:spPr>
          <a:xfrm rot="5400000">
            <a:off x="-607255" y="1750207"/>
            <a:ext cx="4357720" cy="3857653"/>
          </a:xfrm>
          <a:prstGeom prst="rect">
            <a:avLst/>
          </a:prstGeom>
        </p:spPr>
      </p:pic>
      <p:pic>
        <p:nvPicPr>
          <p:cNvPr id="13" name="12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9169" t="17349" r="10381"/>
          <a:stretch>
            <a:fillRect/>
          </a:stretch>
        </p:blipFill>
        <p:spPr>
          <a:xfrm rot="16200000">
            <a:off x="5926928" y="1502570"/>
            <a:ext cx="4429155" cy="442436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ias-de-las-islas-malvinas-falkland-islands-playas-beaches-mar-agua-turquesa-vacaciones-lugares-turisticos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4286260" y="-357202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86260" y="6000756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4214810" y="-142900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32619" y="5544789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4179091" y="5036355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179091" y="107133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4071934" y="500042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4071934" y="4572008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071934" y="4000504"/>
            <a:ext cx="1000132" cy="2143140"/>
          </a:xfrm>
          <a:prstGeom prst="moon">
            <a:avLst>
              <a:gd name="adj" fmla="val 28018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004882">
            <a:off x="4098576" y="845775"/>
            <a:ext cx="1000132" cy="2143140"/>
          </a:xfrm>
          <a:prstGeom prst="moon">
            <a:avLst>
              <a:gd name="adj" fmla="val 28031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004882">
            <a:off x="4010274" y="1159973"/>
            <a:ext cx="1160005" cy="2403510"/>
          </a:xfrm>
          <a:prstGeom prst="moon">
            <a:avLst>
              <a:gd name="adj" fmla="val 25044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3979306" y="3378752"/>
            <a:ext cx="1160005" cy="2403510"/>
          </a:xfrm>
          <a:prstGeom prst="moon">
            <a:avLst>
              <a:gd name="adj" fmla="val 25027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004882">
            <a:off x="4054958" y="1616608"/>
            <a:ext cx="1137348" cy="2471618"/>
          </a:xfrm>
          <a:prstGeom prst="moon">
            <a:avLst>
              <a:gd name="adj" fmla="val 24906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>
            <a:off x="4020792" y="2837200"/>
            <a:ext cx="1145142" cy="2471618"/>
          </a:xfrm>
          <a:prstGeom prst="moon">
            <a:avLst>
              <a:gd name="adj" fmla="val 26263"/>
            </a:avLst>
          </a:prstGeom>
          <a:gradFill flip="none" rotWithShape="1">
            <a:gsLst>
              <a:gs pos="27000">
                <a:schemeClr val="tx1"/>
              </a:gs>
              <a:gs pos="50000">
                <a:srgbClr val="31BFB8">
                  <a:shade val="67500"/>
                  <a:satMod val="115000"/>
                </a:srgbClr>
              </a:gs>
              <a:gs pos="100000">
                <a:srgbClr val="31BF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1C54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ce-coast-view-1920x1200-wallpaper-vista-de-la-costa-en-gr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14" name="13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857232"/>
            <a:ext cx="1381124" cy="1381124"/>
          </a:xfrm>
          <a:prstGeom prst="rect">
            <a:avLst/>
          </a:prstGeom>
        </p:spPr>
      </p:pic>
      <p:pic>
        <p:nvPicPr>
          <p:cNvPr id="15" name="14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4786322"/>
            <a:ext cx="1381124" cy="1381124"/>
          </a:xfrm>
          <a:prstGeom prst="rect">
            <a:avLst/>
          </a:prstGeom>
        </p:spPr>
      </p:pic>
      <p:pic>
        <p:nvPicPr>
          <p:cNvPr id="16" name="15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857496"/>
            <a:ext cx="1381124" cy="1381124"/>
          </a:xfrm>
          <a:prstGeom prst="rect">
            <a:avLst/>
          </a:prstGeom>
        </p:spPr>
      </p:pic>
      <p:pic>
        <p:nvPicPr>
          <p:cNvPr id="17" name="16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1428736"/>
            <a:ext cx="1381124" cy="1381124"/>
          </a:xfrm>
          <a:prstGeom prst="rect">
            <a:avLst/>
          </a:prstGeom>
        </p:spPr>
      </p:pic>
      <p:pic>
        <p:nvPicPr>
          <p:cNvPr id="18" name="17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4214818"/>
            <a:ext cx="1381124" cy="1381124"/>
          </a:xfrm>
          <a:prstGeom prst="rect">
            <a:avLst/>
          </a:prstGeom>
        </p:spPr>
      </p:pic>
      <p:pic>
        <p:nvPicPr>
          <p:cNvPr id="19" name="18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857496"/>
            <a:ext cx="1381124" cy="1381124"/>
          </a:xfrm>
          <a:prstGeom prst="rect">
            <a:avLst/>
          </a:prstGeom>
        </p:spPr>
      </p:pic>
      <p:pic>
        <p:nvPicPr>
          <p:cNvPr id="20" name="19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1357298"/>
            <a:ext cx="1381124" cy="1381124"/>
          </a:xfrm>
          <a:prstGeom prst="rect">
            <a:avLst/>
          </a:prstGeom>
        </p:spPr>
      </p:pic>
      <p:pic>
        <p:nvPicPr>
          <p:cNvPr id="21" name="20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4071942"/>
            <a:ext cx="1381124" cy="1381124"/>
          </a:xfrm>
          <a:prstGeom prst="rect">
            <a:avLst/>
          </a:prstGeom>
        </p:spPr>
      </p:pic>
      <p:pic>
        <p:nvPicPr>
          <p:cNvPr id="22" name="21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428992" y="2143116"/>
            <a:ext cx="2286016" cy="250033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1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OTOFRONTERA.com-Bar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3500430" y="0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4500562" y="0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3500430" y="571480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4500562" y="571480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3500430" y="1143008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4500562" y="1143008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3500430" y="1714488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4500562" y="1714488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3500430" y="2286016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4500562" y="2286016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3500430" y="2857496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4500562" y="2857496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3500430" y="3429024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4500562" y="3429024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3500430" y="4000504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4500562" y="4000504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3500430" y="4572008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4500562" y="4572008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3500430" y="5143488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H="1">
            <a:off x="4500562" y="5143488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3500430" y="5715016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H="1">
            <a:off x="4500562" y="5715016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3500430" y="6286496"/>
            <a:ext cx="1071570" cy="857232"/>
          </a:xfrm>
          <a:prstGeom prst="diagStripe">
            <a:avLst/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H="1">
            <a:off x="4500562" y="6286496"/>
            <a:ext cx="1062046" cy="857232"/>
          </a:xfrm>
          <a:prstGeom prst="diagStripe">
            <a:avLst/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3175">
            <a:solidFill>
              <a:schemeClr val="tx1">
                <a:lumMod val="7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71D09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ermoso paisaje en las montañas de Karst en Yangshuo Guilin,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1500166" y="0"/>
            <a:ext cx="3071802" cy="2786082"/>
          </a:xfrm>
          <a:prstGeom prst="chevron">
            <a:avLst>
              <a:gd name="adj" fmla="val 99265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643438" y="0"/>
            <a:ext cx="3071802" cy="2786082"/>
          </a:xfrm>
          <a:prstGeom prst="chevron">
            <a:avLst>
              <a:gd name="adj" fmla="val 101598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500166" y="1000108"/>
            <a:ext cx="3071802" cy="2786082"/>
          </a:xfrm>
          <a:prstGeom prst="chevron">
            <a:avLst>
              <a:gd name="adj" fmla="val 100386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4643438" y="1000108"/>
            <a:ext cx="3071802" cy="2786082"/>
          </a:xfrm>
          <a:prstGeom prst="chevron">
            <a:avLst>
              <a:gd name="adj" fmla="val 100760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500166" y="2071678"/>
            <a:ext cx="3071802" cy="2786082"/>
          </a:xfrm>
          <a:prstGeom prst="chevron">
            <a:avLst>
              <a:gd name="adj" fmla="val 10026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4643438" y="2071678"/>
            <a:ext cx="3071802" cy="2786082"/>
          </a:xfrm>
          <a:prstGeom prst="chevron">
            <a:avLst>
              <a:gd name="adj" fmla="val 101480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428728" y="2928934"/>
            <a:ext cx="3071802" cy="2786082"/>
          </a:xfrm>
          <a:prstGeom prst="chevron">
            <a:avLst>
              <a:gd name="adj" fmla="val 99033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4572000" y="2928934"/>
            <a:ext cx="3071802" cy="2786082"/>
          </a:xfrm>
          <a:prstGeom prst="chevron">
            <a:avLst>
              <a:gd name="adj" fmla="val 100013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500166" y="4071918"/>
            <a:ext cx="3071802" cy="2786082"/>
          </a:xfrm>
          <a:prstGeom prst="chevron">
            <a:avLst>
              <a:gd name="adj" fmla="val 9914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4572000" y="4071918"/>
            <a:ext cx="3071802" cy="2786082"/>
          </a:xfrm>
          <a:prstGeom prst="chevron">
            <a:avLst>
              <a:gd name="adj" fmla="val 99639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1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0502">
            <a:off x="-25064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66720">
            <a:off x="-25727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40502">
            <a:off x="903630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66720">
            <a:off x="902967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40502">
            <a:off x="1832324" y="4118346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66720">
            <a:off x="1831661" y="176022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40502">
            <a:off x="2761018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66720">
            <a:off x="2760355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40502">
            <a:off x="3689711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66720">
            <a:off x="3689048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840502">
            <a:off x="4618405" y="411835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66720">
            <a:off x="4617742" y="1760232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840502">
            <a:off x="5547099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266720">
            <a:off x="5546436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40502">
            <a:off x="6475793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66720">
            <a:off x="6475130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840502">
            <a:off x="7329140" y="4134679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66720">
            <a:off x="7400812" y="1847059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840502">
            <a:off x="8257834" y="4134677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66720">
            <a:off x="8329506" y="1847060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1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pñ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10800000">
            <a:off x="2786050" y="6286520"/>
            <a:ext cx="3857652" cy="142876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0800000">
            <a:off x="2714612" y="6000768"/>
            <a:ext cx="400052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0800000">
            <a:off x="2643174" y="5715016"/>
            <a:ext cx="414340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2571736" y="5429264"/>
            <a:ext cx="428628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0800000">
            <a:off x="2500298" y="5143512"/>
            <a:ext cx="442915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0800000">
            <a:off x="2428860" y="4857760"/>
            <a:ext cx="457203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10800000">
            <a:off x="2357422" y="4572008"/>
            <a:ext cx="471490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0800000">
            <a:off x="2285984" y="4286256"/>
            <a:ext cx="485778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0800000">
            <a:off x="2214546" y="4000504"/>
            <a:ext cx="500066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0800000">
            <a:off x="2143108" y="3714752"/>
            <a:ext cx="514353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0800000">
            <a:off x="2071670" y="3429000"/>
            <a:ext cx="528641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0800000">
            <a:off x="2000232" y="3143248"/>
            <a:ext cx="542928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0800000">
            <a:off x="1928794" y="2857496"/>
            <a:ext cx="557216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0800000">
            <a:off x="1857356" y="2571744"/>
            <a:ext cx="571504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0800000">
            <a:off x="1785918" y="2285992"/>
            <a:ext cx="585791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0800000">
            <a:off x="1714480" y="2000240"/>
            <a:ext cx="600079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0800000">
            <a:off x="1643042" y="1714488"/>
            <a:ext cx="614366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0800000">
            <a:off x="1571604" y="1428736"/>
            <a:ext cx="6286544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10800000">
            <a:off x="1500166" y="1142984"/>
            <a:ext cx="6429420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10800000">
            <a:off x="1428728" y="857232"/>
            <a:ext cx="6572296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10800000">
            <a:off x="1357290" y="571480"/>
            <a:ext cx="6715172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10800000">
            <a:off x="1285852" y="285728"/>
            <a:ext cx="6858048" cy="214314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10800000">
            <a:off x="1214414" y="-3"/>
            <a:ext cx="7000924" cy="214292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10800000">
            <a:off x="2928926" y="6715124"/>
            <a:ext cx="3571900" cy="142876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10800000">
            <a:off x="2857488" y="6500834"/>
            <a:ext cx="3714776" cy="142876"/>
          </a:xfrm>
          <a:prstGeom prst="trapezoid">
            <a:avLst/>
          </a:prstGeom>
          <a:gradFill flip="none" rotWithShape="1">
            <a:gsLst>
              <a:gs pos="5900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00"/>
                            </p:stCondLst>
                            <p:childTnLst>
                              <p:par>
                                <p:cTn id="184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cha-rapida-con-motor-fuera-de-borda-en la playa de la Isla del Coco, Seychelles-mar-turqu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071538" y="0"/>
            <a:ext cx="3357586" cy="6858000"/>
          </a:xfrm>
          <a:prstGeom prst="moon">
            <a:avLst>
              <a:gd name="adj" fmla="val 351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3214710" cy="6858000"/>
          </a:xfrm>
          <a:prstGeom prst="moon">
            <a:avLst>
              <a:gd name="adj" fmla="val 3973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00166" y="0"/>
            <a:ext cx="3071834" cy="6858000"/>
          </a:xfrm>
          <a:prstGeom prst="moon">
            <a:avLst>
              <a:gd name="adj" fmla="val 498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0"/>
            <a:ext cx="2928958" cy="6858000"/>
          </a:xfrm>
          <a:prstGeom prst="moon">
            <a:avLst>
              <a:gd name="adj" fmla="val 395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0"/>
            <a:ext cx="2643206" cy="6858000"/>
          </a:xfrm>
          <a:prstGeom prst="moon">
            <a:avLst>
              <a:gd name="adj" fmla="val 483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461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0"/>
            <a:ext cx="2357454" cy="6858000"/>
          </a:xfrm>
          <a:prstGeom prst="moon">
            <a:avLst>
              <a:gd name="adj" fmla="val 492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86248" y="0"/>
            <a:ext cx="2428892" cy="6858000"/>
          </a:xfrm>
          <a:prstGeom prst="moon">
            <a:avLst>
              <a:gd name="adj" fmla="val 425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857488" y="0"/>
            <a:ext cx="1785950" cy="6858000"/>
          </a:xfrm>
          <a:prstGeom prst="moon">
            <a:avLst>
              <a:gd name="adj" fmla="val 607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357686" y="0"/>
            <a:ext cx="2000264" cy="6858000"/>
          </a:xfrm>
          <a:prstGeom prst="moon">
            <a:avLst>
              <a:gd name="adj" fmla="val 643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214678" y="0"/>
            <a:ext cx="1571636" cy="6858000"/>
          </a:xfrm>
          <a:prstGeom prst="moon">
            <a:avLst>
              <a:gd name="adj" fmla="val 7601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286248" y="0"/>
            <a:ext cx="1714512" cy="6858000"/>
          </a:xfrm>
          <a:prstGeom prst="moon">
            <a:avLst>
              <a:gd name="adj" fmla="val 603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u-siren-boat-1920x1200-wallpaper-hermoso-y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18851974">
            <a:off x="1935461" y="1398978"/>
            <a:ext cx="5429288" cy="550072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51974">
            <a:off x="2184334" y="1937536"/>
            <a:ext cx="4919466" cy="498319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51974">
            <a:off x="2327737" y="2290668"/>
            <a:ext cx="4561399" cy="4634115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1974">
            <a:off x="2538761" y="2698213"/>
            <a:ext cx="4140043" cy="424765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51974">
            <a:off x="2676242" y="3006565"/>
            <a:ext cx="3863995" cy="39167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51974">
            <a:off x="2811947" y="3367310"/>
            <a:ext cx="3520732" cy="35524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51974">
            <a:off x="3036078" y="3711259"/>
            <a:ext cx="3144802" cy="322169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92" y="0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5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46E52">
                  <a:shade val="30000"/>
                  <a:satMod val="115000"/>
                </a:srgbClr>
              </a:gs>
              <a:gs pos="50000">
                <a:srgbClr val="246E52">
                  <a:shade val="67500"/>
                  <a:satMod val="115000"/>
                </a:srgbClr>
              </a:gs>
              <a:gs pos="100000">
                <a:srgbClr val="246E52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ta-sea-corner-1920x1200-wallpaper-playas paradisia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-2428892" y="3286124"/>
            <a:ext cx="5000660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6200000">
            <a:off x="6572232" y="3357562"/>
            <a:ext cx="5000660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2071702" y="3286124"/>
            <a:ext cx="4857784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357918" y="3357562"/>
            <a:ext cx="4857784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 flipV="1">
            <a:off x="6143604" y="3357562"/>
            <a:ext cx="4714908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>
            <a:off x="-1714512" y="3286124"/>
            <a:ext cx="4714908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-1357322" y="3286124"/>
            <a:ext cx="4572032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6200000">
            <a:off x="5929290" y="3357562"/>
            <a:ext cx="4572032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>
            <a:off x="-995638" y="3281662"/>
            <a:ext cx="4420199" cy="142844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5400000" flipV="1">
            <a:off x="-648524" y="3291707"/>
            <a:ext cx="4297444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5400000">
            <a:off x="-285752" y="3286125"/>
            <a:ext cx="4143403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5400000">
            <a:off x="0" y="3286124"/>
            <a:ext cx="4000528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>
            <a:off x="285752" y="3286124"/>
            <a:ext cx="3857652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6200000">
            <a:off x="5714977" y="3357563"/>
            <a:ext cx="4429156" cy="142874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6200000">
            <a:off x="5511169" y="3347056"/>
            <a:ext cx="4265269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6200000">
            <a:off x="5214910" y="3357562"/>
            <a:ext cx="4143404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6200000">
            <a:off x="5072068" y="3357562"/>
            <a:ext cx="4000527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6200000">
            <a:off x="4867175" y="3348107"/>
            <a:ext cx="3838742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5400000">
            <a:off x="571504" y="3286124"/>
            <a:ext cx="3714776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5400000">
            <a:off x="821537" y="3250405"/>
            <a:ext cx="3643338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5400000">
            <a:off x="1071571" y="3286124"/>
            <a:ext cx="3571897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5400000">
            <a:off x="1357322" y="3286124"/>
            <a:ext cx="3429024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5400000">
            <a:off x="1607307" y="3250421"/>
            <a:ext cx="3357586" cy="142844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5400000">
            <a:off x="1893092" y="3250425"/>
            <a:ext cx="3214708" cy="142844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5400000">
            <a:off x="2178843" y="3250421"/>
            <a:ext cx="3071834" cy="142844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apecio"/>
          <p:cNvSpPr/>
          <p:nvPr/>
        </p:nvSpPr>
        <p:spPr>
          <a:xfrm rot="16200000">
            <a:off x="4643407" y="3357563"/>
            <a:ext cx="3714776" cy="142874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apecio"/>
          <p:cNvSpPr/>
          <p:nvPr/>
        </p:nvSpPr>
        <p:spPr>
          <a:xfrm rot="16200000">
            <a:off x="4429092" y="3357559"/>
            <a:ext cx="3571899" cy="142877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apecio"/>
          <p:cNvSpPr/>
          <p:nvPr/>
        </p:nvSpPr>
        <p:spPr>
          <a:xfrm rot="16200000">
            <a:off x="4214779" y="3357560"/>
            <a:ext cx="3429024" cy="142879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apecio"/>
          <p:cNvSpPr/>
          <p:nvPr/>
        </p:nvSpPr>
        <p:spPr>
          <a:xfrm rot="16200000">
            <a:off x="3964779" y="3321841"/>
            <a:ext cx="3357583" cy="142877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apecio"/>
          <p:cNvSpPr/>
          <p:nvPr/>
        </p:nvSpPr>
        <p:spPr>
          <a:xfrm rot="16200000">
            <a:off x="3821901" y="3321843"/>
            <a:ext cx="3214710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apecio"/>
          <p:cNvSpPr/>
          <p:nvPr/>
        </p:nvSpPr>
        <p:spPr>
          <a:xfrm rot="16200000">
            <a:off x="3679026" y="3321841"/>
            <a:ext cx="3071833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apecio"/>
          <p:cNvSpPr/>
          <p:nvPr/>
        </p:nvSpPr>
        <p:spPr>
          <a:xfrm rot="16200000">
            <a:off x="3536149" y="3250405"/>
            <a:ext cx="2928958" cy="142876"/>
          </a:xfrm>
          <a:prstGeom prst="trapezoid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1AC89A">
                  <a:shade val="67500"/>
                  <a:satMod val="115000"/>
                </a:srgbClr>
              </a:gs>
              <a:gs pos="100000">
                <a:srgbClr val="1AC8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5000"/>
                            </p:stCondLst>
                            <p:childTnLst>
                              <p:par>
                                <p:cTn id="3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/>
              </a:gs>
              <a:gs pos="50000">
                <a:srgbClr val="246E52">
                  <a:shade val="67500"/>
                  <a:satMod val="115000"/>
                </a:srgbClr>
              </a:gs>
              <a:gs pos="100000">
                <a:srgbClr val="246E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ñu8gt9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8166" t="18683" r="16954" b="22598"/>
          <a:stretch>
            <a:fillRect/>
          </a:stretch>
        </p:blipFill>
        <p:spPr>
          <a:xfrm>
            <a:off x="2786050" y="3714752"/>
            <a:ext cx="3571900" cy="3143248"/>
          </a:xfrm>
          <a:prstGeom prst="rect">
            <a:avLst/>
          </a:prstGeom>
        </p:spPr>
      </p:pic>
      <p:pic>
        <p:nvPicPr>
          <p:cNvPr id="7" name="6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1857356" y="-428652"/>
            <a:ext cx="5505450" cy="5353059"/>
          </a:xfrm>
          <a:prstGeom prst="rect">
            <a:avLst/>
          </a:prstGeom>
        </p:spPr>
      </p:pic>
      <p:pic>
        <p:nvPicPr>
          <p:cNvPr id="8" name="7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t="18595"/>
          <a:stretch>
            <a:fillRect/>
          </a:stretch>
        </p:blipFill>
        <p:spPr>
          <a:xfrm rot="5400000">
            <a:off x="-145287" y="1431115"/>
            <a:ext cx="5505450" cy="4357684"/>
          </a:xfrm>
          <a:prstGeom prst="rect">
            <a:avLst/>
          </a:prstGeom>
        </p:spPr>
      </p:pic>
      <p:pic>
        <p:nvPicPr>
          <p:cNvPr id="9" name="8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4359" t="18683" r="9083"/>
          <a:stretch>
            <a:fillRect/>
          </a:stretch>
        </p:blipFill>
        <p:spPr>
          <a:xfrm rot="16200000">
            <a:off x="4860116" y="1359694"/>
            <a:ext cx="4214842" cy="4352926"/>
          </a:xfrm>
          <a:prstGeom prst="rect">
            <a:avLst/>
          </a:prstGeom>
        </p:spPr>
      </p:pic>
      <p:pic>
        <p:nvPicPr>
          <p:cNvPr id="10" name="9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976" t="15132" r="10466" b="19737"/>
          <a:stretch>
            <a:fillRect/>
          </a:stretch>
        </p:blipFill>
        <p:spPr>
          <a:xfrm>
            <a:off x="2500298" y="4286256"/>
            <a:ext cx="4214842" cy="3536157"/>
          </a:xfrm>
          <a:prstGeom prst="rect">
            <a:avLst/>
          </a:prstGeom>
        </p:spPr>
      </p:pic>
      <p:pic>
        <p:nvPicPr>
          <p:cNvPr id="11" name="10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764" t="22597" r="12976" b="22882"/>
          <a:stretch>
            <a:fillRect/>
          </a:stretch>
        </p:blipFill>
        <p:spPr>
          <a:xfrm rot="10800000">
            <a:off x="2500298" y="0"/>
            <a:ext cx="4143404" cy="2643230"/>
          </a:xfrm>
          <a:prstGeom prst="rect">
            <a:avLst/>
          </a:prstGeom>
        </p:spPr>
      </p:pic>
      <p:pic>
        <p:nvPicPr>
          <p:cNvPr id="12" name="11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678" t="18594" r="9169" b="9342"/>
          <a:stretch>
            <a:fillRect/>
          </a:stretch>
        </p:blipFill>
        <p:spPr>
          <a:xfrm rot="5400000">
            <a:off x="-607255" y="1750207"/>
            <a:ext cx="4357720" cy="3857653"/>
          </a:xfrm>
          <a:prstGeom prst="rect">
            <a:avLst/>
          </a:prstGeom>
        </p:spPr>
      </p:pic>
      <p:pic>
        <p:nvPicPr>
          <p:cNvPr id="13" name="12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9169" t="17349" r="10381"/>
          <a:stretch>
            <a:fillRect/>
          </a:stretch>
        </p:blipFill>
        <p:spPr>
          <a:xfrm rot="16200000">
            <a:off x="5926928" y="1502570"/>
            <a:ext cx="4429155" cy="442436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1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ñññ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4286260" y="-357202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86260" y="6000756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4214810" y="-142900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32619" y="5544789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4179091" y="5036355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179091" y="107133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4071934" y="500042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4071934" y="4572008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071934" y="4000504"/>
            <a:ext cx="1000132" cy="2143140"/>
          </a:xfrm>
          <a:prstGeom prst="moon">
            <a:avLst>
              <a:gd name="adj" fmla="val 28018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004882">
            <a:off x="4098576" y="845775"/>
            <a:ext cx="1000132" cy="2143140"/>
          </a:xfrm>
          <a:prstGeom prst="moon">
            <a:avLst>
              <a:gd name="adj" fmla="val 28031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004882">
            <a:off x="4010274" y="1159973"/>
            <a:ext cx="1160005" cy="2403510"/>
          </a:xfrm>
          <a:prstGeom prst="moon">
            <a:avLst>
              <a:gd name="adj" fmla="val 25044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3979306" y="3378752"/>
            <a:ext cx="1160005" cy="2403510"/>
          </a:xfrm>
          <a:prstGeom prst="moon">
            <a:avLst>
              <a:gd name="adj" fmla="val 25027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004882">
            <a:off x="4054958" y="1616608"/>
            <a:ext cx="1137348" cy="2471618"/>
          </a:xfrm>
          <a:prstGeom prst="moon">
            <a:avLst>
              <a:gd name="adj" fmla="val 24906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>
            <a:off x="4020792" y="2837200"/>
            <a:ext cx="1145142" cy="2471618"/>
          </a:xfrm>
          <a:prstGeom prst="moon">
            <a:avLst>
              <a:gd name="adj" fmla="val 26263"/>
            </a:avLst>
          </a:prstGeom>
          <a:gradFill flip="none" rotWithShape="1">
            <a:gsLst>
              <a:gs pos="49000">
                <a:srgbClr val="246E52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654321">
                  <a:shade val="67500"/>
                  <a:satMod val="115000"/>
                </a:srgbClr>
              </a:gs>
              <a:gs pos="100000">
                <a:srgbClr val="6543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o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571480"/>
            <a:ext cx="1809763" cy="1357322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43306" y="4786322"/>
            <a:ext cx="1809763" cy="1357322"/>
          </a:xfrm>
          <a:prstGeom prst="rect">
            <a:avLst/>
          </a:prstGeom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2571744"/>
            <a:ext cx="1809763" cy="1357322"/>
          </a:xfrm>
          <a:prstGeom prst="rect">
            <a:avLst/>
          </a:prstGeom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852" y="2643182"/>
            <a:ext cx="1809763" cy="1357322"/>
          </a:xfrm>
          <a:prstGeom prst="rect">
            <a:avLst/>
          </a:prstGeom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72066" y="1214422"/>
            <a:ext cx="1809763" cy="1357322"/>
          </a:xfrm>
          <a:prstGeom prst="rect">
            <a:avLst/>
          </a:prstGeom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14942" y="4214818"/>
            <a:ext cx="1809763" cy="1357322"/>
          </a:xfrm>
          <a:prstGeom prst="rect">
            <a:avLst/>
          </a:prstGeom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000232" y="4143380"/>
            <a:ext cx="1809763" cy="1357322"/>
          </a:xfrm>
          <a:prstGeom prst="rect">
            <a:avLst/>
          </a:prstGeom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071670" y="1214422"/>
            <a:ext cx="1809763" cy="1357322"/>
          </a:xfrm>
          <a:prstGeom prst="rect">
            <a:avLst/>
          </a:prstGeom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952870" y="1928802"/>
            <a:ext cx="1047757" cy="785818"/>
          </a:xfrm>
          <a:prstGeom prst="rect">
            <a:avLst/>
          </a:prstGeom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000496" y="4000504"/>
            <a:ext cx="1000131" cy="750098"/>
          </a:xfrm>
          <a:prstGeom prst="rect">
            <a:avLst/>
          </a:prstGeom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2928934"/>
            <a:ext cx="1071570" cy="803677"/>
          </a:xfrm>
          <a:prstGeom prst="rect">
            <a:avLst/>
          </a:prstGeom>
        </p:spPr>
      </p:pic>
      <p:pic>
        <p:nvPicPr>
          <p:cNvPr id="16" name="1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2928934"/>
            <a:ext cx="1000132" cy="750099"/>
          </a:xfrm>
          <a:prstGeom prst="rect">
            <a:avLst/>
          </a:prstGeom>
        </p:spPr>
      </p:pic>
      <p:pic>
        <p:nvPicPr>
          <p:cNvPr id="17" name="1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143240" y="2214554"/>
            <a:ext cx="1071570" cy="803677"/>
          </a:xfrm>
          <a:prstGeom prst="rect">
            <a:avLst/>
          </a:prstGeom>
        </p:spPr>
      </p:pic>
      <p:pic>
        <p:nvPicPr>
          <p:cNvPr id="18" name="1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214678" y="3643314"/>
            <a:ext cx="1071570" cy="803677"/>
          </a:xfrm>
          <a:prstGeom prst="rect">
            <a:avLst/>
          </a:prstGeom>
        </p:spPr>
      </p:pic>
      <p:pic>
        <p:nvPicPr>
          <p:cNvPr id="19" name="1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643438" y="2214554"/>
            <a:ext cx="1071570" cy="803677"/>
          </a:xfrm>
          <a:prstGeom prst="rect">
            <a:avLst/>
          </a:prstGeom>
        </p:spPr>
      </p:pic>
      <p:pic>
        <p:nvPicPr>
          <p:cNvPr id="20" name="1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714876" y="3643314"/>
            <a:ext cx="1071570" cy="803677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pñt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3500430" y="0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4500562" y="0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3500430" y="571480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4500562" y="571480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3500430" y="1143008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4500562" y="1143008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3500430" y="1714488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4500562" y="1714488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3500430" y="2286016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4500562" y="2286016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3500430" y="2857496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4500562" y="2857496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3500430" y="3429024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4500562" y="3429024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3500430" y="4000504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4500562" y="4000504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3500430" y="4572008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4500562" y="4572008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3500430" y="5143488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H="1">
            <a:off x="4500562" y="5143488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3500430" y="5715016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H="1">
            <a:off x="4500562" y="5715016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3500430" y="6286496"/>
            <a:ext cx="1071570" cy="857232"/>
          </a:xfrm>
          <a:prstGeom prst="diagStripe">
            <a:avLst/>
          </a:prstGeom>
          <a:blipFill>
            <a:blip r:embed="rId3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H="1">
            <a:off x="4500562" y="6286496"/>
            <a:ext cx="1062046" cy="857232"/>
          </a:xfrm>
          <a:prstGeom prst="diagStripe">
            <a:avLst/>
          </a:prstGeom>
          <a:blipFill>
            <a:blip r:embed="rId4" cstate="print">
              <a:grayscl/>
              <a:lum bright="40000"/>
            </a:blip>
            <a:stretch>
              <a:fillRect/>
            </a:stretch>
          </a:blipFill>
          <a:ln w="3175">
            <a:solidFill>
              <a:schemeClr val="tx1">
                <a:lumMod val="95000"/>
              </a:schemeClr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46E52">
                  <a:shade val="30000"/>
                  <a:satMod val="115000"/>
                </a:srgbClr>
              </a:gs>
              <a:gs pos="50000">
                <a:srgbClr val="246E52">
                  <a:shade val="67500"/>
                  <a:satMod val="115000"/>
                </a:srgbClr>
              </a:gs>
              <a:gs pos="100000">
                <a:srgbClr val="246E52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 pintoresco del puerto de ciudad Cobh en técnica de Irlanda, Condado de Cork, HD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0"/>
            <a:ext cx="3071802" cy="2786082"/>
          </a:xfrm>
          <a:prstGeom prst="chevron">
            <a:avLst>
              <a:gd name="adj" fmla="val 99265"/>
            </a:avLst>
          </a:prstGeom>
          <a:solidFill>
            <a:srgbClr val="C44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643438" y="0"/>
            <a:ext cx="3071802" cy="2786082"/>
          </a:xfrm>
          <a:prstGeom prst="chevron">
            <a:avLst>
              <a:gd name="adj" fmla="val 101598"/>
            </a:avLst>
          </a:prstGeom>
          <a:solidFill>
            <a:srgbClr val="C44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00166" y="1000108"/>
            <a:ext cx="3071802" cy="2786082"/>
          </a:xfrm>
          <a:prstGeom prst="chevron">
            <a:avLst>
              <a:gd name="adj" fmla="val 100386"/>
            </a:avLst>
          </a:prstGeom>
          <a:solidFill>
            <a:srgbClr val="C44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643438" y="1000108"/>
            <a:ext cx="3071802" cy="2786082"/>
          </a:xfrm>
          <a:prstGeom prst="chevron">
            <a:avLst>
              <a:gd name="adj" fmla="val 100760"/>
            </a:avLst>
          </a:prstGeom>
          <a:solidFill>
            <a:srgbClr val="C44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00166" y="2071678"/>
            <a:ext cx="3071802" cy="2786082"/>
          </a:xfrm>
          <a:prstGeom prst="chevron">
            <a:avLst>
              <a:gd name="adj" fmla="val 100269"/>
            </a:avLst>
          </a:prstGeom>
          <a:solidFill>
            <a:srgbClr val="C44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4643438" y="2071678"/>
            <a:ext cx="3071802" cy="2786082"/>
          </a:xfrm>
          <a:prstGeom prst="chevron">
            <a:avLst>
              <a:gd name="adj" fmla="val 101480"/>
            </a:avLst>
          </a:prstGeom>
          <a:solidFill>
            <a:srgbClr val="C44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428728" y="2928934"/>
            <a:ext cx="3071802" cy="2786082"/>
          </a:xfrm>
          <a:prstGeom prst="chevron">
            <a:avLst>
              <a:gd name="adj" fmla="val 99033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4572000" y="2928934"/>
            <a:ext cx="3071802" cy="2786082"/>
          </a:xfrm>
          <a:prstGeom prst="chevron">
            <a:avLst>
              <a:gd name="adj" fmla="val 100013"/>
            </a:avLst>
          </a:prstGeom>
          <a:solidFill>
            <a:srgbClr val="C44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500166" y="4071918"/>
            <a:ext cx="3071802" cy="2786082"/>
          </a:xfrm>
          <a:prstGeom prst="chevron">
            <a:avLst>
              <a:gd name="adj" fmla="val 99149"/>
            </a:avLst>
          </a:prstGeom>
          <a:solidFill>
            <a:srgbClr val="C44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4572000" y="4071918"/>
            <a:ext cx="3071802" cy="2786082"/>
          </a:xfrm>
          <a:prstGeom prst="chevron">
            <a:avLst>
              <a:gd name="adj" fmla="val 99639"/>
            </a:avLst>
          </a:prstGeom>
          <a:solidFill>
            <a:srgbClr val="C44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06249">
                  <a:shade val="30000"/>
                  <a:satMod val="115000"/>
                </a:srgbClr>
              </a:gs>
              <a:gs pos="50000">
                <a:srgbClr val="206249">
                  <a:shade val="67500"/>
                  <a:satMod val="115000"/>
                </a:srgbClr>
              </a:gs>
              <a:gs pos="100000">
                <a:srgbClr val="20624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queña-lancha-de-motor-fuera-de-borda-a-orillas-de-la-playa-sobre-las-arenas-blancas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40502">
            <a:off x="-25064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66720">
            <a:off x="-25727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40502">
            <a:off x="903630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66720">
            <a:off x="902967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40502">
            <a:off x="1832324" y="4118346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66720">
            <a:off x="1831661" y="176022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40502">
            <a:off x="2761018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266720">
            <a:off x="2760355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40502">
            <a:off x="3689711" y="411834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266720">
            <a:off x="3689048" y="1760231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840502">
            <a:off x="4618405" y="411835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266720">
            <a:off x="4617742" y="1760232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840502">
            <a:off x="5547099" y="4118347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266720">
            <a:off x="5546436" y="1760229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840502">
            <a:off x="6475793" y="4118348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66720">
            <a:off x="6475130" y="1760230"/>
            <a:ext cx="914400" cy="914400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840502">
            <a:off x="7329140" y="4134679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66720">
            <a:off x="7400812" y="1847059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840502">
            <a:off x="8257834" y="4134677"/>
            <a:ext cx="964156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66720">
            <a:off x="8329506" y="1847060"/>
            <a:ext cx="964155" cy="924644"/>
          </a:xfrm>
          <a:prstGeom prst="teardrop">
            <a:avLst>
              <a:gd name="adj" fmla="val 17166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6000">
                <a:srgbClr val="65432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-HDR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10800000">
            <a:off x="2786050" y="6286520"/>
            <a:ext cx="3857652" cy="142876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0800000">
            <a:off x="2714612" y="6000768"/>
            <a:ext cx="4000528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0800000">
            <a:off x="2643174" y="5715016"/>
            <a:ext cx="4143404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2571736" y="5429264"/>
            <a:ext cx="4286280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0800000">
            <a:off x="2500298" y="5143512"/>
            <a:ext cx="4429156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0800000">
            <a:off x="2428860" y="4857760"/>
            <a:ext cx="4572032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10800000">
            <a:off x="2357422" y="4572008"/>
            <a:ext cx="4714908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0800000">
            <a:off x="2285984" y="4286256"/>
            <a:ext cx="4857784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0800000">
            <a:off x="2214546" y="4000504"/>
            <a:ext cx="5000660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0800000">
            <a:off x="2143108" y="3714752"/>
            <a:ext cx="5143536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0800000">
            <a:off x="2071670" y="3429000"/>
            <a:ext cx="5286412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0800000">
            <a:off x="2000232" y="3143248"/>
            <a:ext cx="5429288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0800000">
            <a:off x="1928794" y="2857496"/>
            <a:ext cx="5572164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0800000">
            <a:off x="1857356" y="2571744"/>
            <a:ext cx="5715040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0800000">
            <a:off x="1785918" y="2285992"/>
            <a:ext cx="5857916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0800000">
            <a:off x="1714480" y="2000240"/>
            <a:ext cx="6000792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0800000">
            <a:off x="1643042" y="1714488"/>
            <a:ext cx="6143668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0800000">
            <a:off x="1571604" y="1428736"/>
            <a:ext cx="6286544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10800000">
            <a:off x="1500166" y="1142984"/>
            <a:ext cx="6429420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10800000">
            <a:off x="1428728" y="857232"/>
            <a:ext cx="6572296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10800000">
            <a:off x="1357290" y="571480"/>
            <a:ext cx="6715172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10800000">
            <a:off x="1285852" y="285728"/>
            <a:ext cx="6858048" cy="214314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10800000">
            <a:off x="1214414" y="-3"/>
            <a:ext cx="7000924" cy="214292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10800000">
            <a:off x="2928926" y="6715124"/>
            <a:ext cx="3571900" cy="142876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10800000">
            <a:off x="2857488" y="6500834"/>
            <a:ext cx="3714776" cy="142876"/>
          </a:xfrm>
          <a:prstGeom prst="trapezoid">
            <a:avLst/>
          </a:prstGeom>
          <a:gradFill flip="none" rotWithShape="1">
            <a:gsLst>
              <a:gs pos="39000">
                <a:srgbClr val="65432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00"/>
                            </p:stCondLst>
                            <p:childTnLst>
                              <p:par>
                                <p:cTn id="184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o-de-Monaco-Monaco-port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071538" y="0"/>
            <a:ext cx="3357586" cy="6858000"/>
          </a:xfrm>
          <a:prstGeom prst="moon">
            <a:avLst>
              <a:gd name="adj" fmla="val 351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3214710" cy="6858000"/>
          </a:xfrm>
          <a:prstGeom prst="moon">
            <a:avLst>
              <a:gd name="adj" fmla="val 3973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00166" y="0"/>
            <a:ext cx="3071834" cy="6858000"/>
          </a:xfrm>
          <a:prstGeom prst="moon">
            <a:avLst>
              <a:gd name="adj" fmla="val 498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0"/>
            <a:ext cx="2928958" cy="6858000"/>
          </a:xfrm>
          <a:prstGeom prst="moon">
            <a:avLst>
              <a:gd name="adj" fmla="val 395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0"/>
            <a:ext cx="2643206" cy="6858000"/>
          </a:xfrm>
          <a:prstGeom prst="moon">
            <a:avLst>
              <a:gd name="adj" fmla="val 483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0"/>
            <a:ext cx="2643206" cy="6858000"/>
          </a:xfrm>
          <a:prstGeom prst="moon">
            <a:avLst>
              <a:gd name="adj" fmla="val 461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0"/>
            <a:ext cx="2357454" cy="6858000"/>
          </a:xfrm>
          <a:prstGeom prst="moon">
            <a:avLst>
              <a:gd name="adj" fmla="val 492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286248" y="0"/>
            <a:ext cx="2428892" cy="6858000"/>
          </a:xfrm>
          <a:prstGeom prst="moon">
            <a:avLst>
              <a:gd name="adj" fmla="val 425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857488" y="0"/>
            <a:ext cx="1785950" cy="6858000"/>
          </a:xfrm>
          <a:prstGeom prst="moon">
            <a:avLst>
              <a:gd name="adj" fmla="val 607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357686" y="0"/>
            <a:ext cx="2000264" cy="6858000"/>
          </a:xfrm>
          <a:prstGeom prst="moon">
            <a:avLst>
              <a:gd name="adj" fmla="val 643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214678" y="0"/>
            <a:ext cx="1571636" cy="6858000"/>
          </a:xfrm>
          <a:prstGeom prst="moon">
            <a:avLst>
              <a:gd name="adj" fmla="val 7601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286248" y="0"/>
            <a:ext cx="1714512" cy="6858000"/>
          </a:xfrm>
          <a:prstGeom prst="moon">
            <a:avLst>
              <a:gd name="adj" fmla="val 6035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 on Pacific coast of Mexico resort town of Mismaloya near Puerto Vallar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18851974">
            <a:off x="1935461" y="1398978"/>
            <a:ext cx="5429288" cy="550072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51974">
            <a:off x="2184334" y="1937536"/>
            <a:ext cx="4919466" cy="498319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31BFB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51974">
            <a:off x="2327737" y="2290668"/>
            <a:ext cx="4561399" cy="4634115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51974">
            <a:off x="2538761" y="2698213"/>
            <a:ext cx="4140043" cy="424765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51974">
            <a:off x="2676242" y="3006565"/>
            <a:ext cx="3863995" cy="39167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851974">
            <a:off x="2811947" y="3367310"/>
            <a:ext cx="3520732" cy="3552402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51974">
            <a:off x="3036078" y="3711259"/>
            <a:ext cx="3144802" cy="3221696"/>
          </a:xfrm>
          <a:prstGeom prst="teardrop">
            <a:avLst>
              <a:gd name="adj" fmla="val 107234"/>
            </a:avLst>
          </a:prstGeom>
          <a:gradFill flip="none" rotWithShape="1">
            <a:gsLst>
              <a:gs pos="59000">
                <a:srgbClr val="003192">
                  <a:alpha val="48000"/>
                </a:srgb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5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reeAmazingPictures.com-BYV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-2428892" y="3286124"/>
            <a:ext cx="5000660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6200000">
            <a:off x="6572232" y="3357562"/>
            <a:ext cx="5000660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2071702" y="3286124"/>
            <a:ext cx="4857784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357918" y="3357562"/>
            <a:ext cx="4857784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 flipV="1">
            <a:off x="6143604" y="3357562"/>
            <a:ext cx="4714908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>
            <a:off x="-1714512" y="3286124"/>
            <a:ext cx="4714908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-1357322" y="3286124"/>
            <a:ext cx="4572032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6200000">
            <a:off x="5929290" y="3357562"/>
            <a:ext cx="4572032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>
            <a:off x="-995638" y="3281662"/>
            <a:ext cx="4420199" cy="142844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5400000" flipV="1">
            <a:off x="-648524" y="3291707"/>
            <a:ext cx="4297444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5400000">
            <a:off x="-285752" y="3286125"/>
            <a:ext cx="4143403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5400000">
            <a:off x="0" y="3286124"/>
            <a:ext cx="4000528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>
            <a:off x="285752" y="3286124"/>
            <a:ext cx="3857652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6200000">
            <a:off x="5714977" y="3357563"/>
            <a:ext cx="4429156" cy="142874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6200000">
            <a:off x="5511169" y="3347056"/>
            <a:ext cx="4265269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6200000">
            <a:off x="5214910" y="3357562"/>
            <a:ext cx="4143404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6200000">
            <a:off x="5072068" y="3357562"/>
            <a:ext cx="4000527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6200000">
            <a:off x="4867175" y="3348107"/>
            <a:ext cx="3838742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5400000">
            <a:off x="571504" y="3286124"/>
            <a:ext cx="3714776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5400000">
            <a:off x="821537" y="3250405"/>
            <a:ext cx="3643338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5400000">
            <a:off x="1071571" y="3286124"/>
            <a:ext cx="3571897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5400000">
            <a:off x="1357322" y="3286124"/>
            <a:ext cx="3429024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5400000">
            <a:off x="1607307" y="3250421"/>
            <a:ext cx="3357586" cy="142844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5400000">
            <a:off x="1893092" y="3250425"/>
            <a:ext cx="3214708" cy="142844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5400000">
            <a:off x="2178843" y="3250421"/>
            <a:ext cx="3071834" cy="142844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apecio"/>
          <p:cNvSpPr/>
          <p:nvPr/>
        </p:nvSpPr>
        <p:spPr>
          <a:xfrm rot="16200000">
            <a:off x="4643407" y="3357563"/>
            <a:ext cx="3714776" cy="142874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apecio"/>
          <p:cNvSpPr/>
          <p:nvPr/>
        </p:nvSpPr>
        <p:spPr>
          <a:xfrm rot="16200000">
            <a:off x="4429092" y="3357559"/>
            <a:ext cx="3571899" cy="142877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apecio"/>
          <p:cNvSpPr/>
          <p:nvPr/>
        </p:nvSpPr>
        <p:spPr>
          <a:xfrm rot="16200000">
            <a:off x="4214779" y="3357560"/>
            <a:ext cx="3429024" cy="142879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apecio"/>
          <p:cNvSpPr/>
          <p:nvPr/>
        </p:nvSpPr>
        <p:spPr>
          <a:xfrm rot="16200000">
            <a:off x="3964779" y="3321841"/>
            <a:ext cx="3357583" cy="142877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apecio"/>
          <p:cNvSpPr/>
          <p:nvPr/>
        </p:nvSpPr>
        <p:spPr>
          <a:xfrm rot="16200000">
            <a:off x="3821901" y="3321843"/>
            <a:ext cx="3214710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apecio"/>
          <p:cNvSpPr/>
          <p:nvPr/>
        </p:nvSpPr>
        <p:spPr>
          <a:xfrm rot="16200000">
            <a:off x="3679026" y="3321841"/>
            <a:ext cx="3071833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apecio"/>
          <p:cNvSpPr/>
          <p:nvPr/>
        </p:nvSpPr>
        <p:spPr>
          <a:xfrm rot="16200000">
            <a:off x="3536149" y="3250405"/>
            <a:ext cx="2928958" cy="142876"/>
          </a:xfrm>
          <a:prstGeom prst="trapezoid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5000"/>
                            </p:stCondLst>
                            <p:childTnLst>
                              <p:par>
                                <p:cTn id="3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F8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reeAmazingPictures.com-BYV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8166" t="18683" r="16954" b="22598"/>
          <a:stretch>
            <a:fillRect/>
          </a:stretch>
        </p:blipFill>
        <p:spPr>
          <a:xfrm>
            <a:off x="2786050" y="3714752"/>
            <a:ext cx="3571900" cy="3143248"/>
          </a:xfrm>
          <a:prstGeom prst="rect">
            <a:avLst/>
          </a:prstGeom>
        </p:spPr>
      </p:pic>
      <p:pic>
        <p:nvPicPr>
          <p:cNvPr id="7" name="6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1857356" y="-428652"/>
            <a:ext cx="5505450" cy="5353059"/>
          </a:xfrm>
          <a:prstGeom prst="rect">
            <a:avLst/>
          </a:prstGeom>
        </p:spPr>
      </p:pic>
      <p:pic>
        <p:nvPicPr>
          <p:cNvPr id="8" name="7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t="18595"/>
          <a:stretch>
            <a:fillRect/>
          </a:stretch>
        </p:blipFill>
        <p:spPr>
          <a:xfrm rot="5400000">
            <a:off x="-145287" y="1431115"/>
            <a:ext cx="5505450" cy="4357684"/>
          </a:xfrm>
          <a:prstGeom prst="rect">
            <a:avLst/>
          </a:prstGeom>
        </p:spPr>
      </p:pic>
      <p:pic>
        <p:nvPicPr>
          <p:cNvPr id="9" name="8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4359" t="18683" r="9083"/>
          <a:stretch>
            <a:fillRect/>
          </a:stretch>
        </p:blipFill>
        <p:spPr>
          <a:xfrm rot="16200000">
            <a:off x="4860116" y="1359694"/>
            <a:ext cx="4214842" cy="4352926"/>
          </a:xfrm>
          <a:prstGeom prst="rect">
            <a:avLst/>
          </a:prstGeom>
        </p:spPr>
      </p:pic>
      <p:pic>
        <p:nvPicPr>
          <p:cNvPr id="10" name="9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976" t="15132" r="10466" b="19737"/>
          <a:stretch>
            <a:fillRect/>
          </a:stretch>
        </p:blipFill>
        <p:spPr>
          <a:xfrm>
            <a:off x="2500298" y="4286256"/>
            <a:ext cx="4214842" cy="3536157"/>
          </a:xfrm>
          <a:prstGeom prst="rect">
            <a:avLst/>
          </a:prstGeom>
        </p:spPr>
      </p:pic>
      <p:pic>
        <p:nvPicPr>
          <p:cNvPr id="11" name="10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764" t="22597" r="12976" b="22882"/>
          <a:stretch>
            <a:fillRect/>
          </a:stretch>
        </p:blipFill>
        <p:spPr>
          <a:xfrm rot="10800000">
            <a:off x="2500298" y="0"/>
            <a:ext cx="4143404" cy="2643230"/>
          </a:xfrm>
          <a:prstGeom prst="rect">
            <a:avLst/>
          </a:prstGeom>
        </p:spPr>
      </p:pic>
      <p:pic>
        <p:nvPicPr>
          <p:cNvPr id="12" name="11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11678" t="18594" r="9169" b="9342"/>
          <a:stretch>
            <a:fillRect/>
          </a:stretch>
        </p:blipFill>
        <p:spPr>
          <a:xfrm rot="5400000">
            <a:off x="-607255" y="1750207"/>
            <a:ext cx="4357720" cy="3857653"/>
          </a:xfrm>
          <a:prstGeom prst="rect">
            <a:avLst/>
          </a:prstGeom>
        </p:spPr>
      </p:pic>
      <p:pic>
        <p:nvPicPr>
          <p:cNvPr id="13" name="12 Imagen" descr="14.png"/>
          <p:cNvPicPr>
            <a:picLocks noChangeAspect="1"/>
          </p:cNvPicPr>
          <p:nvPr/>
        </p:nvPicPr>
        <p:blipFill>
          <a:blip r:embed="rId3">
            <a:lum contrast="40000"/>
          </a:blip>
          <a:srcRect l="9169" t="17349" r="10381"/>
          <a:stretch>
            <a:fillRect/>
          </a:stretch>
        </p:blipFill>
        <p:spPr>
          <a:xfrm rot="16200000">
            <a:off x="5926928" y="1502570"/>
            <a:ext cx="4429155" cy="442436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54321">
                  <a:shade val="30000"/>
                  <a:satMod val="115000"/>
                </a:srgbClr>
              </a:gs>
              <a:gs pos="50000">
                <a:srgbClr val="654321">
                  <a:shade val="67500"/>
                  <a:satMod val="115000"/>
                </a:srgbClr>
              </a:gs>
              <a:gs pos="100000">
                <a:srgbClr val="65432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OTOFRONTERA.com-Bar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4286260" y="-357202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4286260" y="6000756"/>
            <a:ext cx="500042" cy="1214446"/>
          </a:xfrm>
          <a:prstGeom prst="moon">
            <a:avLst>
              <a:gd name="adj" fmla="val 48161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4214810" y="-142900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4232619" y="5544789"/>
            <a:ext cx="642942" cy="1500198"/>
          </a:xfrm>
          <a:prstGeom prst="moon">
            <a:avLst>
              <a:gd name="adj" fmla="val 35900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4179091" y="5036355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4179091" y="107133"/>
            <a:ext cx="714380" cy="1785950"/>
          </a:xfrm>
          <a:prstGeom prst="moon">
            <a:avLst>
              <a:gd name="adj" fmla="val 35900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4071934" y="500042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4071934" y="4572008"/>
            <a:ext cx="928694" cy="1928826"/>
          </a:xfrm>
          <a:prstGeom prst="moon">
            <a:avLst>
              <a:gd name="adj" fmla="val 35900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4071934" y="4000504"/>
            <a:ext cx="1000132" cy="2143140"/>
          </a:xfrm>
          <a:prstGeom prst="moon">
            <a:avLst>
              <a:gd name="adj" fmla="val 28018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004882">
            <a:off x="4098576" y="845775"/>
            <a:ext cx="1000132" cy="2143140"/>
          </a:xfrm>
          <a:prstGeom prst="moon">
            <a:avLst>
              <a:gd name="adj" fmla="val 28031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004882">
            <a:off x="4010274" y="1159973"/>
            <a:ext cx="1160005" cy="2403510"/>
          </a:xfrm>
          <a:prstGeom prst="moon">
            <a:avLst>
              <a:gd name="adj" fmla="val 25044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3979306" y="3378752"/>
            <a:ext cx="1160005" cy="2403510"/>
          </a:xfrm>
          <a:prstGeom prst="moon">
            <a:avLst>
              <a:gd name="adj" fmla="val 25027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004882">
            <a:off x="4054958" y="1616608"/>
            <a:ext cx="1137348" cy="2471618"/>
          </a:xfrm>
          <a:prstGeom prst="moon">
            <a:avLst>
              <a:gd name="adj" fmla="val 24906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>
            <a:off x="4020792" y="2837200"/>
            <a:ext cx="1145142" cy="2471618"/>
          </a:xfrm>
          <a:prstGeom prst="moon">
            <a:avLst>
              <a:gd name="adj" fmla="val 26263"/>
            </a:avLst>
          </a:prstGeom>
          <a:gradFill flip="none" rotWithShape="1">
            <a:gsLst>
              <a:gs pos="16000">
                <a:schemeClr val="bg1"/>
              </a:gs>
              <a:gs pos="50000">
                <a:srgbClr val="DAA570">
                  <a:shade val="67500"/>
                  <a:satMod val="115000"/>
                </a:srgbClr>
              </a:gs>
              <a:gs pos="100000">
                <a:srgbClr val="DAA57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OTOFRONTERA.com-uy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571868" y="571480"/>
            <a:ext cx="1809763" cy="1357322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643306" y="4786322"/>
            <a:ext cx="1809763" cy="1357322"/>
          </a:xfrm>
          <a:prstGeom prst="rect">
            <a:avLst/>
          </a:prstGeom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786446" y="2571744"/>
            <a:ext cx="1809763" cy="1357322"/>
          </a:xfrm>
          <a:prstGeom prst="rect">
            <a:avLst/>
          </a:prstGeom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285852" y="2643182"/>
            <a:ext cx="1809763" cy="1357322"/>
          </a:xfrm>
          <a:prstGeom prst="rect">
            <a:avLst/>
          </a:prstGeom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1214422"/>
            <a:ext cx="1809763" cy="1357322"/>
          </a:xfrm>
          <a:prstGeom prst="rect">
            <a:avLst/>
          </a:prstGeom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14942" y="4214818"/>
            <a:ext cx="1809763" cy="1357322"/>
          </a:xfrm>
          <a:prstGeom prst="rect">
            <a:avLst/>
          </a:prstGeom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00232" y="4143380"/>
            <a:ext cx="1809763" cy="1357322"/>
          </a:xfrm>
          <a:prstGeom prst="rect">
            <a:avLst/>
          </a:prstGeom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71670" y="1214422"/>
            <a:ext cx="1809763" cy="1357322"/>
          </a:xfrm>
          <a:prstGeom prst="rect">
            <a:avLst/>
          </a:prstGeom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952870" y="1928802"/>
            <a:ext cx="1047757" cy="785818"/>
          </a:xfrm>
          <a:prstGeom prst="rect">
            <a:avLst/>
          </a:prstGeom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000496" y="4000504"/>
            <a:ext cx="1000131" cy="750098"/>
          </a:xfrm>
          <a:prstGeom prst="rect">
            <a:avLst/>
          </a:prstGeom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928926" y="2928934"/>
            <a:ext cx="1071570" cy="803677"/>
          </a:xfrm>
          <a:prstGeom prst="rect">
            <a:avLst/>
          </a:prstGeom>
        </p:spPr>
      </p:pic>
      <p:pic>
        <p:nvPicPr>
          <p:cNvPr id="16" name="1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2928934"/>
            <a:ext cx="1000132" cy="750099"/>
          </a:xfrm>
          <a:prstGeom prst="rect">
            <a:avLst/>
          </a:prstGeom>
        </p:spPr>
      </p:pic>
      <p:pic>
        <p:nvPicPr>
          <p:cNvPr id="17" name="1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143240" y="2214554"/>
            <a:ext cx="1071570" cy="803677"/>
          </a:xfrm>
          <a:prstGeom prst="rect">
            <a:avLst/>
          </a:prstGeom>
        </p:spPr>
      </p:pic>
      <p:pic>
        <p:nvPicPr>
          <p:cNvPr id="18" name="1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214678" y="3643314"/>
            <a:ext cx="1071570" cy="803677"/>
          </a:xfrm>
          <a:prstGeom prst="rect">
            <a:avLst/>
          </a:prstGeom>
        </p:spPr>
      </p:pic>
      <p:pic>
        <p:nvPicPr>
          <p:cNvPr id="19" name="1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643438" y="2214554"/>
            <a:ext cx="1071570" cy="803677"/>
          </a:xfrm>
          <a:prstGeom prst="rect">
            <a:avLst/>
          </a:prstGeom>
        </p:spPr>
      </p:pic>
      <p:pic>
        <p:nvPicPr>
          <p:cNvPr id="20" name="1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714876" y="3643314"/>
            <a:ext cx="1071570" cy="803677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iling-widescreen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0"/>
            <a:ext cx="3071802" cy="2786082"/>
          </a:xfrm>
          <a:prstGeom prst="chevron">
            <a:avLst>
              <a:gd name="adj" fmla="val 99265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643438" y="0"/>
            <a:ext cx="3071802" cy="2786082"/>
          </a:xfrm>
          <a:prstGeom prst="chevron">
            <a:avLst>
              <a:gd name="adj" fmla="val 101598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00166" y="1000108"/>
            <a:ext cx="3071802" cy="2786082"/>
          </a:xfrm>
          <a:prstGeom prst="chevron">
            <a:avLst>
              <a:gd name="adj" fmla="val 100386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4643438" y="1000108"/>
            <a:ext cx="3071802" cy="2786082"/>
          </a:xfrm>
          <a:prstGeom prst="chevron">
            <a:avLst>
              <a:gd name="adj" fmla="val 100760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00166" y="2071678"/>
            <a:ext cx="3071802" cy="2786082"/>
          </a:xfrm>
          <a:prstGeom prst="chevron">
            <a:avLst>
              <a:gd name="adj" fmla="val 100269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4643438" y="2071678"/>
            <a:ext cx="3071802" cy="2786082"/>
          </a:xfrm>
          <a:prstGeom prst="chevron">
            <a:avLst>
              <a:gd name="adj" fmla="val 101480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428728" y="2928934"/>
            <a:ext cx="3071802" cy="2786082"/>
          </a:xfrm>
          <a:prstGeom prst="chevron">
            <a:avLst>
              <a:gd name="adj" fmla="val 99033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4572000" y="2928934"/>
            <a:ext cx="3071802" cy="2786082"/>
          </a:xfrm>
          <a:prstGeom prst="chevron">
            <a:avLst>
              <a:gd name="adj" fmla="val 100013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500166" y="4071918"/>
            <a:ext cx="3071802" cy="2786082"/>
          </a:xfrm>
          <a:prstGeom prst="chevron">
            <a:avLst>
              <a:gd name="adj" fmla="val 99149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4572000" y="4071918"/>
            <a:ext cx="3071802" cy="2786082"/>
          </a:xfrm>
          <a:prstGeom prst="chevron">
            <a:avLst>
              <a:gd name="adj" fmla="val 99639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572692" cy="7429552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reeAmazingPictures.com-byv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10800000">
            <a:off x="2786050" y="6286520"/>
            <a:ext cx="3857652" cy="142876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10800000">
            <a:off x="2714612" y="6000768"/>
            <a:ext cx="4000528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0800000">
            <a:off x="2643174" y="5715016"/>
            <a:ext cx="4143404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2571736" y="5429264"/>
            <a:ext cx="4286280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0800000">
            <a:off x="2500298" y="5143512"/>
            <a:ext cx="4429156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0800000">
            <a:off x="2428860" y="4857760"/>
            <a:ext cx="4572032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10800000">
            <a:off x="2357422" y="4572008"/>
            <a:ext cx="4714908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0800000">
            <a:off x="2285984" y="4286256"/>
            <a:ext cx="4857784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10800000">
            <a:off x="2214546" y="4000504"/>
            <a:ext cx="5000660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rot="10800000">
            <a:off x="2143108" y="3714752"/>
            <a:ext cx="5143536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 rot="10800000">
            <a:off x="2071670" y="3429000"/>
            <a:ext cx="5286412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10800000">
            <a:off x="2000232" y="3143248"/>
            <a:ext cx="5429288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10800000">
            <a:off x="1928794" y="2857496"/>
            <a:ext cx="5572164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apecio"/>
          <p:cNvSpPr/>
          <p:nvPr/>
        </p:nvSpPr>
        <p:spPr>
          <a:xfrm rot="10800000">
            <a:off x="1857356" y="2571744"/>
            <a:ext cx="5715040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apecio"/>
          <p:cNvSpPr/>
          <p:nvPr/>
        </p:nvSpPr>
        <p:spPr>
          <a:xfrm rot="10800000">
            <a:off x="1785918" y="2285992"/>
            <a:ext cx="5857916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apecio"/>
          <p:cNvSpPr/>
          <p:nvPr/>
        </p:nvSpPr>
        <p:spPr>
          <a:xfrm rot="10800000">
            <a:off x="1714480" y="2000240"/>
            <a:ext cx="6000792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apecio"/>
          <p:cNvSpPr/>
          <p:nvPr/>
        </p:nvSpPr>
        <p:spPr>
          <a:xfrm rot="10800000">
            <a:off x="1643042" y="1714488"/>
            <a:ext cx="6143668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apecio"/>
          <p:cNvSpPr/>
          <p:nvPr/>
        </p:nvSpPr>
        <p:spPr>
          <a:xfrm rot="10800000">
            <a:off x="1571604" y="1428736"/>
            <a:ext cx="6286544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apecio"/>
          <p:cNvSpPr/>
          <p:nvPr/>
        </p:nvSpPr>
        <p:spPr>
          <a:xfrm rot="10800000">
            <a:off x="1500166" y="1142984"/>
            <a:ext cx="6429420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apecio"/>
          <p:cNvSpPr/>
          <p:nvPr/>
        </p:nvSpPr>
        <p:spPr>
          <a:xfrm rot="10800000">
            <a:off x="1428728" y="857232"/>
            <a:ext cx="6572296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apecio"/>
          <p:cNvSpPr/>
          <p:nvPr/>
        </p:nvSpPr>
        <p:spPr>
          <a:xfrm rot="10800000">
            <a:off x="1357290" y="571480"/>
            <a:ext cx="6715172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apecio"/>
          <p:cNvSpPr/>
          <p:nvPr/>
        </p:nvSpPr>
        <p:spPr>
          <a:xfrm rot="10800000">
            <a:off x="1285852" y="285728"/>
            <a:ext cx="6858048" cy="214314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apecio"/>
          <p:cNvSpPr/>
          <p:nvPr/>
        </p:nvSpPr>
        <p:spPr>
          <a:xfrm rot="10800000">
            <a:off x="1214414" y="-3"/>
            <a:ext cx="7000924" cy="214292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apecio"/>
          <p:cNvSpPr/>
          <p:nvPr/>
        </p:nvSpPr>
        <p:spPr>
          <a:xfrm rot="10800000">
            <a:off x="2928926" y="6715124"/>
            <a:ext cx="3571900" cy="142876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apecio"/>
          <p:cNvSpPr/>
          <p:nvPr/>
        </p:nvSpPr>
        <p:spPr>
          <a:xfrm rot="10800000">
            <a:off x="2857488" y="6500834"/>
            <a:ext cx="3714776" cy="142876"/>
          </a:xfrm>
          <a:prstGeom prst="trapezoid">
            <a:avLst/>
          </a:prstGeom>
          <a:gradFill flip="none" rotWithShape="1">
            <a:gsLst>
              <a:gs pos="6300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 rot="20814216">
            <a:off x="441894" y="5299685"/>
            <a:ext cx="1879041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edScript Hollow" pitchFamily="2" charset="0"/>
              </a:rPr>
              <a:t>Raquel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edScript Hollow" pitchFamily="2" charset="0"/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74000">
                <a:srgbClr val="32AC9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0"/>
                            </p:stCondLst>
                            <p:childTnLst>
                              <p:par>
                                <p:cTn id="184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1" grpId="0"/>
      <p:bldP spid="32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Presentación15</Template>
  <TotalTime>0</TotalTime>
  <Words>51</Words>
  <Application>Microsoft Office PowerPoint</Application>
  <PresentationFormat>Presentación en pantalla (4:3)</PresentationFormat>
  <Paragraphs>13</Paragraphs>
  <Slides>65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Presentación15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44</cp:revision>
  <dcterms:created xsi:type="dcterms:W3CDTF">2015-04-05T20:58:57Z</dcterms:created>
  <dcterms:modified xsi:type="dcterms:W3CDTF">2015-04-06T15:49:29Z</dcterms:modified>
</cp:coreProperties>
</file>