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1"/>
  </p:notesMasterIdLst>
  <p:sldIdLst>
    <p:sldId id="277" r:id="rId3"/>
    <p:sldId id="308" r:id="rId4"/>
    <p:sldId id="256" r:id="rId5"/>
    <p:sldId id="307" r:id="rId6"/>
    <p:sldId id="283" r:id="rId7"/>
    <p:sldId id="279" r:id="rId8"/>
    <p:sldId id="281" r:id="rId9"/>
    <p:sldId id="282" r:id="rId10"/>
    <p:sldId id="309" r:id="rId11"/>
    <p:sldId id="280" r:id="rId12"/>
    <p:sldId id="276" r:id="rId13"/>
    <p:sldId id="275" r:id="rId14"/>
    <p:sldId id="272" r:id="rId15"/>
    <p:sldId id="271" r:id="rId16"/>
    <p:sldId id="270" r:id="rId17"/>
    <p:sldId id="269" r:id="rId18"/>
    <p:sldId id="268" r:id="rId19"/>
    <p:sldId id="265" r:id="rId20"/>
    <p:sldId id="263" r:id="rId21"/>
    <p:sldId id="262" r:id="rId22"/>
    <p:sldId id="295" r:id="rId23"/>
    <p:sldId id="292" r:id="rId24"/>
    <p:sldId id="293" r:id="rId25"/>
    <p:sldId id="291" r:id="rId26"/>
    <p:sldId id="289" r:id="rId27"/>
    <p:sldId id="288" r:id="rId28"/>
    <p:sldId id="290" r:id="rId29"/>
    <p:sldId id="286" r:id="rId30"/>
    <p:sldId id="287" r:id="rId31"/>
    <p:sldId id="284" r:id="rId32"/>
    <p:sldId id="304" r:id="rId33"/>
    <p:sldId id="303" r:id="rId34"/>
    <p:sldId id="302" r:id="rId35"/>
    <p:sldId id="301" r:id="rId36"/>
    <p:sldId id="300" r:id="rId37"/>
    <p:sldId id="299" r:id="rId38"/>
    <p:sldId id="298" r:id="rId39"/>
    <p:sldId id="297" r:id="rId40"/>
    <p:sldId id="296" r:id="rId41"/>
    <p:sldId id="260" r:id="rId42"/>
    <p:sldId id="306" r:id="rId43"/>
    <p:sldId id="305" r:id="rId44"/>
    <p:sldId id="258" r:id="rId45"/>
    <p:sldId id="257" r:id="rId46"/>
    <p:sldId id="312" r:id="rId47"/>
    <p:sldId id="311" r:id="rId48"/>
    <p:sldId id="310" r:id="rId49"/>
    <p:sldId id="313" r:id="rId5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y8iWLz6oEe41MHr56M7lw" hashData="PQqob31VBsHuEuoC9kTvYWE2IL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6A2"/>
    <a:srgbClr val="004ADE"/>
    <a:srgbClr val="8AC1E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7" autoAdjust="0"/>
    <p:restoredTop sz="93298" autoAdjust="0"/>
  </p:normalViewPr>
  <p:slideViewPr>
    <p:cSldViewPr>
      <p:cViewPr>
        <p:scale>
          <a:sx n="40" d="100"/>
          <a:sy n="40" d="100"/>
        </p:scale>
        <p:origin x="-900" y="-7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02377E-6E64-4F43-B4DF-F9BD04CFBB58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05425E-E0BF-4807-9C18-9C2DCEC33B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05425E-E0BF-4807-9C18-9C2DCEC33BCB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05425E-E0BF-4807-9C18-9C2DCEC33BCB}" type="slidenum">
              <a:rPr lang="es-ES" smtClean="0"/>
              <a:pPr/>
              <a:t>33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208A-4CBC-42A7-A14B-2F4D15B958D7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5968-1742-4454-A755-2E0F89300A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208A-4CBC-42A7-A14B-2F4D15B958D7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5968-1742-4454-A755-2E0F89300A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208A-4CBC-42A7-A14B-2F4D15B958D7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5968-1742-4454-A755-2E0F89300A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208A-4CBC-42A7-A14B-2F4D15B958D7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5968-1742-4454-A755-2E0F89300A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208A-4CBC-42A7-A14B-2F4D15B958D7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5968-1742-4454-A755-2E0F89300A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208A-4CBC-42A7-A14B-2F4D15B958D7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5968-1742-4454-A755-2E0F89300A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208A-4CBC-42A7-A14B-2F4D15B958D7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5968-1742-4454-A755-2E0F89300A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208A-4CBC-42A7-A14B-2F4D15B958D7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5968-1742-4454-A755-2E0F89300A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208A-4CBC-42A7-A14B-2F4D15B958D7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5968-1742-4454-A755-2E0F89300A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208A-4CBC-42A7-A14B-2F4D15B958D7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5968-1742-4454-A755-2E0F89300A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B208A-4CBC-42A7-A14B-2F4D15B958D7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5968-1742-4454-A755-2E0F89300A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6570EE-4908-4D94-AE49-B8A875DF2D1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B208A-4CBC-42A7-A14B-2F4D15B958D7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35968-1742-4454-A755-2E0F89300A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EC64058-C806-4864-8C08-C614EBE2652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'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38000">
                <a:srgbClr val="002060">
                  <a:tint val="66000"/>
                  <a:satMod val="160000"/>
                  <a:alpha val="38000"/>
                </a:srgbClr>
              </a:gs>
              <a:gs pos="50000">
                <a:srgbClr val="002060">
                  <a:tint val="44500"/>
                  <a:satMod val="160000"/>
                </a:srgbClr>
              </a:gs>
              <a:gs pos="100000">
                <a:srgbClr val="00206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38000">
                <a:srgbClr val="002060">
                  <a:tint val="66000"/>
                  <a:satMod val="160000"/>
                  <a:alpha val="38000"/>
                </a:srgbClr>
              </a:gs>
              <a:gs pos="50000">
                <a:srgbClr val="002060">
                  <a:tint val="44500"/>
                  <a:satMod val="160000"/>
                </a:srgbClr>
              </a:gs>
              <a:gs pos="100000">
                <a:srgbClr val="00206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38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38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0184" name="Picture 8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>
            <a:off x="5286380" y="6000768"/>
            <a:ext cx="2066941" cy="186772"/>
          </a:xfrm>
          <a:prstGeom prst="rect">
            <a:avLst/>
          </a:prstGeom>
          <a:noFill/>
        </p:spPr>
      </p:pic>
      <p:pic>
        <p:nvPicPr>
          <p:cNvPr id="15" name="14 Imagen" descr="1'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06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071670" y="428604"/>
            <a:ext cx="1409700" cy="571501"/>
          </a:xfrm>
          <a:prstGeom prst="rect">
            <a:avLst/>
          </a:prstGeom>
          <a:noFill/>
        </p:spPr>
      </p:pic>
      <p:pic>
        <p:nvPicPr>
          <p:cNvPr id="51208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3786182" y="428604"/>
            <a:ext cx="4086225" cy="581026"/>
          </a:xfrm>
          <a:prstGeom prst="rect">
            <a:avLst/>
          </a:prstGeom>
          <a:noFill/>
        </p:spPr>
      </p:pic>
      <p:pic>
        <p:nvPicPr>
          <p:cNvPr id="51210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428860" y="1142984"/>
            <a:ext cx="1123950" cy="552451"/>
          </a:xfrm>
          <a:prstGeom prst="rect">
            <a:avLst/>
          </a:prstGeom>
          <a:noFill/>
        </p:spPr>
      </p:pic>
      <p:pic>
        <p:nvPicPr>
          <p:cNvPr id="51212" name="Picture 12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3857620" y="1142984"/>
            <a:ext cx="3810000" cy="609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7000">
    <p:sndAc>
      <p:stSnd loop="1">
        <p:snd r:embed="rId2" name="01_celebration_album_version Madon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000"/>
                            </p:stCondLst>
                            <p:childTnLst>
                              <p:par>
                                <p:cTn id="8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51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51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51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8" dur="20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071574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accent5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1071574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accent5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2859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rgbClr val="004ADE">
                  <a:shade val="30000"/>
                  <a:satMod val="115000"/>
                  <a:alpha val="60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2859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rgbClr val="004ADE">
                  <a:shade val="30000"/>
                  <a:satMod val="115000"/>
                  <a:alpha val="60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185735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accent5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85735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accent5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28988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rgbClr val="004ADE">
                  <a:shade val="30000"/>
                  <a:satMod val="115000"/>
                  <a:alpha val="60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35755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rgbClr val="004ADE">
                  <a:shade val="30000"/>
                  <a:satMod val="115000"/>
                  <a:alpha val="60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857780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accent5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485778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accent5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357946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rgbClr val="004ADE">
                  <a:shade val="30000"/>
                  <a:satMod val="115000"/>
                  <a:alpha val="60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6357946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rgbClr val="004ADE">
                  <a:shade val="30000"/>
                  <a:satMod val="115000"/>
                  <a:alpha val="60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1" name="30 Triángulo rectángulo"/>
          <p:cNvSpPr/>
          <p:nvPr/>
        </p:nvSpPr>
        <p:spPr>
          <a:xfrm flipV="1">
            <a:off x="0" y="0"/>
            <a:ext cx="4786314" cy="3429000"/>
          </a:xfrm>
          <a:prstGeom prst="rtTriangle">
            <a:avLst/>
          </a:prstGeom>
          <a:gradFill flip="none" rotWithShape="1">
            <a:gsLst>
              <a:gs pos="69000">
                <a:srgbClr val="C00000">
                  <a:shade val="30000"/>
                  <a:satMod val="115000"/>
                  <a:alpha val="4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0" y="3429000"/>
            <a:ext cx="4786314" cy="3429000"/>
          </a:xfrm>
          <a:prstGeom prst="rtTriangle">
            <a:avLst/>
          </a:prstGeom>
          <a:gradFill flip="none" rotWithShape="1">
            <a:gsLst>
              <a:gs pos="69000">
                <a:srgbClr val="C00000">
                  <a:shade val="30000"/>
                  <a:satMod val="115000"/>
                  <a:alpha val="4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 flipV="1">
            <a:off x="4724368" y="0"/>
            <a:ext cx="4419632" cy="3429000"/>
          </a:xfrm>
          <a:prstGeom prst="rtTriangle">
            <a:avLst/>
          </a:prstGeom>
          <a:gradFill flip="none" rotWithShape="1">
            <a:gsLst>
              <a:gs pos="69000">
                <a:srgbClr val="C00000">
                  <a:shade val="30000"/>
                  <a:satMod val="115000"/>
                  <a:alpha val="4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4572000" y="3429000"/>
            <a:ext cx="4572000" cy="3429000"/>
          </a:xfrm>
          <a:prstGeom prst="rtTriangle">
            <a:avLst/>
          </a:prstGeom>
          <a:gradFill flip="none" rotWithShape="1">
            <a:gsLst>
              <a:gs pos="69000">
                <a:srgbClr val="C00000">
                  <a:shade val="30000"/>
                  <a:satMod val="115000"/>
                  <a:alpha val="4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rot="16200000">
            <a:off x="607220" y="-607220"/>
            <a:ext cx="3428999" cy="4643440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rot="16200000" flipV="1">
            <a:off x="5179220" y="-535782"/>
            <a:ext cx="3428999" cy="4500562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rot="16200000" flipH="1">
            <a:off x="607219" y="2821781"/>
            <a:ext cx="3429000" cy="4643438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rot="16200000" flipH="1" flipV="1">
            <a:off x="5179219" y="2893219"/>
            <a:ext cx="3429000" cy="4500562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70_lyzh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  <a:effectLst/>
        </p:spPr>
      </p:pic>
      <p:sp>
        <p:nvSpPr>
          <p:cNvPr id="5" name="4 Rectángulo"/>
          <p:cNvSpPr/>
          <p:nvPr/>
        </p:nvSpPr>
        <p:spPr>
          <a:xfrm>
            <a:off x="2357422" y="2000240"/>
            <a:ext cx="4429156" cy="3000396"/>
          </a:xfrm>
          <a:prstGeom prst="rect">
            <a:avLst/>
          </a:prstGeom>
          <a:gradFill flip="none" rotWithShape="1">
            <a:gsLst>
              <a:gs pos="63000">
                <a:srgbClr val="004ADE">
                  <a:shade val="30000"/>
                  <a:satMod val="115000"/>
                  <a:alpha val="41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flipV="1">
            <a:off x="0" y="0"/>
            <a:ext cx="9144000" cy="1714488"/>
          </a:xfrm>
          <a:prstGeom prst="trapezoid">
            <a:avLst>
              <a:gd name="adj" fmla="val 130036"/>
            </a:avLst>
          </a:prstGeom>
          <a:gradFill flip="none" rotWithShape="1">
            <a:gsLst>
              <a:gs pos="69000">
                <a:srgbClr val="004ADE">
                  <a:shade val="30000"/>
                  <a:satMod val="115000"/>
                  <a:alpha val="63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>
            <a:off x="0" y="5143512"/>
            <a:ext cx="9144000" cy="1714488"/>
          </a:xfrm>
          <a:prstGeom prst="trapezoid">
            <a:avLst>
              <a:gd name="adj" fmla="val 131683"/>
            </a:avLst>
          </a:prstGeom>
          <a:gradFill flip="none" rotWithShape="1">
            <a:gsLst>
              <a:gs pos="69000">
                <a:srgbClr val="004ADE">
                  <a:shade val="30000"/>
                  <a:satMod val="115000"/>
                  <a:alpha val="63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6200000" flipV="1">
            <a:off x="-2357446" y="2357446"/>
            <a:ext cx="6858000" cy="2143108"/>
          </a:xfrm>
          <a:prstGeom prst="trapezoid">
            <a:avLst>
              <a:gd name="adj" fmla="val 88910"/>
            </a:avLst>
          </a:prstGeom>
          <a:gradFill flip="none" rotWithShape="1">
            <a:gsLst>
              <a:gs pos="69000">
                <a:srgbClr val="004ADE">
                  <a:shade val="30000"/>
                  <a:satMod val="115000"/>
                  <a:alpha val="63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4643446" y="2357446"/>
            <a:ext cx="6858000" cy="2143108"/>
          </a:xfrm>
          <a:prstGeom prst="trapezoid">
            <a:avLst>
              <a:gd name="adj" fmla="val 83891"/>
            </a:avLst>
          </a:prstGeom>
          <a:gradFill flip="none" rotWithShape="1">
            <a:gsLst>
              <a:gs pos="69000">
                <a:srgbClr val="004ADE">
                  <a:shade val="30000"/>
                  <a:satMod val="115000"/>
                  <a:alpha val="63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_110401113927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0" y="0"/>
            <a:ext cx="4500562" cy="2571792"/>
          </a:xfrm>
          <a:prstGeom prst="wave">
            <a:avLst/>
          </a:prstGeom>
          <a:gradFill flip="none" rotWithShape="1">
            <a:gsLst>
              <a:gs pos="52000">
                <a:schemeClr val="bg2">
                  <a:lumMod val="60000"/>
                  <a:lumOff val="40000"/>
                  <a:shade val="30000"/>
                  <a:satMod val="115000"/>
                  <a:alpha val="36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0" y="2143116"/>
            <a:ext cx="4500562" cy="2571792"/>
          </a:xfrm>
          <a:prstGeom prst="wave">
            <a:avLst/>
          </a:prstGeom>
          <a:gradFill flip="none" rotWithShape="1">
            <a:gsLst>
              <a:gs pos="52000">
                <a:schemeClr val="bg2">
                  <a:lumMod val="60000"/>
                  <a:lumOff val="40000"/>
                  <a:shade val="30000"/>
                  <a:satMod val="115000"/>
                  <a:alpha val="36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4286208"/>
            <a:ext cx="4500562" cy="2571792"/>
          </a:xfrm>
          <a:prstGeom prst="wave">
            <a:avLst/>
          </a:prstGeom>
          <a:gradFill flip="none" rotWithShape="1">
            <a:gsLst>
              <a:gs pos="52000">
                <a:schemeClr val="bg2">
                  <a:lumMod val="60000"/>
                  <a:lumOff val="40000"/>
                  <a:shade val="30000"/>
                  <a:satMod val="115000"/>
                  <a:alpha val="36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0"/>
            <a:ext cx="4572000" cy="2428868"/>
          </a:xfrm>
          <a:prstGeom prst="wave">
            <a:avLst/>
          </a:prstGeom>
          <a:gradFill flip="none" rotWithShape="1">
            <a:gsLst>
              <a:gs pos="52000">
                <a:schemeClr val="bg2">
                  <a:lumMod val="60000"/>
                  <a:lumOff val="40000"/>
                  <a:shade val="30000"/>
                  <a:satMod val="115000"/>
                  <a:alpha val="36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572000" y="2143116"/>
            <a:ext cx="4572000" cy="2500330"/>
          </a:xfrm>
          <a:prstGeom prst="wave">
            <a:avLst/>
          </a:prstGeom>
          <a:gradFill flip="none" rotWithShape="1">
            <a:gsLst>
              <a:gs pos="52000">
                <a:schemeClr val="bg2">
                  <a:lumMod val="60000"/>
                  <a:lumOff val="40000"/>
                  <a:shade val="30000"/>
                  <a:satMod val="115000"/>
                  <a:alpha val="36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4286256"/>
            <a:ext cx="4572000" cy="2571744"/>
          </a:xfrm>
          <a:prstGeom prst="wave">
            <a:avLst/>
          </a:prstGeom>
          <a:gradFill flip="none" rotWithShape="1">
            <a:gsLst>
              <a:gs pos="52000">
                <a:schemeClr val="bg2">
                  <a:lumMod val="60000"/>
                  <a:lumOff val="40000"/>
                  <a:shade val="30000"/>
                  <a:satMod val="115000"/>
                  <a:alpha val="36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leo.com-175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071574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rgbClr val="FFFF00">
                  <a:shade val="30000"/>
                  <a:satMod val="115000"/>
                  <a:alpha val="3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1071574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rgbClr val="FFFF00">
                  <a:shade val="30000"/>
                  <a:satMod val="115000"/>
                  <a:alpha val="3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2859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rgbClr val="FFFF00">
                  <a:shade val="30000"/>
                  <a:satMod val="115000"/>
                  <a:alpha val="3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2859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rgbClr val="FFFF00">
                  <a:shade val="30000"/>
                  <a:satMod val="115000"/>
                  <a:alpha val="3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185735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rgbClr val="FFFF00">
                  <a:shade val="30000"/>
                  <a:satMod val="115000"/>
                  <a:alpha val="3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85735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rgbClr val="FFFF00">
                  <a:shade val="30000"/>
                  <a:satMod val="115000"/>
                  <a:alpha val="3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28988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rgbClr val="FFFF00">
                  <a:shade val="30000"/>
                  <a:satMod val="115000"/>
                  <a:alpha val="3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35755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rgbClr val="FFFF00">
                  <a:shade val="30000"/>
                  <a:satMod val="115000"/>
                  <a:alpha val="3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857780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rgbClr val="FFFF00">
                  <a:shade val="30000"/>
                  <a:satMod val="115000"/>
                  <a:alpha val="3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485778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rgbClr val="FFFF00">
                  <a:shade val="30000"/>
                  <a:satMod val="115000"/>
                  <a:alpha val="3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357946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rgbClr val="FFFF00">
                  <a:shade val="30000"/>
                  <a:satMod val="115000"/>
                  <a:alpha val="3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6357946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3000">
                <a:srgbClr val="FFFF00">
                  <a:shade val="30000"/>
                  <a:satMod val="115000"/>
                  <a:alpha val="3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554_Papel-de-Parede-Esquiando--59554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85728"/>
            <a:ext cx="4429124" cy="6215082"/>
          </a:xfrm>
          <a:prstGeom prst="moon">
            <a:avLst>
              <a:gd name="adj" fmla="val 19032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357686" y="285728"/>
            <a:ext cx="4786314" cy="6215106"/>
          </a:xfrm>
          <a:prstGeom prst="moon">
            <a:avLst>
              <a:gd name="adj" fmla="val 19726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214414" y="285728"/>
            <a:ext cx="3357586" cy="6215082"/>
          </a:xfrm>
          <a:prstGeom prst="moon">
            <a:avLst>
              <a:gd name="adj" fmla="val 20362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214810" y="357166"/>
            <a:ext cx="3714776" cy="6143668"/>
          </a:xfrm>
          <a:prstGeom prst="moon">
            <a:avLst>
              <a:gd name="adj" fmla="val 21669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214546" y="642918"/>
            <a:ext cx="2357454" cy="5572164"/>
          </a:xfrm>
          <a:prstGeom prst="moon">
            <a:avLst>
              <a:gd name="adj" fmla="val 27116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214810" y="642918"/>
            <a:ext cx="2571768" cy="5572164"/>
          </a:xfrm>
          <a:prstGeom prst="moon">
            <a:avLst>
              <a:gd name="adj" fmla="val 26276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-04.05-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714403">
            <a:off x="369893" y="1563898"/>
            <a:ext cx="3441232" cy="3481887"/>
          </a:xfrm>
          <a:prstGeom prst="teardrop">
            <a:avLst/>
          </a:prstGeom>
          <a:gradFill flip="none" rotWithShape="1">
            <a:gsLst>
              <a:gs pos="43000">
                <a:schemeClr val="bg2">
                  <a:lumMod val="75000"/>
                  <a:alpha val="57000"/>
                </a:schemeClr>
              </a:gs>
              <a:gs pos="50000">
                <a:srgbClr val="002060">
                  <a:tint val="44500"/>
                  <a:satMod val="160000"/>
                </a:srgbClr>
              </a:gs>
              <a:gs pos="100000">
                <a:srgbClr val="00206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496891">
            <a:off x="5299063" y="1563992"/>
            <a:ext cx="3441232" cy="3481887"/>
          </a:xfrm>
          <a:prstGeom prst="teardrop">
            <a:avLst/>
          </a:prstGeom>
          <a:gradFill flip="none" rotWithShape="1">
            <a:gsLst>
              <a:gs pos="43000">
                <a:schemeClr val="bg2">
                  <a:lumMod val="75000"/>
                  <a:alpha val="57000"/>
                </a:schemeClr>
              </a:gs>
              <a:gs pos="50000">
                <a:srgbClr val="002060">
                  <a:tint val="44500"/>
                  <a:satMod val="160000"/>
                </a:srgbClr>
              </a:gs>
              <a:gs pos="100000">
                <a:srgbClr val="00206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09430">
            <a:off x="2870134" y="-722005"/>
            <a:ext cx="3441232" cy="3481887"/>
          </a:xfrm>
          <a:prstGeom prst="teardrop">
            <a:avLst/>
          </a:prstGeom>
          <a:gradFill flip="none" rotWithShape="1">
            <a:gsLst>
              <a:gs pos="43000">
                <a:schemeClr val="bg2">
                  <a:lumMod val="75000"/>
                  <a:alpha val="57000"/>
                </a:schemeClr>
              </a:gs>
              <a:gs pos="50000">
                <a:srgbClr val="002060">
                  <a:tint val="44500"/>
                  <a:satMod val="160000"/>
                </a:srgbClr>
              </a:gs>
              <a:gs pos="100000">
                <a:srgbClr val="00206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91292">
            <a:off x="2941651" y="3921390"/>
            <a:ext cx="3441232" cy="3481887"/>
          </a:xfrm>
          <a:prstGeom prst="teardrop">
            <a:avLst/>
          </a:prstGeom>
          <a:gradFill flip="none" rotWithShape="1">
            <a:gsLst>
              <a:gs pos="43000">
                <a:schemeClr val="bg2">
                  <a:lumMod val="75000"/>
                  <a:alpha val="57000"/>
                </a:schemeClr>
              </a:gs>
              <a:gs pos="50000">
                <a:srgbClr val="002060">
                  <a:tint val="44500"/>
                  <a:satMod val="160000"/>
                </a:srgbClr>
              </a:gs>
              <a:gs pos="100000">
                <a:srgbClr val="00206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-785842"/>
            <a:ext cx="9144000" cy="8286808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786314" cy="3429000"/>
          </a:xfrm>
          <a:prstGeom prst="rtTriangle">
            <a:avLst/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4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3429000"/>
            <a:ext cx="4786314" cy="3429000"/>
          </a:xfrm>
          <a:prstGeom prst="rtTriangle">
            <a:avLst/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4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724368" y="0"/>
            <a:ext cx="4419632" cy="3429000"/>
          </a:xfrm>
          <a:prstGeom prst="rtTriangle">
            <a:avLst/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4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72000" y="3429000"/>
            <a:ext cx="4572000" cy="3429000"/>
          </a:xfrm>
          <a:prstGeom prst="rtTriangle">
            <a:avLst/>
          </a:prstGeom>
          <a:gradFill flip="none" rotWithShape="1">
            <a:gsLst>
              <a:gs pos="58000">
                <a:srgbClr val="C00000">
                  <a:shade val="30000"/>
                  <a:satMod val="115000"/>
                  <a:alpha val="4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>
            <a:off x="607221" y="-607219"/>
            <a:ext cx="3428999" cy="4643440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6200000" flipV="1">
            <a:off x="5179219" y="-535782"/>
            <a:ext cx="3428999" cy="4500562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6200000" flipH="1">
            <a:off x="607219" y="2821781"/>
            <a:ext cx="3429000" cy="4643438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H="1" flipV="1">
            <a:off x="5179219" y="2893219"/>
            <a:ext cx="3429000" cy="4500562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lfons.ru-5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357422" y="1857364"/>
            <a:ext cx="4429156" cy="3000396"/>
          </a:xfrm>
          <a:prstGeom prst="rect">
            <a:avLst/>
          </a:prstGeom>
          <a:gradFill flip="none" rotWithShape="1">
            <a:gsLst>
              <a:gs pos="48000">
                <a:srgbClr val="8AC1E6">
                  <a:shade val="30000"/>
                  <a:satMod val="115000"/>
                  <a:alpha val="40000"/>
                </a:srgbClr>
              </a:gs>
              <a:gs pos="50000">
                <a:srgbClr val="8AC1E6">
                  <a:shade val="67500"/>
                  <a:satMod val="115000"/>
                </a:srgbClr>
              </a:gs>
              <a:gs pos="100000">
                <a:srgbClr val="8AC1E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1643050"/>
          </a:xfrm>
          <a:prstGeom prst="trapezoid">
            <a:avLst>
              <a:gd name="adj" fmla="val 130036"/>
            </a:avLst>
          </a:prstGeom>
          <a:gradFill flip="none" rotWithShape="1">
            <a:gsLst>
              <a:gs pos="60000">
                <a:srgbClr val="8AC1E6">
                  <a:shade val="30000"/>
                  <a:satMod val="115000"/>
                  <a:alpha val="40000"/>
                </a:srgbClr>
              </a:gs>
              <a:gs pos="50000">
                <a:srgbClr val="8AC1E6">
                  <a:shade val="67500"/>
                  <a:satMod val="115000"/>
                </a:srgbClr>
              </a:gs>
              <a:gs pos="100000">
                <a:srgbClr val="8AC1E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>
            <a:off x="0" y="5000636"/>
            <a:ext cx="9144000" cy="1857364"/>
          </a:xfrm>
          <a:prstGeom prst="trapezoid">
            <a:avLst>
              <a:gd name="adj" fmla="val 131683"/>
            </a:avLst>
          </a:prstGeom>
          <a:gradFill flip="none" rotWithShape="1">
            <a:gsLst>
              <a:gs pos="60000">
                <a:srgbClr val="8AC1E6">
                  <a:shade val="30000"/>
                  <a:satMod val="115000"/>
                  <a:alpha val="40000"/>
                </a:srgbClr>
              </a:gs>
              <a:gs pos="50000">
                <a:srgbClr val="8AC1E6">
                  <a:shade val="67500"/>
                  <a:satMod val="115000"/>
                </a:srgbClr>
              </a:gs>
              <a:gs pos="100000">
                <a:srgbClr val="8AC1E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 flipV="1">
            <a:off x="-2357446" y="2357446"/>
            <a:ext cx="6858000" cy="2143108"/>
          </a:xfrm>
          <a:prstGeom prst="trapezoid">
            <a:avLst>
              <a:gd name="adj" fmla="val 88910"/>
            </a:avLst>
          </a:prstGeom>
          <a:gradFill flip="none" rotWithShape="1">
            <a:gsLst>
              <a:gs pos="60000">
                <a:srgbClr val="8AC1E6">
                  <a:shade val="30000"/>
                  <a:satMod val="115000"/>
                  <a:alpha val="40000"/>
                </a:srgbClr>
              </a:gs>
              <a:gs pos="50000">
                <a:srgbClr val="8AC1E6">
                  <a:shade val="67500"/>
                  <a:satMod val="115000"/>
                </a:srgbClr>
              </a:gs>
              <a:gs pos="100000">
                <a:srgbClr val="8AC1E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5400000" flipV="1">
            <a:off x="4643446" y="2357446"/>
            <a:ext cx="6858000" cy="2143108"/>
          </a:xfrm>
          <a:prstGeom prst="trapezoid">
            <a:avLst>
              <a:gd name="adj" fmla="val 83891"/>
            </a:avLst>
          </a:prstGeom>
          <a:gradFill flip="none" rotWithShape="1">
            <a:gsLst>
              <a:gs pos="60000">
                <a:srgbClr val="8AC1E6">
                  <a:shade val="30000"/>
                  <a:satMod val="115000"/>
                  <a:alpha val="40000"/>
                </a:srgbClr>
              </a:gs>
              <a:gs pos="50000">
                <a:srgbClr val="8AC1E6">
                  <a:shade val="67500"/>
                  <a:satMod val="115000"/>
                </a:srgbClr>
              </a:gs>
              <a:gs pos="100000">
                <a:srgbClr val="8AC1E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quiador-profesional-wallpapers_41296_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38000">
                <a:srgbClr val="002060">
                  <a:tint val="66000"/>
                  <a:satMod val="160000"/>
                  <a:alpha val="38000"/>
                </a:srgbClr>
              </a:gs>
              <a:gs pos="50000">
                <a:srgbClr val="002060">
                  <a:tint val="44500"/>
                  <a:satMod val="160000"/>
                </a:srgbClr>
              </a:gs>
              <a:gs pos="100000">
                <a:srgbClr val="00206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38000">
                <a:srgbClr val="002060">
                  <a:tint val="66000"/>
                  <a:satMod val="160000"/>
                  <a:alpha val="38000"/>
                </a:srgbClr>
              </a:gs>
              <a:gs pos="50000">
                <a:srgbClr val="002060">
                  <a:tint val="44500"/>
                  <a:satMod val="160000"/>
                </a:srgbClr>
              </a:gs>
              <a:gs pos="100000">
                <a:srgbClr val="00206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38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38000">
                <a:srgbClr val="C00000">
                  <a:shade val="30000"/>
                  <a:satMod val="115000"/>
                  <a:alpha val="3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quiando em Chapel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0" y="0"/>
            <a:ext cx="4500562" cy="2571792"/>
          </a:xfrm>
          <a:prstGeom prst="wave">
            <a:avLst/>
          </a:prstGeom>
          <a:gradFill flip="none" rotWithShape="1">
            <a:gsLst>
              <a:gs pos="78000">
                <a:srgbClr val="004ADE">
                  <a:shade val="30000"/>
                  <a:satMod val="115000"/>
                  <a:alpha val="19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2143116"/>
            <a:ext cx="4500562" cy="2571792"/>
          </a:xfrm>
          <a:prstGeom prst="wave">
            <a:avLst/>
          </a:prstGeom>
          <a:gradFill flip="none" rotWithShape="1">
            <a:gsLst>
              <a:gs pos="78000">
                <a:srgbClr val="004ADE">
                  <a:shade val="30000"/>
                  <a:satMod val="115000"/>
                  <a:alpha val="19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4286208"/>
            <a:ext cx="4500562" cy="2571792"/>
          </a:xfrm>
          <a:prstGeom prst="wave">
            <a:avLst/>
          </a:prstGeom>
          <a:gradFill flip="none" rotWithShape="1">
            <a:gsLst>
              <a:gs pos="78000">
                <a:srgbClr val="004ADE">
                  <a:shade val="30000"/>
                  <a:satMod val="115000"/>
                  <a:alpha val="19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572000" y="0"/>
            <a:ext cx="4572000" cy="2428868"/>
          </a:xfrm>
          <a:prstGeom prst="wave">
            <a:avLst/>
          </a:prstGeom>
          <a:gradFill flip="none" rotWithShape="1">
            <a:gsLst>
              <a:gs pos="78000">
                <a:srgbClr val="004ADE">
                  <a:shade val="30000"/>
                  <a:satMod val="115000"/>
                  <a:alpha val="19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2143116"/>
            <a:ext cx="4572000" cy="2500330"/>
          </a:xfrm>
          <a:prstGeom prst="wave">
            <a:avLst/>
          </a:prstGeom>
          <a:gradFill flip="none" rotWithShape="1">
            <a:gsLst>
              <a:gs pos="78000">
                <a:srgbClr val="004ADE">
                  <a:shade val="30000"/>
                  <a:satMod val="115000"/>
                  <a:alpha val="19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72000" y="4286256"/>
            <a:ext cx="4572000" cy="2571744"/>
          </a:xfrm>
          <a:prstGeom prst="wave">
            <a:avLst/>
          </a:prstGeom>
          <a:gradFill flip="none" rotWithShape="1">
            <a:gsLst>
              <a:gs pos="78000">
                <a:srgbClr val="004ADE">
                  <a:shade val="30000"/>
                  <a:satMod val="115000"/>
                  <a:alpha val="19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quiando-en-la-nieve-11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071574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1071574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2859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2859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185735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85735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28988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35755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857780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485778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357946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6357946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quiando-en-la-nieve-8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285728"/>
            <a:ext cx="4429124" cy="6215082"/>
          </a:xfrm>
          <a:prstGeom prst="moon">
            <a:avLst>
              <a:gd name="adj" fmla="val 19032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357686" y="285728"/>
            <a:ext cx="4786314" cy="6215106"/>
          </a:xfrm>
          <a:prstGeom prst="moon">
            <a:avLst>
              <a:gd name="adj" fmla="val 1972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214414" y="285728"/>
            <a:ext cx="3357586" cy="6215082"/>
          </a:xfrm>
          <a:prstGeom prst="moon">
            <a:avLst>
              <a:gd name="adj" fmla="val 20362"/>
            </a:avLst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214810" y="357166"/>
            <a:ext cx="3714776" cy="6143668"/>
          </a:xfrm>
          <a:prstGeom prst="moon">
            <a:avLst>
              <a:gd name="adj" fmla="val 21669"/>
            </a:avLst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642918"/>
            <a:ext cx="2357454" cy="5572164"/>
          </a:xfrm>
          <a:prstGeom prst="moon">
            <a:avLst>
              <a:gd name="adj" fmla="val 2711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642918"/>
            <a:ext cx="2571768" cy="5572164"/>
          </a:xfrm>
          <a:prstGeom prst="moon">
            <a:avLst>
              <a:gd name="adj" fmla="val 2627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quiando-Nie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714403">
            <a:off x="369893" y="1563898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496891">
            <a:off x="5299063" y="1563992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09430">
            <a:off x="2870134" y="-722005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91292">
            <a:off x="2941651" y="3921390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-785842"/>
            <a:ext cx="9144000" cy="8143932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qui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786314" cy="3429000"/>
          </a:xfrm>
          <a:prstGeom prst="rtTriangle">
            <a:avLst/>
          </a:prstGeom>
          <a:gradFill flip="none" rotWithShape="1">
            <a:gsLst>
              <a:gs pos="60000">
                <a:srgbClr val="C00000">
                  <a:shade val="30000"/>
                  <a:satMod val="115000"/>
                  <a:alpha val="4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3429000"/>
            <a:ext cx="4786314" cy="3429000"/>
          </a:xfrm>
          <a:prstGeom prst="rtTriangle">
            <a:avLst/>
          </a:prstGeom>
          <a:gradFill flip="none" rotWithShape="1">
            <a:gsLst>
              <a:gs pos="60000">
                <a:srgbClr val="C00000">
                  <a:shade val="30000"/>
                  <a:satMod val="115000"/>
                  <a:alpha val="4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724368" y="0"/>
            <a:ext cx="4419632" cy="3429000"/>
          </a:xfrm>
          <a:prstGeom prst="rtTriangle">
            <a:avLst/>
          </a:prstGeom>
          <a:gradFill flip="none" rotWithShape="1">
            <a:gsLst>
              <a:gs pos="60000">
                <a:srgbClr val="C00000">
                  <a:shade val="30000"/>
                  <a:satMod val="115000"/>
                  <a:alpha val="4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72000" y="3429000"/>
            <a:ext cx="4572000" cy="3429000"/>
          </a:xfrm>
          <a:prstGeom prst="rtTriangle">
            <a:avLst/>
          </a:prstGeom>
          <a:gradFill flip="none" rotWithShape="1">
            <a:gsLst>
              <a:gs pos="60000">
                <a:srgbClr val="C00000">
                  <a:shade val="30000"/>
                  <a:satMod val="115000"/>
                  <a:alpha val="4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>
            <a:off x="607221" y="-607219"/>
            <a:ext cx="3428999" cy="4643440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6200000" flipV="1">
            <a:off x="5179220" y="-535782"/>
            <a:ext cx="3428999" cy="4500562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6200000" flipH="1">
            <a:off x="607219" y="2821781"/>
            <a:ext cx="3429000" cy="4643438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H="1" flipV="1">
            <a:off x="5179219" y="2893219"/>
            <a:ext cx="3429000" cy="4500562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quiar-en-hielo-7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285984" y="1928802"/>
            <a:ext cx="4429156" cy="3000396"/>
          </a:xfrm>
          <a:prstGeom prst="rect">
            <a:avLst/>
          </a:prstGeom>
          <a:gradFill flip="none" rotWithShape="1">
            <a:gsLst>
              <a:gs pos="59000">
                <a:srgbClr val="004ADE">
                  <a:shade val="30000"/>
                  <a:satMod val="115000"/>
                  <a:alpha val="43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1643050"/>
          </a:xfrm>
          <a:prstGeom prst="trapezoid">
            <a:avLst>
              <a:gd name="adj" fmla="val 130036"/>
            </a:avLst>
          </a:prstGeom>
          <a:gradFill flip="none" rotWithShape="1">
            <a:gsLst>
              <a:gs pos="60000">
                <a:srgbClr val="8AC1E6">
                  <a:shade val="30000"/>
                  <a:satMod val="115000"/>
                  <a:alpha val="40000"/>
                </a:srgbClr>
              </a:gs>
              <a:gs pos="50000">
                <a:srgbClr val="8AC1E6">
                  <a:shade val="67500"/>
                  <a:satMod val="115000"/>
                </a:srgbClr>
              </a:gs>
              <a:gs pos="100000">
                <a:srgbClr val="8AC1E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>
            <a:off x="0" y="5000636"/>
            <a:ext cx="9144000" cy="1857364"/>
          </a:xfrm>
          <a:prstGeom prst="trapezoid">
            <a:avLst>
              <a:gd name="adj" fmla="val 131683"/>
            </a:avLst>
          </a:prstGeom>
          <a:gradFill flip="none" rotWithShape="1">
            <a:gsLst>
              <a:gs pos="60000">
                <a:srgbClr val="8AC1E6">
                  <a:shade val="30000"/>
                  <a:satMod val="115000"/>
                  <a:alpha val="40000"/>
                </a:srgbClr>
              </a:gs>
              <a:gs pos="50000">
                <a:srgbClr val="8AC1E6">
                  <a:shade val="67500"/>
                  <a:satMod val="115000"/>
                </a:srgbClr>
              </a:gs>
              <a:gs pos="100000">
                <a:srgbClr val="8AC1E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 flipV="1">
            <a:off x="-2357446" y="2357446"/>
            <a:ext cx="6858000" cy="2143108"/>
          </a:xfrm>
          <a:prstGeom prst="trapezoid">
            <a:avLst>
              <a:gd name="adj" fmla="val 88910"/>
            </a:avLst>
          </a:prstGeom>
          <a:gradFill flip="none" rotWithShape="1">
            <a:gsLst>
              <a:gs pos="60000">
                <a:srgbClr val="8AC1E6">
                  <a:shade val="30000"/>
                  <a:satMod val="115000"/>
                  <a:alpha val="40000"/>
                </a:srgbClr>
              </a:gs>
              <a:gs pos="50000">
                <a:srgbClr val="8AC1E6">
                  <a:shade val="67500"/>
                  <a:satMod val="115000"/>
                </a:srgbClr>
              </a:gs>
              <a:gs pos="100000">
                <a:srgbClr val="8AC1E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5400000" flipV="1">
            <a:off x="4643446" y="2357446"/>
            <a:ext cx="6858000" cy="2143108"/>
          </a:xfrm>
          <a:prstGeom prst="trapezoid">
            <a:avLst>
              <a:gd name="adj" fmla="val 83891"/>
            </a:avLst>
          </a:prstGeom>
          <a:gradFill flip="none" rotWithShape="1">
            <a:gsLst>
              <a:gs pos="60000">
                <a:srgbClr val="8AC1E6">
                  <a:shade val="30000"/>
                  <a:satMod val="115000"/>
                  <a:alpha val="40000"/>
                </a:srgbClr>
              </a:gs>
              <a:gs pos="50000">
                <a:srgbClr val="8AC1E6">
                  <a:shade val="67500"/>
                  <a:satMod val="115000"/>
                </a:srgbClr>
              </a:gs>
              <a:gs pos="100000">
                <a:srgbClr val="8AC1E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quiar-Papel-de-parede-HD-1080x19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40000">
                <a:srgbClr val="004ADE">
                  <a:shade val="30000"/>
                  <a:satMod val="115000"/>
                  <a:alpha val="60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40000">
                <a:srgbClr val="004ADE">
                  <a:shade val="30000"/>
                  <a:satMod val="115000"/>
                  <a:alpha val="66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40000">
                <a:srgbClr val="8AC1E6">
                  <a:shade val="30000"/>
                  <a:satMod val="115000"/>
                  <a:alpha val="60000"/>
                </a:srgbClr>
              </a:gs>
              <a:gs pos="50000">
                <a:srgbClr val="8AC1E6">
                  <a:shade val="67500"/>
                  <a:satMod val="115000"/>
                </a:srgbClr>
              </a:gs>
              <a:gs pos="100000">
                <a:srgbClr val="8AC1E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39000">
                <a:srgbClr val="8AC1E6">
                  <a:shade val="30000"/>
                  <a:satMod val="115000"/>
                  <a:alpha val="60000"/>
                </a:srgbClr>
              </a:gs>
              <a:gs pos="50000">
                <a:srgbClr val="8AC1E6">
                  <a:shade val="67500"/>
                  <a:satMod val="115000"/>
                </a:srgbClr>
              </a:gs>
              <a:gs pos="100000">
                <a:srgbClr val="8AC1E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f_dFRVT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0" y="0"/>
            <a:ext cx="4500562" cy="2571792"/>
          </a:xfrm>
          <a:prstGeom prst="wave">
            <a:avLst/>
          </a:prstGeom>
          <a:gradFill flip="none" rotWithShape="1">
            <a:gsLst>
              <a:gs pos="57000">
                <a:srgbClr val="C00000">
                  <a:shade val="30000"/>
                  <a:satMod val="115000"/>
                  <a:alpha val="4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2143116"/>
            <a:ext cx="4500562" cy="2571792"/>
          </a:xfrm>
          <a:prstGeom prst="wave">
            <a:avLst/>
          </a:prstGeom>
          <a:gradFill flip="none" rotWithShape="1">
            <a:gsLst>
              <a:gs pos="57000">
                <a:srgbClr val="C00000">
                  <a:shade val="30000"/>
                  <a:satMod val="115000"/>
                  <a:alpha val="4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4286208"/>
            <a:ext cx="4500562" cy="2571792"/>
          </a:xfrm>
          <a:prstGeom prst="wave">
            <a:avLst/>
          </a:prstGeom>
          <a:gradFill flip="none" rotWithShape="1">
            <a:gsLst>
              <a:gs pos="57000">
                <a:srgbClr val="C00000">
                  <a:shade val="30000"/>
                  <a:satMod val="115000"/>
                  <a:alpha val="4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572000" y="0"/>
            <a:ext cx="4572000" cy="2428868"/>
          </a:xfrm>
          <a:prstGeom prst="wave">
            <a:avLst/>
          </a:prstGeom>
          <a:gradFill flip="none" rotWithShape="1">
            <a:gsLst>
              <a:gs pos="57000">
                <a:srgbClr val="C00000">
                  <a:shade val="30000"/>
                  <a:satMod val="115000"/>
                  <a:alpha val="4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2143116"/>
            <a:ext cx="4572000" cy="2500330"/>
          </a:xfrm>
          <a:prstGeom prst="wave">
            <a:avLst/>
          </a:prstGeom>
          <a:gradFill flip="none" rotWithShape="1">
            <a:gsLst>
              <a:gs pos="57000">
                <a:srgbClr val="C00000">
                  <a:shade val="30000"/>
                  <a:satMod val="115000"/>
                  <a:alpha val="4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72000" y="4286256"/>
            <a:ext cx="4572000" cy="2571744"/>
          </a:xfrm>
          <a:prstGeom prst="wave">
            <a:avLst/>
          </a:prstGeom>
          <a:gradFill flip="none" rotWithShape="1">
            <a:gsLst>
              <a:gs pos="57000">
                <a:srgbClr val="C00000">
                  <a:shade val="30000"/>
                  <a:satMod val="115000"/>
                  <a:alpha val="4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-pantalla-deportes-esq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071574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1071574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2859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2859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185735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85735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28988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35755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857780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485778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357946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6357946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orfaits_s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285728"/>
            <a:ext cx="4429124" cy="6215082"/>
          </a:xfrm>
          <a:prstGeom prst="moon">
            <a:avLst>
              <a:gd name="adj" fmla="val 19032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357686" y="285728"/>
            <a:ext cx="4786314" cy="6215106"/>
          </a:xfrm>
          <a:prstGeom prst="moon">
            <a:avLst>
              <a:gd name="adj" fmla="val 19726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214414" y="285728"/>
            <a:ext cx="3357586" cy="6215082"/>
          </a:xfrm>
          <a:prstGeom prst="moon">
            <a:avLst>
              <a:gd name="adj" fmla="val 20362"/>
            </a:avLst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214810" y="357166"/>
            <a:ext cx="3714776" cy="6143668"/>
          </a:xfrm>
          <a:prstGeom prst="moon">
            <a:avLst>
              <a:gd name="adj" fmla="val 21669"/>
            </a:avLst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214546" y="642918"/>
            <a:ext cx="2357454" cy="5572164"/>
          </a:xfrm>
          <a:prstGeom prst="moon">
            <a:avLst>
              <a:gd name="adj" fmla="val 27116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214810" y="642918"/>
            <a:ext cx="2571768" cy="5572164"/>
          </a:xfrm>
          <a:prstGeom prst="moon">
            <a:avLst>
              <a:gd name="adj" fmla="val 26276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cawlsi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714403">
            <a:off x="369893" y="1563898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496891">
            <a:off x="5299063" y="1563992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09430">
            <a:off x="2870134" y="-722005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91292">
            <a:off x="2941651" y="3921390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-714404"/>
            <a:ext cx="9144000" cy="8286808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786314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3429000"/>
            <a:ext cx="4786314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724368" y="0"/>
            <a:ext cx="4419632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72000" y="3429000"/>
            <a:ext cx="4572000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>
            <a:off x="607221" y="-607219"/>
            <a:ext cx="3428999" cy="4643440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6200000" flipV="1">
            <a:off x="5179220" y="-535782"/>
            <a:ext cx="3428999" cy="4500562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6200000" flipH="1">
            <a:off x="607219" y="2821781"/>
            <a:ext cx="3429000" cy="4643438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H="1" flipV="1">
            <a:off x="5179219" y="2893219"/>
            <a:ext cx="3429000" cy="4500562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LM-Ski-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40000">
                <a:srgbClr val="004ADE">
                  <a:shade val="30000"/>
                  <a:satMod val="115000"/>
                  <a:alpha val="60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40000">
                <a:srgbClr val="004ADE">
                  <a:shade val="30000"/>
                  <a:satMod val="115000"/>
                  <a:alpha val="66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40000">
                <a:srgbClr val="C00000">
                  <a:shade val="30000"/>
                  <a:satMod val="115000"/>
                  <a:alpha val="6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40000">
                <a:srgbClr val="C00000">
                  <a:shade val="30000"/>
                  <a:satMod val="115000"/>
                  <a:alpha val="6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a_ru_0011514-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0" y="0"/>
            <a:ext cx="4500562" cy="2571792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2143116"/>
            <a:ext cx="4500562" cy="2571792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4286208"/>
            <a:ext cx="4500562" cy="2571792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572000" y="0"/>
            <a:ext cx="4572000" cy="2428868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2143116"/>
            <a:ext cx="4572000" cy="2500330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72000" y="4286256"/>
            <a:ext cx="4572000" cy="2571744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O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285728"/>
            <a:ext cx="4429124" cy="6215082"/>
          </a:xfrm>
          <a:prstGeom prst="moon">
            <a:avLst>
              <a:gd name="adj" fmla="val 1903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357686" y="357166"/>
            <a:ext cx="4786314" cy="6072230"/>
          </a:xfrm>
          <a:prstGeom prst="moon">
            <a:avLst>
              <a:gd name="adj" fmla="val 19726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214414" y="285728"/>
            <a:ext cx="3357586" cy="6215082"/>
          </a:xfrm>
          <a:prstGeom prst="moon">
            <a:avLst>
              <a:gd name="adj" fmla="val 20362"/>
            </a:avLst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214810" y="357166"/>
            <a:ext cx="3714776" cy="6143668"/>
          </a:xfrm>
          <a:prstGeom prst="moon">
            <a:avLst>
              <a:gd name="adj" fmla="val 21669"/>
            </a:avLst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642918"/>
            <a:ext cx="2357454" cy="5572164"/>
          </a:xfrm>
          <a:prstGeom prst="moon">
            <a:avLst>
              <a:gd name="adj" fmla="val 27116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642918"/>
            <a:ext cx="2571768" cy="5572164"/>
          </a:xfrm>
          <a:prstGeom prst="moon">
            <a:avLst>
              <a:gd name="adj" fmla="val 26276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071574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1071574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2859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2859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185735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85735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28988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35755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857780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485778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357946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6357946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lto con esquis, esquiador 1612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714403">
            <a:off x="369893" y="1563898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496891">
            <a:off x="5299063" y="1563992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09430">
            <a:off x="2870134" y="-722005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91292">
            <a:off x="2941651" y="3921390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-785842"/>
            <a:ext cx="9144000" cy="8286808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ncipal_baja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786314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3429000"/>
            <a:ext cx="4786314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724368" y="0"/>
            <a:ext cx="4419632" cy="3500438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72000" y="3429000"/>
            <a:ext cx="4572000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>
            <a:off x="642939" y="-642938"/>
            <a:ext cx="3428999" cy="4714877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6200000" flipV="1">
            <a:off x="5214938" y="-500063"/>
            <a:ext cx="3429000" cy="4429125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6200000" flipH="1">
            <a:off x="607219" y="2821781"/>
            <a:ext cx="3429000" cy="4643438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H="1" flipV="1">
            <a:off x="5214938" y="2928938"/>
            <a:ext cx="3429000" cy="4429124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s-titre-3-cop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40000">
                <a:srgbClr val="004ADE">
                  <a:shade val="30000"/>
                  <a:satMod val="115000"/>
                  <a:alpha val="60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40000">
                <a:srgbClr val="004ADE">
                  <a:shade val="30000"/>
                  <a:satMod val="115000"/>
                  <a:alpha val="66000"/>
                </a:srgb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40000">
                <a:srgbClr val="C00000">
                  <a:shade val="30000"/>
                  <a:satMod val="115000"/>
                  <a:alpha val="6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40000">
                <a:srgbClr val="C00000">
                  <a:shade val="30000"/>
                  <a:satMod val="115000"/>
                  <a:alpha val="6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0" y="0"/>
            <a:ext cx="4500562" cy="2571792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2143116"/>
            <a:ext cx="4500562" cy="2571792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4286208"/>
            <a:ext cx="4500562" cy="2571792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572000" y="0"/>
            <a:ext cx="4572000" cy="2428868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2143116"/>
            <a:ext cx="4572000" cy="2500330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72000" y="4286256"/>
            <a:ext cx="4572000" cy="2571744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kiing_in_france-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285728"/>
            <a:ext cx="4429124" cy="6215082"/>
          </a:xfrm>
          <a:prstGeom prst="moon">
            <a:avLst>
              <a:gd name="adj" fmla="val 19032"/>
            </a:avLst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357686" y="357166"/>
            <a:ext cx="4786314" cy="6072230"/>
          </a:xfrm>
          <a:prstGeom prst="moon">
            <a:avLst>
              <a:gd name="adj" fmla="val 19726"/>
            </a:avLst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214414" y="285728"/>
            <a:ext cx="3357586" cy="6215082"/>
          </a:xfrm>
          <a:prstGeom prst="moon">
            <a:avLst>
              <a:gd name="adj" fmla="val 20362"/>
            </a:avLst>
          </a:prstGeom>
          <a:solidFill>
            <a:srgbClr val="8AC1E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214810" y="357166"/>
            <a:ext cx="3714776" cy="6143668"/>
          </a:xfrm>
          <a:prstGeom prst="moon">
            <a:avLst>
              <a:gd name="adj" fmla="val 21669"/>
            </a:avLst>
          </a:prstGeom>
          <a:solidFill>
            <a:srgbClr val="8AC1E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642918"/>
            <a:ext cx="2357454" cy="5572164"/>
          </a:xfrm>
          <a:prstGeom prst="moon">
            <a:avLst>
              <a:gd name="adj" fmla="val 27116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642918"/>
            <a:ext cx="2571768" cy="5572164"/>
          </a:xfrm>
          <a:prstGeom prst="moon">
            <a:avLst>
              <a:gd name="adj" fmla="val 26276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kiing-en-la-nieve-90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071574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1071574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2859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2859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185735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85735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28988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rgbClr val="FFC000">
                  <a:shade val="30000"/>
                  <a:satMod val="115000"/>
                  <a:alpha val="5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35755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rgbClr val="FFC000">
                  <a:shade val="30000"/>
                  <a:satMod val="115000"/>
                  <a:alpha val="5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857780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485778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357946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rgbClr val="FFC000">
                  <a:shade val="30000"/>
                  <a:satMod val="115000"/>
                  <a:alpha val="6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6357946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rgbClr val="FFC000">
                  <a:shade val="30000"/>
                  <a:satMod val="115000"/>
                  <a:alpha val="6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kiing-winter-snow-mountains-fun-extreme-ski-jumping-sports-900x1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714403">
            <a:off x="369893" y="1563898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496891">
            <a:off x="5299063" y="1563992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09430">
            <a:off x="2870134" y="-722005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91292">
            <a:off x="2941651" y="3921390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  <a:alpha val="6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-714404"/>
            <a:ext cx="9144000" cy="821537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noubording-1440-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786314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3429000"/>
            <a:ext cx="4786314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724368" y="0"/>
            <a:ext cx="4419632" cy="3500438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72000" y="3429000"/>
            <a:ext cx="4572000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>
            <a:off x="642939" y="-642938"/>
            <a:ext cx="3428999" cy="4714877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6200000" flipV="1">
            <a:off x="5214938" y="-500063"/>
            <a:ext cx="3429000" cy="4429125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6200000" flipH="1">
            <a:off x="607219" y="2821781"/>
            <a:ext cx="3429000" cy="4643438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H="1" flipV="1">
            <a:off x="5214938" y="2928938"/>
            <a:ext cx="3429000" cy="4429124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noubording_snoubording_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0" y="0"/>
            <a:ext cx="4500562" cy="2571792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2143116"/>
            <a:ext cx="4500562" cy="2571792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4286208"/>
            <a:ext cx="4500562" cy="2571792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572000" y="0"/>
            <a:ext cx="4572000" cy="2428868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2143116"/>
            <a:ext cx="4572000" cy="2500330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72000" y="4286256"/>
            <a:ext cx="4572000" cy="2571744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lesi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285728"/>
            <a:ext cx="4429124" cy="6215082"/>
          </a:xfrm>
          <a:prstGeom prst="moon">
            <a:avLst>
              <a:gd name="adj" fmla="val 19032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357686" y="357166"/>
            <a:ext cx="4786314" cy="6072230"/>
          </a:xfrm>
          <a:prstGeom prst="moon">
            <a:avLst>
              <a:gd name="adj" fmla="val 19726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214414" y="285728"/>
            <a:ext cx="3357586" cy="6215082"/>
          </a:xfrm>
          <a:prstGeom prst="moon">
            <a:avLst>
              <a:gd name="adj" fmla="val 2036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214810" y="357166"/>
            <a:ext cx="3714776" cy="6143668"/>
          </a:xfrm>
          <a:prstGeom prst="moon">
            <a:avLst>
              <a:gd name="adj" fmla="val 21669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642918"/>
            <a:ext cx="2357454" cy="5572164"/>
          </a:xfrm>
          <a:prstGeom prst="moon">
            <a:avLst>
              <a:gd name="adj" fmla="val 27116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642918"/>
            <a:ext cx="2571768" cy="5572164"/>
          </a:xfrm>
          <a:prstGeom prst="moon">
            <a:avLst>
              <a:gd name="adj" fmla="val 26276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in-in-the-snow-3025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071574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1071574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2859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2859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185735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85735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28988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35755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857780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485778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0000">
                <a:schemeClr val="tx1">
                  <a:lumMod val="9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357946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6357946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4ADE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AD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-salto-en-la-nieve-83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  <a:solidFill>
            <a:srgbClr val="004ADE"/>
          </a:solidFill>
        </p:spPr>
      </p:pic>
      <p:sp>
        <p:nvSpPr>
          <p:cNvPr id="6" name="5 Lágrima"/>
          <p:cNvSpPr/>
          <p:nvPr/>
        </p:nvSpPr>
        <p:spPr>
          <a:xfrm rot="2714403">
            <a:off x="369893" y="1563898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496891">
            <a:off x="5299063" y="1563992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09430">
            <a:off x="2870134" y="-722005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91292">
            <a:off x="2941651" y="3921390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-857280"/>
            <a:ext cx="9144000" cy="8358246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aj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786314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3429000"/>
            <a:ext cx="4786314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724368" y="0"/>
            <a:ext cx="4419632" cy="3500438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72000" y="3429000"/>
            <a:ext cx="4572000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>
            <a:off x="642939" y="-642938"/>
            <a:ext cx="3428999" cy="4714877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6200000" flipV="1">
            <a:off x="5214938" y="-500063"/>
            <a:ext cx="3429000" cy="4429125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6200000" flipH="1">
            <a:off x="607219" y="2821781"/>
            <a:ext cx="3429000" cy="4643438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H="1" flipV="1">
            <a:off x="5214938" y="2928938"/>
            <a:ext cx="3429000" cy="4429124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nterspo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0" y="0"/>
            <a:ext cx="4500562" cy="2571792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2143116"/>
            <a:ext cx="4500562" cy="2571792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4286208"/>
            <a:ext cx="4500562" cy="2571792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572000" y="2143116"/>
            <a:ext cx="4572000" cy="2428868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0"/>
            <a:ext cx="4572000" cy="2500330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72000" y="4286256"/>
            <a:ext cx="4572000" cy="2571744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NTERSPRING_Hiihtäminen-ja-hiihtokoulu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285728"/>
            <a:ext cx="4429124" cy="6215082"/>
          </a:xfrm>
          <a:prstGeom prst="moon">
            <a:avLst>
              <a:gd name="adj" fmla="val 19032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000496" y="357166"/>
            <a:ext cx="4857784" cy="6215106"/>
          </a:xfrm>
          <a:prstGeom prst="moon">
            <a:avLst>
              <a:gd name="adj" fmla="val 15983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214414" y="285728"/>
            <a:ext cx="3357586" cy="6215082"/>
          </a:xfrm>
          <a:prstGeom prst="moon">
            <a:avLst>
              <a:gd name="adj" fmla="val 20362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214810" y="357166"/>
            <a:ext cx="3714776" cy="6143668"/>
          </a:xfrm>
          <a:prstGeom prst="moon">
            <a:avLst>
              <a:gd name="adj" fmla="val 21669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642918"/>
            <a:ext cx="2357454" cy="5572164"/>
          </a:xfrm>
          <a:prstGeom prst="moon">
            <a:avLst>
              <a:gd name="adj" fmla="val 27116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642918"/>
            <a:ext cx="2571768" cy="5572164"/>
          </a:xfrm>
          <a:prstGeom prst="moon">
            <a:avLst>
              <a:gd name="adj" fmla="val 26276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rnolyizhnyie-kurortyi-frantsii-snowboard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1071574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1071574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2859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2859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185735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85735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28988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35755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857780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485778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357946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6357946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nowboarding_wallpapers_196-56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714403">
            <a:off x="369894" y="1635338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496891">
            <a:off x="5299063" y="1563992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09430">
            <a:off x="2870134" y="-722005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91292">
            <a:off x="2941651" y="3921390"/>
            <a:ext cx="3441232" cy="3481887"/>
          </a:xfrm>
          <a:prstGeom prst="teardrop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-857280"/>
            <a:ext cx="9144000" cy="8358246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786314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3429000"/>
            <a:ext cx="4786314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724368" y="0"/>
            <a:ext cx="4419632" cy="3500438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72000" y="3429000"/>
            <a:ext cx="4572000" cy="3429000"/>
          </a:xfrm>
          <a:prstGeom prst="rtTriangle">
            <a:avLst/>
          </a:prstGeom>
          <a:gradFill flip="none" rotWithShape="1">
            <a:gsLst>
              <a:gs pos="40000">
                <a:schemeClr val="bg2">
                  <a:lumMod val="60000"/>
                  <a:lumOff val="40000"/>
                  <a:shade val="30000"/>
                  <a:satMod val="115000"/>
                  <a:alpha val="6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>
            <a:off x="642939" y="-642938"/>
            <a:ext cx="3428999" cy="4714877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6200000" flipV="1">
            <a:off x="5214938" y="-500063"/>
            <a:ext cx="3429000" cy="4429125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6200000" flipH="1">
            <a:off x="642938" y="2786062"/>
            <a:ext cx="3429000" cy="4714876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H="1" flipV="1">
            <a:off x="5214938" y="2928938"/>
            <a:ext cx="3429000" cy="4429124"/>
          </a:xfrm>
          <a:prstGeom prst="rtTriangle">
            <a:avLst/>
          </a:prstGeom>
          <a:gradFill flip="none" rotWithShape="1">
            <a:gsLst>
              <a:gs pos="83000">
                <a:schemeClr val="tx1">
                  <a:lumMod val="85000"/>
                  <a:shade val="30000"/>
                  <a:satMod val="115000"/>
                  <a:alpha val="4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5" name="14 Onda"/>
          <p:cNvSpPr/>
          <p:nvPr/>
        </p:nvSpPr>
        <p:spPr>
          <a:xfrm rot="5400000">
            <a:off x="-1071574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6">
                  <a:lumMod val="75000"/>
                  <a:shade val="30000"/>
                  <a:satMod val="115000"/>
                  <a:alpha val="5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-1071574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6">
                  <a:lumMod val="75000"/>
                  <a:shade val="30000"/>
                  <a:satMod val="115000"/>
                  <a:alpha val="5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42859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6">
                  <a:lumMod val="75000"/>
                  <a:shade val="30000"/>
                  <a:satMod val="115000"/>
                  <a:alpha val="5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42859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6">
                  <a:lumMod val="75000"/>
                  <a:shade val="30000"/>
                  <a:satMod val="115000"/>
                  <a:alpha val="5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1857352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6">
                  <a:lumMod val="75000"/>
                  <a:shade val="30000"/>
                  <a:satMod val="115000"/>
                  <a:alpha val="5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1857352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6">
                  <a:lumMod val="75000"/>
                  <a:shade val="30000"/>
                  <a:satMod val="115000"/>
                  <a:alpha val="5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3428988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6">
                  <a:lumMod val="75000"/>
                  <a:shade val="30000"/>
                  <a:satMod val="115000"/>
                  <a:alpha val="5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335755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6">
                  <a:lumMod val="75000"/>
                  <a:shade val="30000"/>
                  <a:satMod val="115000"/>
                  <a:alpha val="5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4857780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6">
                  <a:lumMod val="75000"/>
                  <a:shade val="30000"/>
                  <a:satMod val="115000"/>
                  <a:alpha val="5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4857780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6">
                  <a:lumMod val="75000"/>
                  <a:shade val="30000"/>
                  <a:satMod val="115000"/>
                  <a:alpha val="5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6357946" y="1071574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6">
                  <a:lumMod val="75000"/>
                  <a:shade val="30000"/>
                  <a:satMod val="115000"/>
                  <a:alpha val="5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6357946" y="4071946"/>
            <a:ext cx="3857628" cy="17144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6">
                  <a:lumMod val="75000"/>
                  <a:shade val="30000"/>
                  <a:satMod val="115000"/>
                  <a:alpha val="5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4AD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</p:spPr>
      </p:pic>
      <p:sp>
        <p:nvSpPr>
          <p:cNvPr id="6" name="5 Onda"/>
          <p:cNvSpPr/>
          <p:nvPr/>
        </p:nvSpPr>
        <p:spPr>
          <a:xfrm>
            <a:off x="0" y="0"/>
            <a:ext cx="4500562" cy="2571792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2143116"/>
            <a:ext cx="4500562" cy="2571792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4286208"/>
            <a:ext cx="4500562" cy="2571792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572000" y="0"/>
            <a:ext cx="4572000" cy="2428868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2143116"/>
            <a:ext cx="4572000" cy="2500330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72000" y="4286256"/>
            <a:ext cx="4572000" cy="2571744"/>
          </a:xfrm>
          <a:prstGeom prst="wave">
            <a:avLst/>
          </a:prstGeom>
          <a:gradFill flip="none" rotWithShape="1">
            <a:gsLst>
              <a:gs pos="40000">
                <a:schemeClr val="tx1">
                  <a:lumMod val="85000"/>
                  <a:shade val="30000"/>
                  <a:satMod val="115000"/>
                  <a:alpha val="6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8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825068">
            <a:off x="5747513" y="4273560"/>
            <a:ext cx="2095153" cy="1553148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ESQUIANDO-- FOTOS IMPACTACT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--ESQUIANDO-- FOTOS IMPACTACTES</Template>
  <TotalTime>0</TotalTime>
  <Words>42</Words>
  <Application>Microsoft Office PowerPoint</Application>
  <PresentationFormat>Presentación en pantalla (4:3)</PresentationFormat>
  <Paragraphs>17</Paragraphs>
  <Slides>48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--ESQUIANDO-- FOTOS IMPACTACTES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2014-02-25T12:43:12Z</dcterms:created>
  <dcterms:modified xsi:type="dcterms:W3CDTF">2014-02-25T12:49:15Z</dcterms:modified>
</cp:coreProperties>
</file>