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2" r:id="rId3"/>
    <p:sldId id="316" r:id="rId4"/>
    <p:sldId id="277" r:id="rId5"/>
    <p:sldId id="300" r:id="rId6"/>
    <p:sldId id="275" r:id="rId7"/>
    <p:sldId id="256" r:id="rId8"/>
    <p:sldId id="279" r:id="rId9"/>
    <p:sldId id="280" r:id="rId10"/>
    <p:sldId id="278" r:id="rId11"/>
    <p:sldId id="271" r:id="rId12"/>
    <p:sldId id="273" r:id="rId13"/>
    <p:sldId id="269" r:id="rId14"/>
    <p:sldId id="268" r:id="rId15"/>
    <p:sldId id="267" r:id="rId16"/>
    <p:sldId id="266" r:id="rId17"/>
    <p:sldId id="265" r:id="rId18"/>
    <p:sldId id="263" r:id="rId19"/>
    <p:sldId id="261" r:id="rId20"/>
    <p:sldId id="308" r:id="rId21"/>
    <p:sldId id="306" r:id="rId22"/>
    <p:sldId id="303" r:id="rId23"/>
    <p:sldId id="305" r:id="rId24"/>
    <p:sldId id="296" r:id="rId25"/>
    <p:sldId id="297" r:id="rId26"/>
    <p:sldId id="299" r:id="rId27"/>
    <p:sldId id="294" r:id="rId28"/>
    <p:sldId id="293" r:id="rId29"/>
    <p:sldId id="292" r:id="rId30"/>
    <p:sldId id="298" r:id="rId31"/>
    <p:sldId id="291" r:id="rId32"/>
    <p:sldId id="287" r:id="rId33"/>
    <p:sldId id="260" r:id="rId34"/>
    <p:sldId id="285" r:id="rId35"/>
    <p:sldId id="284" r:id="rId36"/>
    <p:sldId id="282" r:id="rId37"/>
    <p:sldId id="320" r:id="rId38"/>
    <p:sldId id="319" r:id="rId39"/>
    <p:sldId id="318" r:id="rId40"/>
    <p:sldId id="258" r:id="rId41"/>
    <p:sldId id="315" r:id="rId42"/>
    <p:sldId id="314" r:id="rId43"/>
    <p:sldId id="313" r:id="rId44"/>
    <p:sldId id="259" r:id="rId45"/>
    <p:sldId id="321" r:id="rId4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7kEEs1nT3MKPXyRbxahsA" hashData="/xDIuLkrzp5V1OmEu/O9WQeMIfI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3652" autoAdjust="0"/>
    <p:restoredTop sz="94660"/>
  </p:normalViewPr>
  <p:slideViewPr>
    <p:cSldViewPr>
      <p:cViewPr>
        <p:scale>
          <a:sx n="40" d="100"/>
          <a:sy n="40" d="100"/>
        </p:scale>
        <p:origin x="-948" y="-6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0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A5CA77-8CDF-4347-9784-27794669F0A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0158BE-A6BC-42AE-9A6B-83DA1989F98A}" type="datetimeFigureOut">
              <a:rPr lang="es-ES" smtClean="0"/>
              <a:pPr/>
              <a:t>13/07/2014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5AF5F62-8014-445E-9E87-260989051B5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0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5CBCE-3867-49A2-AFA1-A142E746917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50.png"/><Relationship Id="rId7" Type="http://schemas.openxmlformats.org/officeDocument/2006/relationships/image" Target="../media/image5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5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1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857224" y="714356"/>
            <a:ext cx="7072362" cy="528641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857224" y="714356"/>
            <a:ext cx="7072362" cy="528641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857356" y="1428736"/>
            <a:ext cx="4929222" cy="371477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1857356" y="1428736"/>
            <a:ext cx="4929222" cy="371477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6082" name="Picture 2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5857884" y="357166"/>
            <a:ext cx="2948017" cy="809626"/>
          </a:xfrm>
          <a:prstGeom prst="rect">
            <a:avLst/>
          </a:prstGeom>
          <a:noFill/>
        </p:spPr>
      </p:pic>
      <p:pic>
        <p:nvPicPr>
          <p:cNvPr id="46084" name="Picture 4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7000892" y="1285860"/>
            <a:ext cx="1076325" cy="828676"/>
          </a:xfrm>
          <a:prstGeom prst="rect">
            <a:avLst/>
          </a:prstGeom>
          <a:noFill/>
        </p:spPr>
      </p:pic>
      <p:pic>
        <p:nvPicPr>
          <p:cNvPr id="46086" name="Picture 6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6357950" y="2214554"/>
            <a:ext cx="2443192" cy="838201"/>
          </a:xfrm>
          <a:prstGeom prst="rect">
            <a:avLst/>
          </a:prstGeom>
          <a:noFill/>
        </p:spPr>
      </p:pic>
      <p:pic>
        <p:nvPicPr>
          <p:cNvPr id="46090" name="Picture 10" descr="Rendered Image"/>
          <p:cNvPicPr>
            <a:picLocks noChangeAspect="1" noChangeArrowheads="1"/>
          </p:cNvPicPr>
          <p:nvPr/>
        </p:nvPicPr>
        <p:blipFill>
          <a:blip r:embed="rId7">
            <a:lum bright="-40000" contrast="20000"/>
          </a:blip>
          <a:srcRect/>
          <a:stretch>
            <a:fillRect/>
          </a:stretch>
        </p:blipFill>
        <p:spPr bwMode="auto">
          <a:xfrm>
            <a:off x="357158" y="6286520"/>
            <a:ext cx="2071671" cy="228340"/>
          </a:xfrm>
          <a:prstGeom prst="rect">
            <a:avLst/>
          </a:prstGeom>
          <a:noFill/>
        </p:spPr>
      </p:pic>
      <p:pic>
        <p:nvPicPr>
          <p:cNvPr id="15" name="14 Imagen" descr="2048 (1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751" y="0"/>
            <a:ext cx="9120249" cy="6858000"/>
          </a:xfrm>
          <a:prstGeom prst="rect">
            <a:avLst/>
          </a:prstGeom>
        </p:spPr>
      </p:pic>
    </p:spTree>
  </p:cSld>
  <p:clrMapOvr>
    <a:masterClrMapping/>
  </p:clrMapOvr>
  <p:transition spd="slow" advTm="16000">
    <p:sndAc>
      <p:stSnd loop="1">
        <p:snd r:embed="rId2" name="The Moody Blues - Noches de blanco satén (Subtitulada Español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4608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4" dur="2000"/>
                                        <p:tgtEl>
                                          <p:spTgt spid="460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46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0" dur="2000"/>
                                        <p:tgtEl>
                                          <p:spTgt spid="460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8000"/>
                            </p:stCondLst>
                            <p:childTnLst>
                              <p:par>
                                <p:cTn id="72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460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ln>
            <a:noFill/>
          </a:ln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  <a:ln>
            <a:noFill/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k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  <a:ln>
            <a:noFill/>
          </a:ln>
        </p:spPr>
      </p:pic>
      <p:sp>
        <p:nvSpPr>
          <p:cNvPr id="18" name="17 Rectángulo"/>
          <p:cNvSpPr/>
          <p:nvPr/>
        </p:nvSpPr>
        <p:spPr>
          <a:xfrm>
            <a:off x="0" y="0"/>
            <a:ext cx="1714480" cy="350043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7429520" y="0"/>
            <a:ext cx="1714480" cy="350043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Triángulo rectángulo"/>
          <p:cNvSpPr/>
          <p:nvPr/>
        </p:nvSpPr>
        <p:spPr>
          <a:xfrm flipV="1">
            <a:off x="1714480" y="0"/>
            <a:ext cx="2857520" cy="350043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Triángulo rectángulo"/>
          <p:cNvSpPr/>
          <p:nvPr/>
        </p:nvSpPr>
        <p:spPr>
          <a:xfrm flipH="1" flipV="1">
            <a:off x="4572000" y="0"/>
            <a:ext cx="2857520" cy="350043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>
            <a:off x="1714480" y="3500438"/>
            <a:ext cx="3000396" cy="335756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>
            <a:off x="4572000" y="3500438"/>
            <a:ext cx="2847996" cy="335756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 rot="16200000">
            <a:off x="1393021" y="321457"/>
            <a:ext cx="3500442" cy="285752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rot="16200000" flipV="1">
            <a:off x="4250541" y="321458"/>
            <a:ext cx="3500439" cy="2857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Triángulo rectángulo"/>
          <p:cNvSpPr/>
          <p:nvPr/>
        </p:nvSpPr>
        <p:spPr>
          <a:xfrm rot="16200000" flipH="1">
            <a:off x="1464461" y="3679023"/>
            <a:ext cx="3357562" cy="3000393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Triángulo rectángulo"/>
          <p:cNvSpPr/>
          <p:nvPr/>
        </p:nvSpPr>
        <p:spPr>
          <a:xfrm rot="16200000" flipH="1" flipV="1">
            <a:off x="4357698" y="3786178"/>
            <a:ext cx="3357562" cy="278608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0" y="3500438"/>
            <a:ext cx="1714480" cy="3357562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7429520" y="3500438"/>
            <a:ext cx="1714480" cy="3357562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285720" y="500042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285720" y="4000504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7715272" y="571480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7715272" y="4071942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Triángulo rectángulo"/>
          <p:cNvSpPr/>
          <p:nvPr/>
        </p:nvSpPr>
        <p:spPr>
          <a:xfrm flipV="1">
            <a:off x="1857356" y="285728"/>
            <a:ext cx="2143140" cy="249078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Triángulo rectángulo"/>
          <p:cNvSpPr/>
          <p:nvPr/>
        </p:nvSpPr>
        <p:spPr>
          <a:xfrm flipH="1" flipV="1">
            <a:off x="5072066" y="285728"/>
            <a:ext cx="2214578" cy="257176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Triángulo rectángulo"/>
          <p:cNvSpPr/>
          <p:nvPr/>
        </p:nvSpPr>
        <p:spPr>
          <a:xfrm>
            <a:off x="1866880" y="4143380"/>
            <a:ext cx="2062178" cy="242889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Triángulo rectángulo"/>
          <p:cNvSpPr/>
          <p:nvPr/>
        </p:nvSpPr>
        <p:spPr>
          <a:xfrm flipH="1">
            <a:off x="5143504" y="4071942"/>
            <a:ext cx="2143140" cy="250983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36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17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5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5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5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4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5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5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5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4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2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3)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4572000" cy="350043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5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572000" y="0"/>
            <a:ext cx="4572000" cy="350043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5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3500438"/>
            <a:ext cx="4572000" cy="3357562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5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4572000" y="3500438"/>
            <a:ext cx="4572000" cy="3357562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5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0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5" grpId="0" animBg="1"/>
      <p:bldP spid="6" grpId="0" animBg="1"/>
      <p:bldP spid="7" grpId="0" animBg="1"/>
      <p:bldP spid="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2)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5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8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99777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0113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910961" y="1910961"/>
            <a:ext cx="6822285" cy="3000363"/>
          </a:xfrm>
          <a:prstGeom prst="trapezoid">
            <a:avLst>
              <a:gd name="adj" fmla="val 9988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4268378" y="1946663"/>
            <a:ext cx="6822285" cy="2928959"/>
          </a:xfrm>
          <a:prstGeom prst="trapezoid">
            <a:avLst>
              <a:gd name="adj" fmla="val 95776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>
            <a:off x="0" y="4286256"/>
            <a:ext cx="9144000" cy="2571744"/>
          </a:xfrm>
          <a:prstGeom prst="trapezoid">
            <a:avLst>
              <a:gd name="adj" fmla="val 11607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flipV="1">
            <a:off x="0" y="0"/>
            <a:ext cx="9144000" cy="2571744"/>
          </a:xfrm>
          <a:prstGeom prst="trapezoid">
            <a:avLst>
              <a:gd name="adj" fmla="val 11320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5400000">
            <a:off x="-2053837" y="2089552"/>
            <a:ext cx="6822285" cy="2714612"/>
          </a:xfrm>
          <a:prstGeom prst="trapezoid">
            <a:avLst>
              <a:gd name="adj" fmla="val 106200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5400000" flipV="1">
            <a:off x="4411270" y="2089556"/>
            <a:ext cx="6822285" cy="2643174"/>
          </a:xfrm>
          <a:prstGeom prst="trapezoid">
            <a:avLst>
              <a:gd name="adj" fmla="val 10853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flipV="1">
            <a:off x="0" y="0"/>
            <a:ext cx="9144000" cy="2143116"/>
          </a:xfrm>
          <a:prstGeom prst="trapezoid">
            <a:avLst>
              <a:gd name="adj" fmla="val 151151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>
            <a:off x="0" y="4714884"/>
            <a:ext cx="9144000" cy="2143116"/>
          </a:xfrm>
          <a:prstGeom prst="trapezoid">
            <a:avLst>
              <a:gd name="adj" fmla="val 144579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5400000">
            <a:off x="-2303870" y="2339586"/>
            <a:ext cx="6822285" cy="2214546"/>
          </a:xfrm>
          <a:prstGeom prst="trapezoid">
            <a:avLst>
              <a:gd name="adj" fmla="val 12334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5400000" flipV="1">
            <a:off x="4625585" y="2339586"/>
            <a:ext cx="6822285" cy="2214545"/>
          </a:xfrm>
          <a:prstGeom prst="trapezoid">
            <a:avLst>
              <a:gd name="adj" fmla="val 12754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4" dur="4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7" dur="4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0" dur="4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4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1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>
              <a:lumMod val="8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2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214546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2143140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0"/>
            <a:ext cx="2286016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000860" y="0"/>
            <a:ext cx="2143140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3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85852" y="0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71868" y="0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929322" y="0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1285852" y="3571876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3571876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5929322" y="3571876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0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586294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3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4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4)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-8929" y="0"/>
            <a:ext cx="915292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1000100" y="785794"/>
            <a:ext cx="7072362" cy="528641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1000100" y="785794"/>
            <a:ext cx="7072362" cy="528641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143108" y="1643050"/>
            <a:ext cx="4929222" cy="371477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2143108" y="1643050"/>
            <a:ext cx="4929222" cy="371477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786610" cy="6858000"/>
          </a:xfrm>
          <a:prstGeom prst="donut">
            <a:avLst>
              <a:gd name="adj" fmla="val 716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428604"/>
            <a:ext cx="5929354" cy="6143668"/>
          </a:xfrm>
          <a:prstGeom prst="donut">
            <a:avLst>
              <a:gd name="adj" fmla="val 6601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794"/>
            <a:ext cx="5214974" cy="5429288"/>
          </a:xfrm>
          <a:prstGeom prst="donut">
            <a:avLst>
              <a:gd name="adj" fmla="val 8849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1214422"/>
            <a:ext cx="4357718" cy="4572032"/>
          </a:xfrm>
          <a:prstGeom prst="donut">
            <a:avLst>
              <a:gd name="adj" fmla="val 9738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86050" y="1643050"/>
            <a:ext cx="3571900" cy="3786214"/>
          </a:xfrm>
          <a:prstGeom prst="donut">
            <a:avLst>
              <a:gd name="adj" fmla="val 11366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143240" y="2000240"/>
            <a:ext cx="2857520" cy="3071834"/>
          </a:xfrm>
          <a:prstGeom prst="donut">
            <a:avLst>
              <a:gd name="adj" fmla="val 14601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500430" y="2428868"/>
            <a:ext cx="2143140" cy="2214578"/>
          </a:xfrm>
          <a:prstGeom prst="donut">
            <a:avLst>
              <a:gd name="adj" fmla="val 14601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6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2178851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2286008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695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2285992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393149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4572008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679165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V="1">
            <a:off x="142852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 (17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429124" cy="6858000"/>
          </a:xfrm>
          <a:prstGeom prst="chevron">
            <a:avLst>
              <a:gd name="adj" fmla="val 9473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572000" y="0"/>
            <a:ext cx="4572000" cy="6858000"/>
          </a:xfrm>
          <a:prstGeom prst="chevron">
            <a:avLst>
              <a:gd name="adj" fmla="val 94167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3428960" cy="6858000"/>
          </a:xfrm>
          <a:prstGeom prst="chevron">
            <a:avLst>
              <a:gd name="adj" fmla="val 9410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572132" y="0"/>
            <a:ext cx="3571868" cy="6858000"/>
          </a:xfrm>
          <a:prstGeom prst="chevron">
            <a:avLst>
              <a:gd name="adj" fmla="val 94301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71454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6286512" y="0"/>
            <a:ext cx="2857488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28588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6786578" y="0"/>
            <a:ext cx="2357422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785790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7215206" y="0"/>
            <a:ext cx="1928794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0" y="0"/>
            <a:ext cx="142856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643834" y="0"/>
            <a:ext cx="1500166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0" y="0"/>
            <a:ext cx="99990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8001024" y="0"/>
            <a:ext cx="1142976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" name="19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860" y="0"/>
            <a:ext cx="916186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7643834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0" y="0"/>
            <a:ext cx="9144000" cy="5357826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0"/>
            <a:ext cx="5857884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0" y="0"/>
            <a:ext cx="9144000" cy="40719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jh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642910" y="0"/>
            <a:ext cx="400052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0"/>
            <a:ext cx="3857652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1500166" y="0"/>
            <a:ext cx="3143272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0"/>
            <a:ext cx="3143272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428860" y="0"/>
            <a:ext cx="221457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0"/>
            <a:ext cx="221457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3008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14480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286016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857488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000496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3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0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715040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28651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85798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429456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00099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57246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 flipH="1">
            <a:off x="0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 flipH="1">
            <a:off x="571472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 flipH="1">
            <a:off x="1143008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 flipH="1">
            <a:off x="1714480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 flipH="1">
            <a:off x="2286016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 flipH="1">
            <a:off x="2857488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 flipH="1">
            <a:off x="3429024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 flipH="1">
            <a:off x="4000496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 flipH="1">
            <a:off x="4572000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 flipH="1">
            <a:off x="5143472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 flipH="1">
            <a:off x="5715008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 flipH="1">
            <a:off x="6286480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 flipH="1">
            <a:off x="6858016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 flipH="1">
            <a:off x="7429488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 flipH="1">
            <a:off x="8001024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 flipH="1">
            <a:off x="8572496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36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99777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0113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910961" y="1910961"/>
            <a:ext cx="6822285" cy="3000363"/>
          </a:xfrm>
          <a:prstGeom prst="trapezoid">
            <a:avLst>
              <a:gd name="adj" fmla="val 9988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4268378" y="1946663"/>
            <a:ext cx="6822285" cy="2928959"/>
          </a:xfrm>
          <a:prstGeom prst="trapezoid">
            <a:avLst>
              <a:gd name="adj" fmla="val 95776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>
            <a:off x="0" y="4286256"/>
            <a:ext cx="9144000" cy="2571744"/>
          </a:xfrm>
          <a:prstGeom prst="trapezoid">
            <a:avLst>
              <a:gd name="adj" fmla="val 11607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flipV="1">
            <a:off x="0" y="0"/>
            <a:ext cx="9144000" cy="2571744"/>
          </a:xfrm>
          <a:prstGeom prst="trapezoid">
            <a:avLst>
              <a:gd name="adj" fmla="val 11320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5400000">
            <a:off x="-2053837" y="2089552"/>
            <a:ext cx="6822285" cy="2714612"/>
          </a:xfrm>
          <a:prstGeom prst="trapezoid">
            <a:avLst>
              <a:gd name="adj" fmla="val 106200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5400000" flipV="1">
            <a:off x="4411270" y="2089556"/>
            <a:ext cx="6822285" cy="2643174"/>
          </a:xfrm>
          <a:prstGeom prst="trapezoid">
            <a:avLst>
              <a:gd name="adj" fmla="val 10853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flipV="1">
            <a:off x="0" y="0"/>
            <a:ext cx="9144000" cy="2143116"/>
          </a:xfrm>
          <a:prstGeom prst="trapezoid">
            <a:avLst>
              <a:gd name="adj" fmla="val 151151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>
            <a:off x="0" y="4714884"/>
            <a:ext cx="9144000" cy="2143116"/>
          </a:xfrm>
          <a:prstGeom prst="trapezoid">
            <a:avLst>
              <a:gd name="adj" fmla="val 144579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5400000">
            <a:off x="-2303870" y="2339586"/>
            <a:ext cx="6822285" cy="2214546"/>
          </a:xfrm>
          <a:prstGeom prst="trapezoid">
            <a:avLst>
              <a:gd name="adj" fmla="val 12334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5400000" flipV="1">
            <a:off x="4625585" y="2339586"/>
            <a:ext cx="6822285" cy="2214545"/>
          </a:xfrm>
          <a:prstGeom prst="trapezoid">
            <a:avLst>
              <a:gd name="adj" fmla="val 12754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4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7" name="16 Rombo"/>
          <p:cNvSpPr/>
          <p:nvPr/>
        </p:nvSpPr>
        <p:spPr>
          <a:xfrm>
            <a:off x="0" y="0"/>
            <a:ext cx="2214546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ombo"/>
          <p:cNvSpPr/>
          <p:nvPr/>
        </p:nvSpPr>
        <p:spPr>
          <a:xfrm>
            <a:off x="2357422" y="0"/>
            <a:ext cx="2143140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ombo"/>
          <p:cNvSpPr/>
          <p:nvPr/>
        </p:nvSpPr>
        <p:spPr>
          <a:xfrm>
            <a:off x="4572000" y="0"/>
            <a:ext cx="2286016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ombo"/>
          <p:cNvSpPr/>
          <p:nvPr/>
        </p:nvSpPr>
        <p:spPr>
          <a:xfrm>
            <a:off x="7000860" y="0"/>
            <a:ext cx="2143140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3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Combinar"/>
          <p:cNvSpPr/>
          <p:nvPr/>
        </p:nvSpPr>
        <p:spPr>
          <a:xfrm>
            <a:off x="1285852" y="0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Combinar"/>
          <p:cNvSpPr/>
          <p:nvPr/>
        </p:nvSpPr>
        <p:spPr>
          <a:xfrm>
            <a:off x="3571868" y="0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>
            <a:off x="5929322" y="0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0800000">
            <a:off x="1285852" y="3571876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0800000">
            <a:off x="3571868" y="3571876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0800000">
            <a:off x="5929322" y="3571876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5" name="14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0" dur="3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1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5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3" dur="3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  <p:bldP spid="23" grpId="1" animBg="1"/>
      <p:bldP spid="23" grpId="2" animBg="1"/>
      <p:bldP spid="23" grpId="3" animBg="1"/>
      <p:bldP spid="24" grpId="0" animBg="1"/>
      <p:bldP spid="24" grpId="1" animBg="1"/>
      <p:bldP spid="24" grpId="2" animBg="1"/>
      <p:bldP spid="24" grpId="3" animBg="1"/>
      <p:bldP spid="25" grpId="0" animBg="1"/>
      <p:bldP spid="25" grpId="1" animBg="1"/>
      <p:bldP spid="25" grpId="2" animBg="1"/>
      <p:bldP spid="25" grpId="3" animBg="1"/>
      <p:bldP spid="26" grpId="0" animBg="1"/>
      <p:bldP spid="26" grpId="1" animBg="1"/>
      <p:bldP spid="26" grpId="2" animBg="1"/>
      <p:bldP spid="26" grpId="3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solidFill>
              <a:schemeClr val="accent1"/>
            </a:solidFill>
          </a:ln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8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586294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7)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714480" cy="350043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429520" y="0"/>
            <a:ext cx="1714480" cy="350043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1714480" y="0"/>
            <a:ext cx="2857520" cy="350043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572000" y="0"/>
            <a:ext cx="2857520" cy="350043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714480" y="3500438"/>
            <a:ext cx="3000396" cy="335756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572000" y="3500438"/>
            <a:ext cx="2847996" cy="335756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>
            <a:off x="1393021" y="321457"/>
            <a:ext cx="3500442" cy="285752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V="1">
            <a:off x="4250541" y="321458"/>
            <a:ext cx="3500439" cy="2857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 flipH="1">
            <a:off x="1464461" y="3679023"/>
            <a:ext cx="3357562" cy="3000393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6200000" flipH="1" flipV="1">
            <a:off x="4357698" y="3786178"/>
            <a:ext cx="3357562" cy="278608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3500438"/>
            <a:ext cx="1714480" cy="3357562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429520" y="3500438"/>
            <a:ext cx="1714480" cy="3357562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85720" y="500042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85720" y="4000504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715272" y="571480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4071942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V="1">
            <a:off x="1857356" y="285728"/>
            <a:ext cx="2143140" cy="249078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 flipV="1">
            <a:off x="5072066" y="285728"/>
            <a:ext cx="2214578" cy="257176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1866880" y="4143380"/>
            <a:ext cx="2062178" cy="242889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5143504" y="4071942"/>
            <a:ext cx="2143140" cy="250983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6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stronaut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2" name="11 Luna"/>
          <p:cNvSpPr/>
          <p:nvPr/>
        </p:nvSpPr>
        <p:spPr>
          <a:xfrm rot="18726031">
            <a:off x="2274169" y="2868989"/>
            <a:ext cx="2578777" cy="400203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2766600">
            <a:off x="2046690" y="315468"/>
            <a:ext cx="2578777" cy="400203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3166698">
            <a:off x="4978138" y="2435138"/>
            <a:ext cx="2578777" cy="400203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7556366">
            <a:off x="4445045" y="288817"/>
            <a:ext cx="2578777" cy="400203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4" presetClass="entr" presetSubtype="10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6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9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12" grpId="0" animBg="1"/>
      <p:bldP spid="12" grpId="1" animBg="1"/>
      <p:bldP spid="12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917264_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59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xit" presetSubtype="27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3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048 (25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786610" cy="6858000"/>
          </a:xfrm>
          <a:prstGeom prst="donut">
            <a:avLst>
              <a:gd name="adj" fmla="val 716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428604"/>
            <a:ext cx="5929354" cy="6143668"/>
          </a:xfrm>
          <a:prstGeom prst="donut">
            <a:avLst>
              <a:gd name="adj" fmla="val 6601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794"/>
            <a:ext cx="5214974" cy="5429288"/>
          </a:xfrm>
          <a:prstGeom prst="donut">
            <a:avLst>
              <a:gd name="adj" fmla="val 8849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1214422"/>
            <a:ext cx="4357718" cy="4572032"/>
          </a:xfrm>
          <a:prstGeom prst="donut">
            <a:avLst>
              <a:gd name="adj" fmla="val 9738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86050" y="1643050"/>
            <a:ext cx="3571900" cy="3786214"/>
          </a:xfrm>
          <a:prstGeom prst="donut">
            <a:avLst>
              <a:gd name="adj" fmla="val 11366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143240" y="2000240"/>
            <a:ext cx="2857520" cy="3071834"/>
          </a:xfrm>
          <a:prstGeom prst="donut">
            <a:avLst>
              <a:gd name="adj" fmla="val 14601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500430" y="2428868"/>
            <a:ext cx="2143140" cy="2214578"/>
          </a:xfrm>
          <a:prstGeom prst="donut">
            <a:avLst>
              <a:gd name="adj" fmla="val 14601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t7uyi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2178851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2286008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695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2285992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393149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4572008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679165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V="1">
            <a:off x="142852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fffy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429124" cy="6858000"/>
          </a:xfrm>
          <a:prstGeom prst="chevron">
            <a:avLst>
              <a:gd name="adj" fmla="val 9473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572000" y="0"/>
            <a:ext cx="4572000" cy="6858000"/>
          </a:xfrm>
          <a:prstGeom prst="chevron">
            <a:avLst>
              <a:gd name="adj" fmla="val 94167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3428960" cy="6858000"/>
          </a:xfrm>
          <a:prstGeom prst="chevron">
            <a:avLst>
              <a:gd name="adj" fmla="val 9410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572132" y="0"/>
            <a:ext cx="3571868" cy="6858000"/>
          </a:xfrm>
          <a:prstGeom prst="chevron">
            <a:avLst>
              <a:gd name="adj" fmla="val 94301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71454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6286512" y="0"/>
            <a:ext cx="2857488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28588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6786578" y="0"/>
            <a:ext cx="2357422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785790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7215206" y="0"/>
            <a:ext cx="1928794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0" y="0"/>
            <a:ext cx="142856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643834" y="0"/>
            <a:ext cx="1500166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0" y="0"/>
            <a:ext cx="99990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8001024" y="0"/>
            <a:ext cx="1142976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" name="19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gh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7643834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0" y="0"/>
            <a:ext cx="9144000" cy="5357826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0"/>
            <a:ext cx="5857884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0" y="0"/>
            <a:ext cx="9144000" cy="40719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389064_golubi_obyatiya_nebo_belye_1680x1050_(www.GdeFon.ru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642910" y="0"/>
            <a:ext cx="400052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0"/>
            <a:ext cx="3857652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1500166" y="0"/>
            <a:ext cx="3143272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0"/>
            <a:ext cx="3143272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428860" y="0"/>
            <a:ext cx="221457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0"/>
            <a:ext cx="221457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y8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3008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14480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286016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857488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000496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3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0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715040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28651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85798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429456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00099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57246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 flipH="1">
            <a:off x="0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 flipH="1">
            <a:off x="571472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 flipH="1">
            <a:off x="1143008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 flipH="1">
            <a:off x="1714480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 flipH="1">
            <a:off x="2286016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 flipH="1">
            <a:off x="2857488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 flipH="1">
            <a:off x="3429024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 flipH="1">
            <a:off x="4000496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 flipH="1">
            <a:off x="4572000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 flipH="1">
            <a:off x="5143472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 flipH="1">
            <a:off x="5715008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 flipH="1">
            <a:off x="6286480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 flipH="1">
            <a:off x="6858016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 flipH="1">
            <a:off x="7429488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 flipH="1">
            <a:off x="8001024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 flipH="1">
            <a:off x="8572496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36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jy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99777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0113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910961" y="1910961"/>
            <a:ext cx="6822285" cy="3000363"/>
          </a:xfrm>
          <a:prstGeom prst="trapezoid">
            <a:avLst>
              <a:gd name="adj" fmla="val 9988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4268378" y="1946663"/>
            <a:ext cx="6822285" cy="2928959"/>
          </a:xfrm>
          <a:prstGeom prst="trapezoid">
            <a:avLst>
              <a:gd name="adj" fmla="val 95776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>
            <a:off x="0" y="4286256"/>
            <a:ext cx="9144000" cy="2571744"/>
          </a:xfrm>
          <a:prstGeom prst="trapezoid">
            <a:avLst>
              <a:gd name="adj" fmla="val 11607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flipV="1">
            <a:off x="0" y="0"/>
            <a:ext cx="9144000" cy="2571744"/>
          </a:xfrm>
          <a:prstGeom prst="trapezoid">
            <a:avLst>
              <a:gd name="adj" fmla="val 11320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5400000">
            <a:off x="-2053837" y="2089552"/>
            <a:ext cx="6822285" cy="2714612"/>
          </a:xfrm>
          <a:prstGeom prst="trapezoid">
            <a:avLst>
              <a:gd name="adj" fmla="val 106200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5400000" flipV="1">
            <a:off x="4411270" y="2089556"/>
            <a:ext cx="6822285" cy="2643174"/>
          </a:xfrm>
          <a:prstGeom prst="trapezoid">
            <a:avLst>
              <a:gd name="adj" fmla="val 10853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flipV="1">
            <a:off x="0" y="0"/>
            <a:ext cx="9144000" cy="2143116"/>
          </a:xfrm>
          <a:prstGeom prst="trapezoid">
            <a:avLst>
              <a:gd name="adj" fmla="val 151151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>
            <a:off x="0" y="4714884"/>
            <a:ext cx="9144000" cy="2143116"/>
          </a:xfrm>
          <a:prstGeom prst="trapezoid">
            <a:avLst>
              <a:gd name="adj" fmla="val 144579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5400000">
            <a:off x="-2303870" y="2339586"/>
            <a:ext cx="6822285" cy="2214546"/>
          </a:xfrm>
          <a:prstGeom prst="trapezoid">
            <a:avLst>
              <a:gd name="adj" fmla="val 12334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5400000" flipV="1">
            <a:off x="4625585" y="2339586"/>
            <a:ext cx="6822285" cy="2214545"/>
          </a:xfrm>
          <a:prstGeom prst="trapezoid">
            <a:avLst>
              <a:gd name="adj" fmla="val 12754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0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1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4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perro-samoyedo-color-blanco-mascotas-muy-linda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1309"/>
          </a:xfrm>
          <a:prstGeom prst="rect">
            <a:avLst/>
          </a:prstGeom>
        </p:spPr>
      </p:pic>
      <p:sp>
        <p:nvSpPr>
          <p:cNvPr id="6" name="5 Rombo"/>
          <p:cNvSpPr/>
          <p:nvPr/>
        </p:nvSpPr>
        <p:spPr>
          <a:xfrm>
            <a:off x="0" y="0"/>
            <a:ext cx="2214546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>
            <a:off x="2357422" y="0"/>
            <a:ext cx="2143140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>
            <a:off x="4572000" y="0"/>
            <a:ext cx="2286016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7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>
            <a:off x="7000860" y="0"/>
            <a:ext cx="2143140" cy="6858000"/>
          </a:xfrm>
          <a:prstGeom prst="diamond">
            <a:avLst/>
          </a:prstGeom>
          <a:gradFill flip="none" rotWithShape="1">
            <a:gsLst>
              <a:gs pos="25000">
                <a:schemeClr val="tx1">
                  <a:shade val="30000"/>
                  <a:satMod val="115000"/>
                  <a:alpha val="3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Combinar"/>
          <p:cNvSpPr/>
          <p:nvPr/>
        </p:nvSpPr>
        <p:spPr>
          <a:xfrm>
            <a:off x="1285852" y="0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Combinar"/>
          <p:cNvSpPr/>
          <p:nvPr/>
        </p:nvSpPr>
        <p:spPr>
          <a:xfrm>
            <a:off x="3571868" y="0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Combinar"/>
          <p:cNvSpPr/>
          <p:nvPr/>
        </p:nvSpPr>
        <p:spPr>
          <a:xfrm>
            <a:off x="5929322" y="0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Combinar"/>
          <p:cNvSpPr/>
          <p:nvPr/>
        </p:nvSpPr>
        <p:spPr>
          <a:xfrm rot="10800000">
            <a:off x="1285852" y="3571876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Combinar"/>
          <p:cNvSpPr/>
          <p:nvPr/>
        </p:nvSpPr>
        <p:spPr>
          <a:xfrm rot="10800000">
            <a:off x="3571868" y="3571876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Combinar"/>
          <p:cNvSpPr/>
          <p:nvPr/>
        </p:nvSpPr>
        <p:spPr>
          <a:xfrm rot="10800000">
            <a:off x="5929322" y="3571876"/>
            <a:ext cx="2000264" cy="3286124"/>
          </a:xfrm>
          <a:prstGeom prst="flowChartMerg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3000"/>
                            </p:stCondLst>
                            <p:childTnLst>
                              <p:par>
                                <p:cTn id="69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9" presetClass="exit" presetSubtype="1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19" presetClass="exit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8" presetClass="exit" presetSubtype="1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 flipV="1">
            <a:off x="0" y="0"/>
            <a:ext cx="4586294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V="1">
            <a:off x="4572000" y="0"/>
            <a:ext cx="4572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  <a:alpha val="76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" name="9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4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1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3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4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uuu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1714480" cy="350043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7429520" y="0"/>
            <a:ext cx="1714480" cy="350043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V="1">
            <a:off x="1714480" y="0"/>
            <a:ext cx="2857520" cy="350043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4572000" y="0"/>
            <a:ext cx="2857520" cy="350043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1714480" y="3500438"/>
            <a:ext cx="3000396" cy="335756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>
            <a:off x="4643438" y="3500438"/>
            <a:ext cx="2847996" cy="335756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rot="16200000">
            <a:off x="1393021" y="321457"/>
            <a:ext cx="3500442" cy="285752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 rot="16200000" flipV="1">
            <a:off x="4250541" y="321458"/>
            <a:ext cx="3500439" cy="285752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iángulo rectángulo"/>
          <p:cNvSpPr/>
          <p:nvPr/>
        </p:nvSpPr>
        <p:spPr>
          <a:xfrm rot="16200000" flipH="1">
            <a:off x="1464461" y="3679023"/>
            <a:ext cx="3357562" cy="3000393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iángulo rectángulo"/>
          <p:cNvSpPr/>
          <p:nvPr/>
        </p:nvSpPr>
        <p:spPr>
          <a:xfrm rot="16200000" flipH="1" flipV="1">
            <a:off x="4357698" y="3786178"/>
            <a:ext cx="3357562" cy="278608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3500438"/>
            <a:ext cx="1714480" cy="3357562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429520" y="3500438"/>
            <a:ext cx="1714480" cy="3357562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285720" y="500042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285720" y="4000504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7715272" y="571480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7715272" y="4071942"/>
            <a:ext cx="1142976" cy="2357478"/>
          </a:xfrm>
          <a:prstGeom prst="rect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Triángulo rectángulo"/>
          <p:cNvSpPr/>
          <p:nvPr/>
        </p:nvSpPr>
        <p:spPr>
          <a:xfrm flipV="1">
            <a:off x="1857356" y="285728"/>
            <a:ext cx="2143140" cy="249078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Triángulo rectángulo"/>
          <p:cNvSpPr/>
          <p:nvPr/>
        </p:nvSpPr>
        <p:spPr>
          <a:xfrm flipH="1" flipV="1">
            <a:off x="5072066" y="285728"/>
            <a:ext cx="2214578" cy="2571768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Triángulo rectángulo"/>
          <p:cNvSpPr/>
          <p:nvPr/>
        </p:nvSpPr>
        <p:spPr>
          <a:xfrm>
            <a:off x="1866880" y="4143380"/>
            <a:ext cx="2062178" cy="242889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Triángulo rectángulo"/>
          <p:cNvSpPr/>
          <p:nvPr/>
        </p:nvSpPr>
        <p:spPr>
          <a:xfrm flipH="1">
            <a:off x="5143504" y="4071942"/>
            <a:ext cx="2143140" cy="250983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6" name="25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4" presetClass="exit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4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4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5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6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6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ojos (13)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Luna"/>
          <p:cNvSpPr/>
          <p:nvPr/>
        </p:nvSpPr>
        <p:spPr>
          <a:xfrm rot="18726031">
            <a:off x="2274169" y="2868989"/>
            <a:ext cx="2578777" cy="400203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2766600">
            <a:off x="2046690" y="315468"/>
            <a:ext cx="2578777" cy="400203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3166698">
            <a:off x="4978138" y="2435138"/>
            <a:ext cx="2578777" cy="400203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7556366">
            <a:off x="4445045" y="288817"/>
            <a:ext cx="2578777" cy="4002034"/>
          </a:xfrm>
          <a:prstGeom prst="moon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" name="8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2" presetClass="exit" presetSubtype="3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6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igre-blanco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Anillo"/>
          <p:cNvSpPr/>
          <p:nvPr/>
        </p:nvSpPr>
        <p:spPr>
          <a:xfrm>
            <a:off x="1214414" y="0"/>
            <a:ext cx="6786610" cy="6858000"/>
          </a:xfrm>
          <a:prstGeom prst="donut">
            <a:avLst>
              <a:gd name="adj" fmla="val 716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643042" y="428604"/>
            <a:ext cx="5929354" cy="6143668"/>
          </a:xfrm>
          <a:prstGeom prst="donut">
            <a:avLst>
              <a:gd name="adj" fmla="val 6601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000232" y="785794"/>
            <a:ext cx="5214974" cy="5429288"/>
          </a:xfrm>
          <a:prstGeom prst="donut">
            <a:avLst>
              <a:gd name="adj" fmla="val 8849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428860" y="1214422"/>
            <a:ext cx="4357718" cy="4572032"/>
          </a:xfrm>
          <a:prstGeom prst="donut">
            <a:avLst>
              <a:gd name="adj" fmla="val 9738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786050" y="1643050"/>
            <a:ext cx="3571900" cy="3786214"/>
          </a:xfrm>
          <a:prstGeom prst="donut">
            <a:avLst>
              <a:gd name="adj" fmla="val 11366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3143240" y="2000240"/>
            <a:ext cx="2857520" cy="3071834"/>
          </a:xfrm>
          <a:prstGeom prst="donut">
            <a:avLst>
              <a:gd name="adj" fmla="val 14601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500430" y="2428868"/>
            <a:ext cx="2143140" cy="2214578"/>
          </a:xfrm>
          <a:prstGeom prst="donut">
            <a:avLst>
              <a:gd name="adj" fmla="val 14601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2" name="11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1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00"/>
                            </p:stCondLst>
                            <p:childTnLst>
                              <p:par>
                                <p:cTn id="44" presetID="23" presetClass="exit" presetSubtype="28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xit" presetSubtype="28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7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1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sx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sp>
        <p:nvSpPr>
          <p:cNvPr id="6" name="5 Onda"/>
          <p:cNvSpPr/>
          <p:nvPr/>
        </p:nvSpPr>
        <p:spPr>
          <a:xfrm rot="5400000">
            <a:off x="-2178851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5400000" flipV="1">
            <a:off x="-2286008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5400000">
            <a:off x="35695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5400000" flipV="1">
            <a:off x="2285992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5400000">
            <a:off x="2393149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5400000" flipV="1">
            <a:off x="4572008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5400000">
            <a:off x="4679165" y="2178851"/>
            <a:ext cx="6858000" cy="2500298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Onda"/>
          <p:cNvSpPr/>
          <p:nvPr/>
        </p:nvSpPr>
        <p:spPr>
          <a:xfrm rot="5400000" flipV="1">
            <a:off x="142852" y="2286008"/>
            <a:ext cx="6858000" cy="2285984"/>
          </a:xfrm>
          <a:prstGeom prst="wave">
            <a:avLst>
              <a:gd name="adj1" fmla="val 20000"/>
              <a:gd name="adj2" fmla="val 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2" presetClass="exit" presetSubtype="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wo-running-white-horse-dusty_1280x800.jpg"/>
          <p:cNvPicPr>
            <a:picLocks noChangeAspect="1"/>
          </p:cNvPicPr>
          <p:nvPr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6691"/>
            <a:ext cx="9144000" cy="6851309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0" y="0"/>
            <a:ext cx="4429124" cy="6858000"/>
          </a:xfrm>
          <a:prstGeom prst="chevron">
            <a:avLst>
              <a:gd name="adj" fmla="val 94732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10800000">
            <a:off x="4572000" y="0"/>
            <a:ext cx="4572000" cy="6858000"/>
          </a:xfrm>
          <a:prstGeom prst="chevron">
            <a:avLst>
              <a:gd name="adj" fmla="val 94167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3428960" cy="6858000"/>
          </a:xfrm>
          <a:prstGeom prst="chevron">
            <a:avLst>
              <a:gd name="adj" fmla="val 9410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0800000">
            <a:off x="5572132" y="0"/>
            <a:ext cx="3571868" cy="6858000"/>
          </a:xfrm>
          <a:prstGeom prst="chevron">
            <a:avLst>
              <a:gd name="adj" fmla="val 94301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71454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0800000">
            <a:off x="6286512" y="0"/>
            <a:ext cx="2857488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228588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0800000">
            <a:off x="6786578" y="0"/>
            <a:ext cx="2357422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0" y="0"/>
            <a:ext cx="1785790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0800000">
            <a:off x="7215206" y="0"/>
            <a:ext cx="1928794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0" y="0"/>
            <a:ext cx="142856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rot="10800000">
            <a:off x="7643834" y="0"/>
            <a:ext cx="1500166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0" y="0"/>
            <a:ext cx="999908" cy="6858000"/>
          </a:xfrm>
          <a:prstGeom prst="chevron">
            <a:avLst>
              <a:gd name="adj" fmla="val 9337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rot="10800000">
            <a:off x="8001024" y="0"/>
            <a:ext cx="1142976" cy="6858000"/>
          </a:xfrm>
          <a:prstGeom prst="chevron">
            <a:avLst>
              <a:gd name="adj" fmla="val 93500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20" name="19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7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8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9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2000"/>
                            </p:stCondLst>
                            <p:childTnLst>
                              <p:par>
                                <p:cTn id="93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zdth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rot="10800000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0" y="0"/>
            <a:ext cx="7643834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rot="10800000">
            <a:off x="0" y="0"/>
            <a:ext cx="9144000" cy="5357826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0" y="0"/>
            <a:ext cx="5857884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rot="10800000">
            <a:off x="0" y="0"/>
            <a:ext cx="9144000" cy="407194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11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ud6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 flipH="1">
            <a:off x="0" y="0"/>
            <a:ext cx="464343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>
            <a:off x="4643438" y="0"/>
            <a:ext cx="4500562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 flipH="1">
            <a:off x="642910" y="0"/>
            <a:ext cx="400052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>
            <a:off x="4643438" y="0"/>
            <a:ext cx="3857652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 flipH="1">
            <a:off x="1500166" y="0"/>
            <a:ext cx="3143272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>
            <a:off x="4643438" y="0"/>
            <a:ext cx="3143272" cy="6858000"/>
          </a:xfrm>
          <a:prstGeom prst="rtTriangle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2428860" y="0"/>
            <a:ext cx="221457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iángulo rectángulo"/>
          <p:cNvSpPr/>
          <p:nvPr/>
        </p:nvSpPr>
        <p:spPr>
          <a:xfrm>
            <a:off x="4643438" y="0"/>
            <a:ext cx="2214578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4" name="13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17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7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2000"/>
                            </p:stCondLst>
                            <p:childTnLst>
                              <p:par>
                                <p:cTn id="81" presetID="1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8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8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Left)">
                                      <p:cBhvr>
                                        <p:cTn id="9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9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0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Right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uu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57147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143008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1714480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286016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2857488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42902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000496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457203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14350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5715040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28651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685798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429456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000992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8572464" y="357187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 rot="10800000" flipH="1">
            <a:off x="0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 rot="10800000" flipH="1">
            <a:off x="571472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 rot="10800000" flipH="1">
            <a:off x="1143008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 rot="10800000" flipH="1">
            <a:off x="1714480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 rot="10800000" flipH="1">
            <a:off x="2286016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 rot="10800000" flipH="1">
            <a:off x="2857488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 rot="10800000" flipH="1">
            <a:off x="3429024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 rot="10800000" flipH="1">
            <a:off x="4000496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 rot="10800000" flipH="1">
            <a:off x="4572000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 rot="10800000" flipH="1">
            <a:off x="5143472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 rot="10800000" flipH="1">
            <a:off x="5715008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 rot="10800000" flipH="1">
            <a:off x="6286480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 rot="10800000" flipH="1">
            <a:off x="6858016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 rot="10800000" flipH="1">
            <a:off x="7429488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 rot="10800000" flipH="1">
            <a:off x="8001024" y="2143116"/>
            <a:ext cx="571472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 rot="10800000" flipH="1">
            <a:off x="8572496" y="2143116"/>
            <a:ext cx="571504" cy="142876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7800000" scaled="0"/>
            <a:tileRect/>
          </a:grad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36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6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3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0" fill="hold">
                            <p:stCondLst>
                              <p:cond delay="2000"/>
                            </p:stCondLst>
                            <p:childTnLst>
                              <p:par>
                                <p:cTn id="201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3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5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7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9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1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  <p:bldP spid="22" grpId="1" animBg="1"/>
      <p:bldP spid="22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8" grpId="0" animBg="1"/>
      <p:bldP spid="28" grpId="1" animBg="1"/>
      <p:bldP spid="28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34" grpId="0" animBg="1"/>
      <p:bldP spid="34" grpId="1" animBg="1"/>
      <p:bldP spid="34" grpId="2" animBg="1"/>
      <p:bldP spid="35" grpId="0" animBg="1"/>
      <p:bldP spid="35" grpId="1" animBg="1"/>
      <p:bldP spid="35" grpId="2" animBg="1"/>
      <p:bldP spid="36" grpId="0" animBg="1"/>
      <p:bldP spid="36" grpId="1" animBg="1"/>
      <p:bldP spid="36" grpId="2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" name="5 Trapecio"/>
          <p:cNvSpPr/>
          <p:nvPr/>
        </p:nvSpPr>
        <p:spPr>
          <a:xfrm>
            <a:off x="0" y="3857628"/>
            <a:ext cx="9144000" cy="3000372"/>
          </a:xfrm>
          <a:prstGeom prst="trapezoid">
            <a:avLst>
              <a:gd name="adj" fmla="val 99777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apecio"/>
          <p:cNvSpPr/>
          <p:nvPr/>
        </p:nvSpPr>
        <p:spPr>
          <a:xfrm flipV="1">
            <a:off x="0" y="0"/>
            <a:ext cx="9144000" cy="3000372"/>
          </a:xfrm>
          <a:prstGeom prst="trapezoid">
            <a:avLst>
              <a:gd name="adj" fmla="val 101138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apecio"/>
          <p:cNvSpPr/>
          <p:nvPr/>
        </p:nvSpPr>
        <p:spPr>
          <a:xfrm rot="5400000">
            <a:off x="-1910961" y="1910961"/>
            <a:ext cx="6822285" cy="3000363"/>
          </a:xfrm>
          <a:prstGeom prst="trapezoid">
            <a:avLst>
              <a:gd name="adj" fmla="val 99884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apecio"/>
          <p:cNvSpPr/>
          <p:nvPr/>
        </p:nvSpPr>
        <p:spPr>
          <a:xfrm rot="5400000" flipV="1">
            <a:off x="4268378" y="1946663"/>
            <a:ext cx="6822285" cy="2928959"/>
          </a:xfrm>
          <a:prstGeom prst="trapezoid">
            <a:avLst>
              <a:gd name="adj" fmla="val 95776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apecio"/>
          <p:cNvSpPr/>
          <p:nvPr/>
        </p:nvSpPr>
        <p:spPr>
          <a:xfrm>
            <a:off x="0" y="4286256"/>
            <a:ext cx="9144000" cy="2571744"/>
          </a:xfrm>
          <a:prstGeom prst="trapezoid">
            <a:avLst>
              <a:gd name="adj" fmla="val 11607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apecio"/>
          <p:cNvSpPr/>
          <p:nvPr/>
        </p:nvSpPr>
        <p:spPr>
          <a:xfrm flipV="1">
            <a:off x="0" y="0"/>
            <a:ext cx="9144000" cy="2571744"/>
          </a:xfrm>
          <a:prstGeom prst="trapezoid">
            <a:avLst>
              <a:gd name="adj" fmla="val 113202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Trapecio"/>
          <p:cNvSpPr/>
          <p:nvPr/>
        </p:nvSpPr>
        <p:spPr>
          <a:xfrm rot="5400000">
            <a:off x="-2053837" y="2089552"/>
            <a:ext cx="6822285" cy="2714612"/>
          </a:xfrm>
          <a:prstGeom prst="trapezoid">
            <a:avLst>
              <a:gd name="adj" fmla="val 106200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Trapecio"/>
          <p:cNvSpPr/>
          <p:nvPr/>
        </p:nvSpPr>
        <p:spPr>
          <a:xfrm rot="5400000" flipV="1">
            <a:off x="4411270" y="2089556"/>
            <a:ext cx="6822285" cy="2643174"/>
          </a:xfrm>
          <a:prstGeom prst="trapezoid">
            <a:avLst>
              <a:gd name="adj" fmla="val 108533"/>
            </a:avLst>
          </a:prstGeom>
          <a:solidFill>
            <a:schemeClr val="tx1"/>
          </a:soli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Trapecio"/>
          <p:cNvSpPr/>
          <p:nvPr/>
        </p:nvSpPr>
        <p:spPr>
          <a:xfrm flipV="1">
            <a:off x="0" y="0"/>
            <a:ext cx="9144000" cy="2143116"/>
          </a:xfrm>
          <a:prstGeom prst="trapezoid">
            <a:avLst>
              <a:gd name="adj" fmla="val 151151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Trapecio"/>
          <p:cNvSpPr/>
          <p:nvPr/>
        </p:nvSpPr>
        <p:spPr>
          <a:xfrm>
            <a:off x="0" y="4714884"/>
            <a:ext cx="9144000" cy="2143116"/>
          </a:xfrm>
          <a:prstGeom prst="trapezoid">
            <a:avLst>
              <a:gd name="adj" fmla="val 144579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Trapecio"/>
          <p:cNvSpPr/>
          <p:nvPr/>
        </p:nvSpPr>
        <p:spPr>
          <a:xfrm rot="5400000">
            <a:off x="-2303870" y="2339586"/>
            <a:ext cx="6822285" cy="2214546"/>
          </a:xfrm>
          <a:prstGeom prst="trapezoid">
            <a:avLst>
              <a:gd name="adj" fmla="val 12334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Trapecio"/>
          <p:cNvSpPr/>
          <p:nvPr/>
        </p:nvSpPr>
        <p:spPr>
          <a:xfrm rot="5400000" flipV="1">
            <a:off x="4625585" y="2339586"/>
            <a:ext cx="6822285" cy="2214545"/>
          </a:xfrm>
          <a:prstGeom prst="trapezoid">
            <a:avLst>
              <a:gd name="adj" fmla="val 127543"/>
            </a:avLst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17 Imagen" descr="diseno-de-fondos-blanco-185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4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5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6" presetClass="exit" presetSubtype="37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16" presetClass="exit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2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u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" y="0"/>
            <a:ext cx="9143997" cy="6858000"/>
          </a:xfrm>
          <a:prstGeom prst="rect">
            <a:avLst/>
          </a:prstGeom>
        </p:spPr>
      </p:pic>
      <p:sp>
        <p:nvSpPr>
          <p:cNvPr id="6" name="5 Triángulo rectángulo"/>
          <p:cNvSpPr/>
          <p:nvPr/>
        </p:nvSpPr>
        <p:spPr>
          <a:xfrm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Triángulo rectángulo"/>
          <p:cNvSpPr/>
          <p:nvPr/>
        </p:nvSpPr>
        <p:spPr>
          <a:xfrm flipH="1" flipV="1">
            <a:off x="0" y="0"/>
            <a:ext cx="9144000" cy="6858000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Triángulo rectángulo"/>
          <p:cNvSpPr/>
          <p:nvPr/>
        </p:nvSpPr>
        <p:spPr>
          <a:xfrm>
            <a:off x="1000100" y="785794"/>
            <a:ext cx="7072362" cy="528641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Triángulo rectángulo"/>
          <p:cNvSpPr/>
          <p:nvPr/>
        </p:nvSpPr>
        <p:spPr>
          <a:xfrm flipH="1" flipV="1">
            <a:off x="1000100" y="785794"/>
            <a:ext cx="7072362" cy="5286412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Triángulo rectángulo"/>
          <p:cNvSpPr/>
          <p:nvPr/>
        </p:nvSpPr>
        <p:spPr>
          <a:xfrm>
            <a:off x="2143108" y="1643050"/>
            <a:ext cx="4929222" cy="371477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2143108" y="1643050"/>
            <a:ext cx="4929222" cy="3714776"/>
          </a:xfrm>
          <a:prstGeom prst="rtTriangle">
            <a:avLst/>
          </a:prstGeom>
          <a:gradFill flip="none" rotWithShape="1">
            <a:gsLst>
              <a:gs pos="0">
                <a:schemeClr val="tx1">
                  <a:shade val="30000"/>
                  <a:satMod val="115000"/>
                </a:schemeClr>
              </a:gs>
              <a:gs pos="50000">
                <a:schemeClr val="tx1">
                  <a:shade val="67500"/>
                  <a:satMod val="115000"/>
                </a:schemeClr>
              </a:gs>
              <a:gs pos="100000">
                <a:schemeClr val="tx1"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749939">
            <a:off x="471008" y="5016394"/>
            <a:ext cx="2268193" cy="1588178"/>
          </a:xfrm>
          <a:prstGeom prst="rect">
            <a:avLst/>
          </a:prstGeom>
          <a:noFill/>
        </p:spPr>
      </p:pic>
      <p:pic>
        <p:nvPicPr>
          <p:cNvPr id="12" name="11 Imagen" descr="diseno-de-fondos-blanco-1851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45"/>
            <a:ext cx="9144000" cy="6851309"/>
          </a:xfrm>
          <a:prstGeom prst="rect">
            <a:avLst/>
          </a:prstGeom>
        </p:spPr>
      </p:pic>
    </p:spTree>
  </p:cSld>
  <p:clrMapOvr>
    <a:masterClrMapping/>
  </p:clrMapOvr>
  <p:transition spd="slow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4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4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000"/>
                            </p:stCondLst>
                            <p:childTnLst>
                              <p:par>
                                <p:cTn id="53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40</Words>
  <Application>Microsoft Office PowerPoint</Application>
  <PresentationFormat>Presentación en pantalla (4:3)</PresentationFormat>
  <Paragraphs>15</Paragraphs>
  <Slides>44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44</vt:i4>
      </vt:variant>
    </vt:vector>
  </HeadingPairs>
  <TitlesOfParts>
    <vt:vector size="4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53</cp:revision>
  <dcterms:created xsi:type="dcterms:W3CDTF">2014-07-13T15:47:50Z</dcterms:created>
  <dcterms:modified xsi:type="dcterms:W3CDTF">2014-07-14T00:25:54Z</dcterms:modified>
</cp:coreProperties>
</file>