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83" r:id="rId3"/>
    <p:sldId id="265" r:id="rId4"/>
    <p:sldId id="276" r:id="rId5"/>
    <p:sldId id="271" r:id="rId6"/>
    <p:sldId id="269" r:id="rId7"/>
    <p:sldId id="267" r:id="rId8"/>
    <p:sldId id="275" r:id="rId9"/>
    <p:sldId id="270" r:id="rId10"/>
    <p:sldId id="277" r:id="rId11"/>
    <p:sldId id="274" r:id="rId12"/>
    <p:sldId id="295" r:id="rId13"/>
    <p:sldId id="264" r:id="rId14"/>
    <p:sldId id="268" r:id="rId15"/>
    <p:sldId id="273" r:id="rId16"/>
    <p:sldId id="272" r:id="rId17"/>
    <p:sldId id="262" r:id="rId18"/>
    <p:sldId id="257" r:id="rId19"/>
    <p:sldId id="266" r:id="rId20"/>
    <p:sldId id="280" r:id="rId21"/>
    <p:sldId id="297" r:id="rId22"/>
    <p:sldId id="259" r:id="rId23"/>
    <p:sldId id="261" r:id="rId24"/>
    <p:sldId id="260" r:id="rId25"/>
    <p:sldId id="278" r:id="rId26"/>
    <p:sldId id="301" r:id="rId27"/>
    <p:sldId id="308" r:id="rId28"/>
    <p:sldId id="294" r:id="rId29"/>
    <p:sldId id="304" r:id="rId30"/>
    <p:sldId id="306" r:id="rId31"/>
    <p:sldId id="307" r:id="rId32"/>
    <p:sldId id="303" r:id="rId33"/>
    <p:sldId id="302" r:id="rId34"/>
    <p:sldId id="305" r:id="rId35"/>
    <p:sldId id="300" r:id="rId36"/>
    <p:sldId id="299" r:id="rId37"/>
    <p:sldId id="293" r:id="rId38"/>
    <p:sldId id="256" r:id="rId39"/>
    <p:sldId id="309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ykYZlUiX++wEQhbTjcLOw" hashData="gD9snzWWJRRDrkV87IIy8NkJQE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D921D0"/>
    <a:srgbClr val="513DC7"/>
    <a:srgbClr val="C93188"/>
    <a:srgbClr val="00CC00"/>
    <a:srgbClr val="006000"/>
    <a:srgbClr val="94246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23" autoAdjust="0"/>
    <p:restoredTop sz="92718" autoAdjust="0"/>
  </p:normalViewPr>
  <p:slideViewPr>
    <p:cSldViewPr>
      <p:cViewPr>
        <p:scale>
          <a:sx n="50" d="100"/>
          <a:sy n="50" d="100"/>
        </p:scale>
        <p:origin x="-588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628600-8576-4E2C-8236-C94DC0B37032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1FBD92-A5B3-482F-9DAF-7E751724C9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1FBD92-A5B3-482F-9DAF-7E751724C9E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1FBD92-A5B3-482F-9DAF-7E751724C9E1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1FBD92-A5B3-482F-9DAF-7E751724C9E1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2368A4-2A2B-4642-A7E2-B9B1DA5589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75823-A90B-4875-990D-F378E456DD1C}" type="datetimeFigureOut">
              <a:rPr lang="es-ES" smtClean="0"/>
              <a:pPr/>
              <a:t>04/04/2014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2930D-2233-4543-AA27-8EB5A55622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87E8F4-D9B3-4F94-991B-27FE670667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9.png"/><Relationship Id="rId7" Type="http://schemas.openxmlformats.org/officeDocument/2006/relationships/image" Target="../media/image9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15 Lágrima"/>
          <p:cNvSpPr/>
          <p:nvPr/>
        </p:nvSpPr>
        <p:spPr>
          <a:xfrm rot="19160152">
            <a:off x="2314202" y="403446"/>
            <a:ext cx="1918874" cy="1868922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795555">
            <a:off x="4760689" y="364729"/>
            <a:ext cx="1819694" cy="1893090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678763">
            <a:off x="4829887" y="1630694"/>
            <a:ext cx="1761575" cy="1864108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973022">
            <a:off x="2443832" y="1733853"/>
            <a:ext cx="1817390" cy="1796749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837385">
            <a:off x="2514696" y="3090707"/>
            <a:ext cx="1817390" cy="1796749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755197">
            <a:off x="4902036" y="2990337"/>
            <a:ext cx="1761576" cy="1864108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922131">
            <a:off x="4811321" y="4324474"/>
            <a:ext cx="1890769" cy="1864108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8809046">
            <a:off x="2511564" y="4236790"/>
            <a:ext cx="1817390" cy="1796749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8905015">
            <a:off x="4931663" y="5447828"/>
            <a:ext cx="1803884" cy="1764420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8978476">
            <a:off x="2512038" y="5308116"/>
            <a:ext cx="1817390" cy="1796749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600000" rev="0"/>
            </a:camera>
            <a:lightRig rig="threePt" dir="t"/>
          </a:scene3d>
          <a:sp3d z="127000" extrusionH="114300">
            <a:bevelT w="209550" h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643438" y="428604"/>
            <a:ext cx="4219572" cy="876300"/>
          </a:xfrm>
          <a:prstGeom prst="rect">
            <a:avLst/>
          </a:prstGeom>
          <a:noFill/>
        </p:spPr>
      </p:pic>
      <p:pic>
        <p:nvPicPr>
          <p:cNvPr id="43012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215074" y="2571744"/>
            <a:ext cx="1266825" cy="790576"/>
          </a:xfrm>
          <a:prstGeom prst="rect">
            <a:avLst/>
          </a:prstGeom>
          <a:noFill/>
        </p:spPr>
      </p:pic>
      <p:pic>
        <p:nvPicPr>
          <p:cNvPr id="43014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214942" y="4572008"/>
            <a:ext cx="3057525" cy="800100"/>
          </a:xfrm>
          <a:prstGeom prst="rect">
            <a:avLst/>
          </a:prstGeom>
          <a:noFill/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6000">
    <p:sndAc>
      <p:stSnd loop="1">
        <p:snd r:embed="rId3" name="Tus Colores - Daniel Betancourt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000"/>
                            </p:stCondLst>
                            <p:childTnLst>
                              <p:par>
                                <p:cTn id="9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000"/>
                            </p:stCondLst>
                            <p:childTnLst>
                              <p:par>
                                <p:cTn id="1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163328-1380x105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Elipse"/>
          <p:cNvSpPr/>
          <p:nvPr/>
        </p:nvSpPr>
        <p:spPr>
          <a:xfrm>
            <a:off x="6500826" y="1357298"/>
            <a:ext cx="1071570" cy="1000132"/>
          </a:xfrm>
          <a:prstGeom prst="ellipse">
            <a:avLst/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472" y="285728"/>
            <a:ext cx="1071570" cy="1000132"/>
          </a:xfrm>
          <a:prstGeom prst="ellipse">
            <a:avLst/>
          </a:prstGeom>
          <a:blipFill>
            <a:blip r:embed="rId4">
              <a:lum contrast="10000"/>
            </a:blip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15074" y="4572008"/>
            <a:ext cx="1071570" cy="928694"/>
          </a:xfrm>
          <a:prstGeom prst="ellipse">
            <a:avLst/>
          </a:prstGeom>
          <a:blipFill>
            <a:blip r:embed="rId5">
              <a:lum contrast="10000"/>
            </a:blip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071802" y="3643314"/>
            <a:ext cx="1000132" cy="928694"/>
          </a:xfrm>
          <a:prstGeom prst="ellipse">
            <a:avLst/>
          </a:prstGeom>
          <a:blipFill dpi="0" rotWithShape="1">
            <a:blip r:embed="rId6">
              <a:lum contrast="10000"/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571604" y="1285860"/>
            <a:ext cx="1071570" cy="1071570"/>
          </a:xfrm>
          <a:prstGeom prst="ellipse">
            <a:avLst/>
          </a:prstGeom>
          <a:blipFill>
            <a:blip r:embed="rId7">
              <a:lum contrast="10000"/>
            </a:blip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2928926" y="2357430"/>
            <a:ext cx="1071570" cy="1000132"/>
          </a:xfrm>
          <a:prstGeom prst="ellipse">
            <a:avLst/>
          </a:prstGeom>
          <a:blipFill>
            <a:blip r:embed="rId8">
              <a:lum contrast="1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143504" y="3643314"/>
            <a:ext cx="1071570" cy="1000132"/>
          </a:xfrm>
          <a:prstGeom prst="ellipse">
            <a:avLst/>
          </a:prstGeom>
          <a:blipFill>
            <a:blip r:embed="rId9">
              <a:lum contrast="1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5143504" y="2357430"/>
            <a:ext cx="1071570" cy="1000132"/>
          </a:xfrm>
          <a:prstGeom prst="ellipse">
            <a:avLst/>
          </a:prstGeom>
          <a:blipFill>
            <a:blip r:embed="rId10">
              <a:lum contrast="1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572396" y="5429264"/>
            <a:ext cx="985838" cy="1000132"/>
          </a:xfrm>
          <a:prstGeom prst="ellipse">
            <a:avLst/>
          </a:prstGeom>
          <a:blipFill>
            <a:blip r:embed="rId11">
              <a:lum contrast="10000"/>
            </a:blip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786710" y="214290"/>
            <a:ext cx="1071570" cy="1000132"/>
          </a:xfrm>
          <a:prstGeom prst="ellipse">
            <a:avLst/>
          </a:prstGeom>
          <a:blipFill>
            <a:blip r:embed="rId12">
              <a:lum contrast="1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1857356" y="4572008"/>
            <a:ext cx="1071570" cy="1000132"/>
          </a:xfrm>
          <a:prstGeom prst="ellipse">
            <a:avLst/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714348" y="5500702"/>
            <a:ext cx="1071570" cy="1000132"/>
          </a:xfrm>
          <a:prstGeom prst="ellipse">
            <a:avLst/>
          </a:prstGeom>
          <a:blipFill>
            <a:blip r:embed="rId7">
              <a:lum contrast="10000"/>
            </a:blip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2" animBg="1"/>
      <p:bldP spid="7" grpId="3" animBg="1"/>
      <p:bldP spid="8" grpId="0" animBg="1"/>
      <p:bldP spid="8" grpId="2" animBg="1"/>
      <p:bldP spid="8" grpId="3" animBg="1"/>
      <p:bldP spid="9" grpId="0" animBg="1"/>
      <p:bldP spid="9" grpId="2" animBg="1"/>
      <p:bldP spid="9" grpId="3" animBg="1"/>
      <p:bldP spid="10" grpId="0" animBg="1"/>
      <p:bldP spid="10" grpId="2" animBg="1"/>
      <p:bldP spid="10" grpId="3" animBg="1"/>
      <p:bldP spid="11" grpId="0" animBg="1"/>
      <p:bldP spid="11" grpId="2" animBg="1"/>
      <p:bldP spid="11" grpId="3" animBg="1"/>
      <p:bldP spid="12" grpId="0" animBg="1"/>
      <p:bldP spid="12" grpId="2" animBg="1"/>
      <p:bldP spid="12" grpId="3" animBg="1"/>
      <p:bldP spid="13" grpId="0" animBg="1"/>
      <p:bldP spid="13" grpId="2" animBg="1"/>
      <p:bldP spid="13" grpId="3" animBg="1"/>
      <p:bldP spid="14" grpId="0" animBg="1"/>
      <p:bldP spid="14" grpId="2" animBg="1"/>
      <p:bldP spid="14" grpId="3" animBg="1"/>
      <p:bldP spid="15" grpId="0" animBg="1"/>
      <p:bldP spid="15" grpId="2" animBg="1"/>
      <p:bldP spid="15" grpId="3" animBg="1"/>
      <p:bldP spid="16" grpId="0" animBg="1"/>
      <p:bldP spid="16" grpId="2" animBg="1"/>
      <p:bldP spid="16" grpId="3" animBg="1"/>
      <p:bldP spid="17" grpId="0" animBg="1"/>
      <p:bldP spid="17" grpId="2" animBg="1"/>
      <p:bldP spid="17" grpId="3" animBg="1"/>
      <p:bldP spid="18" grpId="0" animBg="1"/>
      <p:bldP spid="18" grpId="2" animBg="1"/>
      <p:bldP spid="18" grpId="3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3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_(zastavki.com)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14609" y="0"/>
            <a:ext cx="1714512" cy="1785926"/>
          </a:xfrm>
          <a:prstGeom prst="teardrop">
            <a:avLst/>
          </a:prstGeom>
          <a:blipFill dpi="0" rotWithShape="1">
            <a:blip r:embed="rId3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214544" y="928671"/>
            <a:ext cx="1714512" cy="1785926"/>
          </a:xfrm>
          <a:prstGeom prst="teardrop">
            <a:avLst/>
          </a:prstGeom>
          <a:blipFill dpi="0" rotWithShape="1">
            <a:blip r:embed="rId3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4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637511" y="1845356"/>
            <a:ext cx="1714512" cy="1785926"/>
          </a:xfrm>
          <a:prstGeom prst="teardrop">
            <a:avLst/>
          </a:prstGeom>
          <a:blipFill dpi="0" rotWithShape="1">
            <a:blip r:embed="rId3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994569" y="2845488"/>
            <a:ext cx="1714512" cy="1785926"/>
          </a:xfrm>
          <a:prstGeom prst="teardrop">
            <a:avLst/>
          </a:prstGeom>
          <a:blipFill dpi="0" rotWithShape="1">
            <a:blip r:embed="rId3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4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4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494503" y="3631305"/>
            <a:ext cx="1714512" cy="1785926"/>
          </a:xfrm>
          <a:prstGeom prst="teardrop">
            <a:avLst/>
          </a:prstGeom>
          <a:blipFill dpi="0" rotWithShape="1">
            <a:blip r:embed="rId3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4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137346" y="4345686"/>
            <a:ext cx="1714512" cy="1785926"/>
          </a:xfrm>
          <a:prstGeom prst="teardrop">
            <a:avLst/>
          </a:prstGeom>
          <a:blipFill dpi="0" rotWithShape="1">
            <a:blip r:embed="rId3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4" cstate="print">
              <a:lum contrast="2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2869_10151243465549023_169218297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071934" y="0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44" y="642918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072066" y="64291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357554" y="1214422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429256" y="12858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000364" y="1714488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786446" y="178592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143636" y="228599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643174" y="2285992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857496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500826" y="285749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928794" y="3357562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858016" y="335756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71604" y="3857628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15206" y="385762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14414" y="4357694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572396" y="4357694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7224" y="4857760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929586" y="48577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00034" y="5357826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358214" y="528638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5943600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858248" y="594360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15663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1857364"/>
            <a:ext cx="1000132" cy="1643074"/>
          </a:xfrm>
          <a:prstGeom prst="triangl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71876"/>
            <a:ext cx="1000132" cy="1643074"/>
          </a:xfrm>
          <a:prstGeom prst="flowChartMerg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142976" y="1857364"/>
            <a:ext cx="1000132" cy="1643074"/>
          </a:xfrm>
          <a:prstGeom prst="triangl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142976" y="3571876"/>
            <a:ext cx="1000132" cy="1643074"/>
          </a:xfrm>
          <a:prstGeom prst="flowChartMerg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214546" y="1857364"/>
            <a:ext cx="1000132" cy="1643074"/>
          </a:xfrm>
          <a:prstGeom prst="triangl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214546" y="3571876"/>
            <a:ext cx="1000132" cy="1643074"/>
          </a:xfrm>
          <a:prstGeom prst="flowChartMerg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286116" y="1857364"/>
            <a:ext cx="1000132" cy="1643074"/>
          </a:xfrm>
          <a:prstGeom prst="triangl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286116" y="3571876"/>
            <a:ext cx="1000132" cy="1643074"/>
          </a:xfrm>
          <a:prstGeom prst="flowChartMerg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286248" y="1857364"/>
            <a:ext cx="1000132" cy="1643074"/>
          </a:xfrm>
          <a:prstGeom prst="triangl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4286248" y="3571876"/>
            <a:ext cx="1000132" cy="1643074"/>
          </a:xfrm>
          <a:prstGeom prst="flowChartMerg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5286380" y="1857364"/>
            <a:ext cx="1000132" cy="1643074"/>
          </a:xfrm>
          <a:prstGeom prst="triangl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5286380" y="3571876"/>
            <a:ext cx="1000132" cy="1643074"/>
          </a:xfrm>
          <a:prstGeom prst="flowChartMerg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6357918" y="1857364"/>
            <a:ext cx="1000132" cy="1643074"/>
          </a:xfrm>
          <a:prstGeom prst="triangl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6357918" y="3571876"/>
            <a:ext cx="1000132" cy="1643074"/>
          </a:xfrm>
          <a:prstGeom prst="flowChartMerg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7358050" y="1857364"/>
            <a:ext cx="1000132" cy="1643074"/>
          </a:xfrm>
          <a:prstGeom prst="triangl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7358050" y="3571876"/>
            <a:ext cx="1000132" cy="1643074"/>
          </a:xfrm>
          <a:prstGeom prst="flowChartMerg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8358182" y="1857364"/>
            <a:ext cx="1000132" cy="1643074"/>
          </a:xfrm>
          <a:prstGeom prst="triangl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8358182" y="3571876"/>
            <a:ext cx="1000132" cy="1643074"/>
          </a:xfrm>
          <a:prstGeom prst="flowChartMerg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40550" cy="685800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7553" y="0"/>
            <a:ext cx="454644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3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14_01_Colorful-Flower-Wallpapers-1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75801" cy="2275801"/>
          </a:xfrm>
          <a:prstGeom prst="rect">
            <a:avLst/>
          </a:prstGeom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1071546"/>
            <a:ext cx="2275801" cy="2275801"/>
          </a:xfrm>
          <a:prstGeom prst="rect">
            <a:avLst/>
          </a:prstGeom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8199" y="0"/>
            <a:ext cx="2275801" cy="2275801"/>
          </a:xfrm>
          <a:prstGeom prst="rect">
            <a:avLst/>
          </a:prstGeom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214422"/>
            <a:ext cx="2275801" cy="2275801"/>
          </a:xfrm>
          <a:prstGeom prst="rect">
            <a:avLst/>
          </a:prstGeom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429000"/>
            <a:ext cx="2275801" cy="2275801"/>
          </a:xfrm>
          <a:prstGeom prst="rect">
            <a:avLst/>
          </a:prstGeom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429000"/>
            <a:ext cx="2275801" cy="2275801"/>
          </a:xfrm>
          <a:prstGeom prst="rect">
            <a:avLst/>
          </a:prstGeom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8199" y="4357694"/>
            <a:ext cx="2275801" cy="2275801"/>
          </a:xfrm>
          <a:prstGeom prst="rect">
            <a:avLst/>
          </a:prstGeom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82199"/>
            <a:ext cx="2275801" cy="2275801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>
            <a:blip r:embed="rId5"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>
            <a:blip r:embed="rId6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solidFill>
              <a:srgbClr val="00CC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>
            <a:blip r:embed="rId5"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>
            <a:blip r:embed="rId6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solidFill>
              <a:srgbClr val="00CC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3"/>
          <a:srcRect l="4153"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3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_Wack_Twis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071934" y="0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0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642918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72066" y="642918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1214422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1285860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714488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1785926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143636" y="2285992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643174" y="2285992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85984" y="2857496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500826" y="2857496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928794" y="3357562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3357562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571604" y="3857628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15206" y="3857628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357694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396" y="4357694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57224" y="4857760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929586" y="4857760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00034" y="5357826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358214" y="5286388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5943600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858248" y="5943600"/>
            <a:ext cx="285752" cy="914400"/>
          </a:xfrm>
          <a:prstGeom prst="rect">
            <a:avLst/>
          </a:prstGeom>
          <a:solidFill>
            <a:srgbClr val="D921D0"/>
          </a:solidFill>
          <a:ln w="28575"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stract-computer-3d-wallpaper-1280-x-1024-41-800x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Elipse"/>
          <p:cNvSpPr/>
          <p:nvPr/>
        </p:nvSpPr>
        <p:spPr>
          <a:xfrm>
            <a:off x="6500826" y="1357298"/>
            <a:ext cx="1071570" cy="1000132"/>
          </a:xfrm>
          <a:prstGeom prst="ellipse">
            <a:avLst/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472" y="285728"/>
            <a:ext cx="1071570" cy="1000132"/>
          </a:xfrm>
          <a:prstGeom prst="ellipse">
            <a:avLst/>
          </a:prstGeom>
          <a:blipFill>
            <a:blip r:embed="rId4">
              <a:lum contrast="10000"/>
            </a:blip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15074" y="4572008"/>
            <a:ext cx="1071570" cy="928694"/>
          </a:xfrm>
          <a:prstGeom prst="ellipse">
            <a:avLst/>
          </a:prstGeom>
          <a:blipFill>
            <a:blip r:embed="rId5">
              <a:lum contrast="10000"/>
            </a:blip>
            <a:stretch>
              <a:fillRect/>
            </a:stretch>
          </a:blipFill>
          <a:ln>
            <a:solidFill>
              <a:srgbClr val="00B0F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071802" y="3643314"/>
            <a:ext cx="1000132" cy="928694"/>
          </a:xfrm>
          <a:prstGeom prst="ellipse">
            <a:avLst/>
          </a:prstGeom>
          <a:blipFill dpi="0" rotWithShape="1">
            <a:blip r:embed="rId6">
              <a:lum contrast="10000"/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571604" y="1285860"/>
            <a:ext cx="1071570" cy="1071570"/>
          </a:xfrm>
          <a:prstGeom prst="ellipse">
            <a:avLst/>
          </a:prstGeom>
          <a:blipFill>
            <a:blip r:embed="rId7">
              <a:lum contrast="10000"/>
            </a:blip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2928926" y="2357430"/>
            <a:ext cx="1071570" cy="1000132"/>
          </a:xfrm>
          <a:prstGeom prst="ellipse">
            <a:avLst/>
          </a:prstGeom>
          <a:blipFill>
            <a:blip r:embed="rId8">
              <a:lum contrast="1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143504" y="3643314"/>
            <a:ext cx="1071570" cy="1000132"/>
          </a:xfrm>
          <a:prstGeom prst="ellipse">
            <a:avLst/>
          </a:prstGeom>
          <a:blipFill>
            <a:blip r:embed="rId9">
              <a:lum contrast="1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5143504" y="2357430"/>
            <a:ext cx="1071570" cy="1000132"/>
          </a:xfrm>
          <a:prstGeom prst="ellipse">
            <a:avLst/>
          </a:prstGeom>
          <a:blipFill>
            <a:blip r:embed="rId10">
              <a:lum contrast="1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572396" y="5429264"/>
            <a:ext cx="985838" cy="1000132"/>
          </a:xfrm>
          <a:prstGeom prst="ellipse">
            <a:avLst/>
          </a:prstGeom>
          <a:blipFill>
            <a:blip r:embed="rId11">
              <a:lum contrast="10000"/>
            </a:blip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786710" y="214290"/>
            <a:ext cx="1071570" cy="1000132"/>
          </a:xfrm>
          <a:prstGeom prst="ellipse">
            <a:avLst/>
          </a:prstGeom>
          <a:blipFill>
            <a:blip r:embed="rId12">
              <a:lum contrast="1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1857356" y="4572008"/>
            <a:ext cx="1071570" cy="1000132"/>
          </a:xfrm>
          <a:prstGeom prst="ellipse">
            <a:avLst/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714348" y="5500702"/>
            <a:ext cx="1071570" cy="1000132"/>
          </a:xfrm>
          <a:prstGeom prst="ellipse">
            <a:avLst/>
          </a:prstGeom>
          <a:blipFill>
            <a:blip r:embed="rId7">
              <a:lum contrast="10000"/>
            </a:blip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22813artiris3medh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18 Lágrima"/>
          <p:cNvSpPr/>
          <p:nvPr/>
        </p:nvSpPr>
        <p:spPr>
          <a:xfrm>
            <a:off x="2714609" y="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1021981">
            <a:off x="2214544" y="928671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21021981">
            <a:off x="1637511" y="184535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21021981">
            <a:off x="994569" y="2845488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21021981">
            <a:off x="494503" y="3631305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21021981">
            <a:off x="137346" y="434568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0"/>
            <a:ext cx="47863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2651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3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d_Graphic_Wallpaper_Hd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8790560" flipV="1">
            <a:off x="1547208" y="3701425"/>
            <a:ext cx="3883949" cy="198656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scene3d>
            <a:camera prst="orthographicFront">
              <a:rot lat="20999999" lon="20999996" rev="0"/>
            </a:camera>
            <a:lightRig rig="threePt" dir="t"/>
          </a:scene3d>
          <a:sp3d z="298450" extrusionH="234950">
            <a:bevelT w="361950" h="203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4037583">
            <a:off x="3767117" y="3754179"/>
            <a:ext cx="3888162" cy="19288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scene3d>
            <a:camera prst="orthographicFront">
              <a:rot lat="20999999" lon="20999996" rev="0"/>
            </a:camera>
            <a:lightRig rig="threePt" dir="t"/>
          </a:scene3d>
          <a:sp3d z="298450" extrusionH="234950">
            <a:bevelT w="361950" h="203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251772" flipV="1">
            <a:off x="3831076" y="1567855"/>
            <a:ext cx="3925489" cy="1810755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scene3d>
            <a:camera prst="orthographicFront">
              <a:rot lat="20999999" lon="20999996" rev="0"/>
            </a:camera>
            <a:lightRig rig="threePt" dir="t"/>
          </a:scene3d>
          <a:sp3d z="298450" extrusionH="234950">
            <a:bevelT w="361950" h="203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071977">
            <a:off x="1364104" y="1514922"/>
            <a:ext cx="4201158" cy="19288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scene3d>
            <a:camera prst="orthographicFront">
              <a:rot lat="20999999" lon="20999996" rev="0"/>
            </a:camera>
            <a:lightRig rig="threePt" dir="t"/>
          </a:scene3d>
          <a:sp3d z="298450" extrusionH="234950">
            <a:bevelT w="361950" h="203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es-fon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357290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32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714612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00430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3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pPr algn="r"/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r"/>
            <a:endParaRPr lang="es-ES" dirty="0"/>
          </a:p>
        </p:txBody>
      </p:sp>
      <p:pic>
        <p:nvPicPr>
          <p:cNvPr id="4" name="3 Imagen" descr="137225765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071934" y="0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642918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72066" y="64291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1214422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12858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714488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178592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143636" y="228599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643174" y="2285992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85984" y="2857496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500826" y="285749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928794" y="3357562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335756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571604" y="3857628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15206" y="385762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357694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396" y="4357694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57224" y="4857760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929586" y="48577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00034" y="5357826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358214" y="528638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5943600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858248" y="594360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rcRect l="5628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3"/>
          <a:srcRect l="6298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3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bow-sw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te_baby_playing_with_color-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8563550" flipV="1">
            <a:off x="1547208" y="3701425"/>
            <a:ext cx="3883949" cy="198656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scene3d>
            <a:camera prst="orthographicFront">
              <a:rot lat="20999999" lon="20999996" rev="0"/>
            </a:camera>
            <a:lightRig rig="threePt" dir="t"/>
          </a:scene3d>
          <a:sp3d z="298450" extrusionH="234950">
            <a:bevelT w="361950" h="203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4377944">
            <a:off x="3767117" y="3754179"/>
            <a:ext cx="3888162" cy="19288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scene3d>
            <a:camera prst="orthographicFront">
              <a:rot lat="20999999" lon="20999996" rev="0"/>
            </a:camera>
            <a:lightRig rig="threePt" dir="t"/>
          </a:scene3d>
          <a:sp3d z="298450" extrusionH="234950">
            <a:bevelT w="361950" h="203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8971665" flipV="1">
            <a:off x="3831076" y="1567855"/>
            <a:ext cx="3925489" cy="1810755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scene3d>
            <a:camera prst="orthographicFront">
              <a:rot lat="20999999" lon="20999996" rev="0"/>
            </a:camera>
            <a:lightRig rig="threePt" dir="t"/>
          </a:scene3d>
          <a:sp3d z="298450" extrusionH="234950">
            <a:bevelT w="361950" h="203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516971">
            <a:off x="1364104" y="1514922"/>
            <a:ext cx="4201158" cy="19288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scene3d>
            <a:camera prst="orthographicFront">
              <a:rot lat="20999999" lon="20999996" rev="0"/>
            </a:camera>
            <a:lightRig rig="threePt" dir="t"/>
          </a:scene3d>
          <a:sp3d z="298450" extrusionH="234950">
            <a:bevelT w="361950" h="203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es-viv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93188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93188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93188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93188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357298"/>
            <a:ext cx="2143108" cy="3786214"/>
          </a:xfrm>
          <a:prstGeom prst="diamond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93188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285860"/>
            <a:ext cx="2286016" cy="3786214"/>
          </a:xfrm>
          <a:prstGeom prst="diamond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93188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285860"/>
            <a:ext cx="2286016" cy="3786214"/>
          </a:xfrm>
          <a:prstGeom prst="diamond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93188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285860"/>
            <a:ext cx="2428860" cy="3786214"/>
          </a:xfrm>
          <a:prstGeom prst="diamond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93188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85728"/>
            <a:ext cx="857224" cy="600079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285728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388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285728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-toys-for-kid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19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2157" y="0"/>
            <a:ext cx="460184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987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3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3bc6vSgcd1qbvsi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571472" y="-214338"/>
            <a:ext cx="8001056" cy="6858000"/>
          </a:xfrm>
          <a:prstGeom prst="heart">
            <a:avLst/>
          </a:prstGeom>
          <a:noFill/>
          <a:ln w="9525">
            <a:solidFill>
              <a:srgbClr val="D921D0"/>
            </a:solidFill>
            <a:prstDash val="sysDash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1214414" y="714356"/>
            <a:ext cx="6581820" cy="5224474"/>
          </a:xfrm>
          <a:prstGeom prst="heart">
            <a:avLst/>
          </a:prstGeom>
          <a:noFill/>
          <a:ln w="9525">
            <a:solidFill>
              <a:srgbClr val="0000FF"/>
            </a:solidFill>
            <a:prstDash val="sysDash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2071670" y="1643050"/>
            <a:ext cx="4857784" cy="4071966"/>
          </a:xfrm>
          <a:prstGeom prst="heart">
            <a:avLst/>
          </a:prstGeom>
          <a:noFill/>
          <a:ln w="9525">
            <a:solidFill>
              <a:srgbClr val="00B0F0"/>
            </a:solidFill>
            <a:prstDash val="sysDash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2786050" y="2285992"/>
            <a:ext cx="3509986" cy="2938482"/>
          </a:xfrm>
          <a:prstGeom prst="heart">
            <a:avLst/>
          </a:prstGeom>
          <a:noFill/>
          <a:ln w="9525">
            <a:solidFill>
              <a:srgbClr val="FFC000"/>
            </a:solidFill>
            <a:prstDash val="sysDash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571472" y="0"/>
            <a:ext cx="7939142" cy="6429396"/>
          </a:xfrm>
          <a:prstGeom prst="heart">
            <a:avLst/>
          </a:prstGeom>
          <a:noFill/>
          <a:ln w="9525">
            <a:solidFill>
              <a:srgbClr val="D921D0"/>
            </a:solidFill>
            <a:prstDash val="sysDash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357290" y="1071546"/>
            <a:ext cx="6277020" cy="5019684"/>
          </a:xfrm>
          <a:prstGeom prst="heart">
            <a:avLst/>
          </a:prstGeom>
          <a:noFill/>
          <a:ln w="9525">
            <a:solidFill>
              <a:srgbClr val="0000FF"/>
            </a:solidFill>
            <a:prstDash val="sysDash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2285984" y="1928802"/>
            <a:ext cx="4491070" cy="3867176"/>
          </a:xfrm>
          <a:prstGeom prst="heart">
            <a:avLst/>
          </a:prstGeom>
          <a:noFill/>
          <a:ln w="9525">
            <a:solidFill>
              <a:srgbClr val="00B0F0"/>
            </a:solidFill>
            <a:prstDash val="sysDash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2938450" y="2714620"/>
            <a:ext cx="3205186" cy="2662254"/>
          </a:xfrm>
          <a:prstGeom prst="heart">
            <a:avLst/>
          </a:prstGeom>
          <a:noFill/>
          <a:ln w="9525">
            <a:solidFill>
              <a:srgbClr val="FFC000"/>
            </a:solidFill>
            <a:prstDash val="sysDash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214338"/>
            <a:ext cx="9144000" cy="707233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ple-leaf-rainbow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513DC7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513DC7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513DC7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513DC7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513DC7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513DC7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513DC7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513DC7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4071934" y="0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714876" y="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44" y="642918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72066" y="64291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357554" y="1214422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429256" y="12858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000364" y="1714488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46" y="178592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143636" y="228599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643174" y="2285992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857496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85749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928794" y="3357562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858016" y="335756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571604" y="3857628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15206" y="385762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14414" y="4357694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572396" y="4357694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7224" y="4857760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929586" y="48577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00034" y="5357826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358214" y="528638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5943600"/>
            <a:ext cx="285752" cy="914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48" y="594360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2" animBg="1"/>
      <p:bldP spid="7" grpId="3" animBg="1"/>
      <p:bldP spid="7" grpId="4" animBg="1"/>
      <p:bldP spid="8" grpId="0" animBg="1"/>
      <p:bldP spid="8" grpId="2" animBg="1"/>
      <p:bldP spid="8" grpId="3" animBg="1"/>
      <p:bldP spid="8" grpId="4" animBg="1"/>
      <p:bldP spid="9" grpId="0" animBg="1"/>
      <p:bldP spid="9" grpId="2" animBg="1"/>
      <p:bldP spid="9" grpId="3" animBg="1"/>
      <p:bldP spid="9" grpId="4" animBg="1"/>
      <p:bldP spid="10" grpId="0" animBg="1"/>
      <p:bldP spid="10" grpId="2" animBg="1"/>
      <p:bldP spid="10" grpId="3" animBg="1"/>
      <p:bldP spid="10" grpId="4" animBg="1"/>
      <p:bldP spid="11" grpId="0" animBg="1"/>
      <p:bldP spid="11" grpId="2" animBg="1"/>
      <p:bldP spid="11" grpId="3" animBg="1"/>
      <p:bldP spid="11" grpId="4" animBg="1"/>
      <p:bldP spid="12" grpId="0" animBg="1"/>
      <p:bldP spid="12" grpId="2" animBg="1"/>
      <p:bldP spid="12" grpId="3" animBg="1"/>
      <p:bldP spid="12" grpId="4" animBg="1"/>
      <p:bldP spid="13" grpId="0" animBg="1"/>
      <p:bldP spid="13" grpId="2" animBg="1"/>
      <p:bldP spid="13" grpId="3" animBg="1"/>
      <p:bldP spid="13" grpId="4" animBg="1"/>
      <p:bldP spid="14" grpId="0" animBg="1"/>
      <p:bldP spid="14" grpId="2" animBg="1"/>
      <p:bldP spid="14" grpId="3" animBg="1"/>
      <p:bldP spid="14" grpId="4" animBg="1"/>
      <p:bldP spid="15" grpId="0" animBg="1"/>
      <p:bldP spid="15" grpId="2" animBg="1"/>
      <p:bldP spid="15" grpId="3" animBg="1"/>
      <p:bldP spid="15" grpId="4" animBg="1"/>
      <p:bldP spid="16" grpId="0" animBg="1"/>
      <p:bldP spid="16" grpId="2" animBg="1"/>
      <p:bldP spid="16" grpId="3" animBg="1"/>
      <p:bldP spid="16" grpId="4" animBg="1"/>
      <p:bldP spid="17" grpId="0" animBg="1"/>
      <p:bldP spid="17" grpId="2" animBg="1"/>
      <p:bldP spid="17" grpId="3" animBg="1"/>
      <p:bldP spid="17" grpId="4" animBg="1"/>
      <p:bldP spid="18" grpId="0" animBg="1"/>
      <p:bldP spid="18" grpId="2" animBg="1"/>
      <p:bldP spid="18" grpId="3" animBg="1"/>
      <p:bldP spid="18" grpId="4" animBg="1"/>
      <p:bldP spid="19" grpId="0" animBg="1"/>
      <p:bldP spid="19" grpId="2" animBg="1"/>
      <p:bldP spid="19" grpId="3" animBg="1"/>
      <p:bldP spid="19" grpId="4" animBg="1"/>
      <p:bldP spid="20" grpId="0" animBg="1"/>
      <p:bldP spid="20" grpId="2" animBg="1"/>
      <p:bldP spid="20" grpId="3" animBg="1"/>
      <p:bldP spid="20" grpId="4" animBg="1"/>
      <p:bldP spid="21" grpId="0" animBg="1"/>
      <p:bldP spid="21" grpId="2" animBg="1"/>
      <p:bldP spid="21" grpId="3" animBg="1"/>
      <p:bldP spid="21" grpId="4" animBg="1"/>
      <p:bldP spid="22" grpId="0" animBg="1"/>
      <p:bldP spid="22" grpId="2" animBg="1"/>
      <p:bldP spid="22" grpId="3" animBg="1"/>
      <p:bldP spid="22" grpId="4" animBg="1"/>
      <p:bldP spid="23" grpId="0" animBg="1"/>
      <p:bldP spid="23" grpId="2" animBg="1"/>
      <p:bldP spid="23" grpId="3" animBg="1"/>
      <p:bldP spid="23" grpId="4" animBg="1"/>
      <p:bldP spid="24" grpId="0" animBg="1"/>
      <p:bldP spid="24" grpId="2" animBg="1"/>
      <p:bldP spid="24" grpId="3" animBg="1"/>
      <p:bldP spid="24" grpId="4" animBg="1"/>
      <p:bldP spid="25" grpId="0" animBg="1"/>
      <p:bldP spid="25" grpId="2" animBg="1"/>
      <p:bldP spid="25" grpId="3" animBg="1"/>
      <p:bldP spid="25" grpId="4" animBg="1"/>
      <p:bldP spid="26" grpId="0" animBg="1"/>
      <p:bldP spid="26" grpId="2" animBg="1"/>
      <p:bldP spid="26" grpId="3" animBg="1"/>
      <p:bldP spid="26" grpId="4" animBg="1"/>
      <p:bldP spid="27" grpId="0" animBg="1"/>
      <p:bldP spid="27" grpId="2" animBg="1"/>
      <p:bldP spid="27" grpId="3" animBg="1"/>
      <p:bldP spid="27" grpId="4" animBg="1"/>
      <p:bldP spid="28" grpId="0" animBg="1"/>
      <p:bldP spid="28" grpId="2" animBg="1"/>
      <p:bldP spid="28" grpId="3" animBg="1"/>
      <p:bldP spid="28" grpId="4" animBg="1"/>
      <p:bldP spid="29" grpId="0" animBg="1"/>
      <p:bldP spid="29" grpId="2" animBg="1"/>
      <p:bldP spid="29" grpId="3" animBg="1"/>
      <p:bldP spid="29" grpId="4" animBg="1"/>
      <p:bldP spid="30" grpId="0" animBg="1"/>
      <p:bldP spid="30" grpId="2" animBg="1"/>
      <p:bldP spid="30" grpId="3" animBg="1"/>
      <p:bldP spid="30" grpId="4" animBg="1"/>
      <p:bldP spid="3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85728"/>
            <a:ext cx="857224" cy="600079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285728"/>
            <a:ext cx="1428760" cy="600079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285728"/>
            <a:ext cx="1500198" cy="600079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285728"/>
            <a:ext cx="1500198" cy="600079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388" y="285728"/>
            <a:ext cx="1500198" cy="600079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285728"/>
            <a:ext cx="857224" cy="600079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tad-de-flor-abstracta-917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u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21D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21D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21D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21D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38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21D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21D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bow_rose-2015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solidFill>
            <a:srgbClr val="D921D0"/>
          </a:solid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solidFill>
            <a:srgbClr val="FF3300"/>
          </a:solid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3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s+decorada+varios+colores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woosh_glow_by_dob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solidFill>
              <a:srgbClr val="D921D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 rot="20444545">
            <a:off x="3357554" y="4786322"/>
            <a:ext cx="2152650" cy="1381126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Presentación en pantalla (4:3)</PresentationFormat>
  <Paragraphs>18</Paragraphs>
  <Slides>38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80</cp:revision>
  <dcterms:created xsi:type="dcterms:W3CDTF">2014-04-03T19:02:13Z</dcterms:created>
  <dcterms:modified xsi:type="dcterms:W3CDTF">2014-04-04T15:29:05Z</dcterms:modified>
</cp:coreProperties>
</file>