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5"/>
  </p:notesMasterIdLst>
  <p:sldIdLst>
    <p:sldId id="326" r:id="rId3"/>
    <p:sldId id="261" r:id="rId4"/>
    <p:sldId id="264" r:id="rId5"/>
    <p:sldId id="263" r:id="rId6"/>
    <p:sldId id="265" r:id="rId7"/>
    <p:sldId id="270" r:id="rId8"/>
    <p:sldId id="274" r:id="rId9"/>
    <p:sldId id="277" r:id="rId10"/>
    <p:sldId id="266" r:id="rId11"/>
    <p:sldId id="257" r:id="rId12"/>
    <p:sldId id="256" r:id="rId13"/>
    <p:sldId id="267" r:id="rId14"/>
    <p:sldId id="268" r:id="rId15"/>
    <p:sldId id="262" r:id="rId16"/>
    <p:sldId id="260" r:id="rId17"/>
    <p:sldId id="273" r:id="rId18"/>
    <p:sldId id="283" r:id="rId19"/>
    <p:sldId id="285" r:id="rId20"/>
    <p:sldId id="259" r:id="rId21"/>
    <p:sldId id="284" r:id="rId22"/>
    <p:sldId id="282" r:id="rId23"/>
    <p:sldId id="281" r:id="rId24"/>
    <p:sldId id="276" r:id="rId25"/>
    <p:sldId id="279" r:id="rId26"/>
    <p:sldId id="278" r:id="rId27"/>
    <p:sldId id="275" r:id="rId28"/>
    <p:sldId id="272" r:id="rId29"/>
    <p:sldId id="303" r:id="rId30"/>
    <p:sldId id="300" r:id="rId31"/>
    <p:sldId id="302" r:id="rId32"/>
    <p:sldId id="301" r:id="rId33"/>
    <p:sldId id="299" r:id="rId34"/>
    <p:sldId id="298" r:id="rId35"/>
    <p:sldId id="297" r:id="rId36"/>
    <p:sldId id="296" r:id="rId37"/>
    <p:sldId id="295" r:id="rId38"/>
    <p:sldId id="294" r:id="rId39"/>
    <p:sldId id="293" r:id="rId40"/>
    <p:sldId id="292" r:id="rId41"/>
    <p:sldId id="290" r:id="rId42"/>
    <p:sldId id="289" r:id="rId43"/>
    <p:sldId id="288" r:id="rId44"/>
    <p:sldId id="287" r:id="rId45"/>
    <p:sldId id="315" r:id="rId46"/>
    <p:sldId id="314" r:id="rId47"/>
    <p:sldId id="311" r:id="rId48"/>
    <p:sldId id="310" r:id="rId49"/>
    <p:sldId id="309" r:id="rId50"/>
    <p:sldId id="308" r:id="rId51"/>
    <p:sldId id="305" r:id="rId52"/>
    <p:sldId id="307" r:id="rId53"/>
    <p:sldId id="306" r:id="rId54"/>
    <p:sldId id="304" r:id="rId55"/>
    <p:sldId id="317" r:id="rId56"/>
    <p:sldId id="324" r:id="rId57"/>
    <p:sldId id="322" r:id="rId58"/>
    <p:sldId id="321" r:id="rId59"/>
    <p:sldId id="318" r:id="rId60"/>
    <p:sldId id="320" r:id="rId61"/>
    <p:sldId id="328" r:id="rId62"/>
    <p:sldId id="329" r:id="rId63"/>
    <p:sldId id="327" r:id="rId6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U87eEnM34fAJvc/4gXT0w" hashData="MVozN2hdK+9KnpJy+6aQxDTO9j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0033CC"/>
    <a:srgbClr val="000066"/>
    <a:srgbClr val="794325"/>
    <a:srgbClr val="2D4414"/>
    <a:srgbClr val="7E0000"/>
    <a:srgbClr val="19434F"/>
    <a:srgbClr val="E67300"/>
    <a:srgbClr val="FF9933"/>
    <a:srgbClr val="6666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798" autoAdjust="0"/>
    <p:restoredTop sz="94660"/>
  </p:normalViewPr>
  <p:slideViewPr>
    <p:cSldViewPr>
      <p:cViewPr>
        <p:scale>
          <a:sx n="50" d="100"/>
          <a:sy n="50" d="100"/>
        </p:scale>
        <p:origin x="-564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8C4150-C06F-4C61-B9BB-F2772E0752A8}" type="datetimeFigureOut">
              <a:rPr lang="es-ES" smtClean="0"/>
              <a:pPr/>
              <a:t>01/07/2014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D0F86E-E832-430E-9C3B-F775296A3E4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D0F86E-E832-430E-9C3B-F775296A3E42}" type="slidenum">
              <a:rPr lang="es-ES" smtClean="0"/>
              <a:pPr/>
              <a:t>27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9C8DE-B8E0-4913-9E94-93BC6F2BEB47}" type="datetimeFigureOut">
              <a:rPr lang="es-ES" smtClean="0"/>
              <a:pPr/>
              <a:t>01/07/2014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4444-6F7B-4BF3-A050-272E32CCA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9C8DE-B8E0-4913-9E94-93BC6F2BEB47}" type="datetimeFigureOut">
              <a:rPr lang="es-ES" smtClean="0"/>
              <a:pPr/>
              <a:t>01/07/2014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4444-6F7B-4BF3-A050-272E32CCA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9C8DE-B8E0-4913-9E94-93BC6F2BEB47}" type="datetimeFigureOut">
              <a:rPr lang="es-ES" smtClean="0"/>
              <a:pPr/>
              <a:t>01/07/2014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4444-6F7B-4BF3-A050-272E32CCA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9C8DE-B8E0-4913-9E94-93BC6F2BEB47}" type="datetimeFigureOut">
              <a:rPr lang="es-ES" smtClean="0"/>
              <a:pPr/>
              <a:t>01/07/2014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4444-6F7B-4BF3-A050-272E32CCA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9C8DE-B8E0-4913-9E94-93BC6F2BEB47}" type="datetimeFigureOut">
              <a:rPr lang="es-ES" smtClean="0"/>
              <a:pPr/>
              <a:t>01/07/2014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4444-6F7B-4BF3-A050-272E32CCA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9C8DE-B8E0-4913-9E94-93BC6F2BEB47}" type="datetimeFigureOut">
              <a:rPr lang="es-ES" smtClean="0"/>
              <a:pPr/>
              <a:t>01/07/2014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4444-6F7B-4BF3-A050-272E32CCA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9C8DE-B8E0-4913-9E94-93BC6F2BEB47}" type="datetimeFigureOut">
              <a:rPr lang="es-ES" smtClean="0"/>
              <a:pPr/>
              <a:t>01/07/2014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4444-6F7B-4BF3-A050-272E32CCA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9C8DE-B8E0-4913-9E94-93BC6F2BEB47}" type="datetimeFigureOut">
              <a:rPr lang="es-ES" smtClean="0"/>
              <a:pPr/>
              <a:t>01/07/2014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4444-6F7B-4BF3-A050-272E32CCA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9C8DE-B8E0-4913-9E94-93BC6F2BEB47}" type="datetimeFigureOut">
              <a:rPr lang="es-ES" smtClean="0"/>
              <a:pPr/>
              <a:t>01/07/2014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4444-6F7B-4BF3-A050-272E32CCA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9C8DE-B8E0-4913-9E94-93BC6F2BEB47}" type="datetimeFigureOut">
              <a:rPr lang="es-ES" smtClean="0"/>
              <a:pPr/>
              <a:t>01/07/2014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4444-6F7B-4BF3-A050-272E32CCA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9C8DE-B8E0-4913-9E94-93BC6F2BEB47}" type="datetimeFigureOut">
              <a:rPr lang="es-ES" smtClean="0"/>
              <a:pPr/>
              <a:t>01/07/2014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4444-6F7B-4BF3-A050-272E32CCA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536A15-A419-4B95-BC19-14957792637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E9C8DE-B8E0-4913-9E94-93BC6F2BEB47}" type="datetimeFigureOut">
              <a:rPr lang="es-ES" smtClean="0"/>
              <a:pPr/>
              <a:t>01/07/2014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CF4444-6F7B-4BF3-A050-272E32CCA2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45706F1-A5FD-44B3-8E09-C65A9BED877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6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2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8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1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4.gif"/><Relationship Id="rId4" Type="http://schemas.openxmlformats.org/officeDocument/2006/relationships/image" Target="../media/image8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7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0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6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9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2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5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8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1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4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7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0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.pe/url?sa=i&amp;rct=j&amp;q=&amp;esrc=s&amp;source=images&amp;cd=&amp;cad=rja&amp;uact=8&amp;docid=omLwpEqjgV-YOM&amp;tbnid=U2s7RYV0kAt8UM:&amp;ved=0CAUQjRw&amp;url=http://www.onetv.vn/component/content/article/9-tin-tuc/tin-giai-tri/14002-nh%E1%BB%AFng-ng%C3%B4i-sao-x%E1%BA%A5u-kh%C3%B4ng-th%E1%BB%83-c%C6%A1-c%E1%BA%A5u.html&amp;ei=kKKwU_DfDcOTqAb-nICYBA&amp;bvm=bv.69837884,d.cWc&amp;psig=AFQjCNGcGBnxSfnxm8dempVaviFz96LinQ&amp;ust=1404171278354258" TargetMode="External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3.gif"/><Relationship Id="rId4" Type="http://schemas.openxmlformats.org/officeDocument/2006/relationships/image" Target="../media/image122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6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9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2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5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e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8.gi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1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eg"/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4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jpeg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7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jpeg"/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0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jpeg"/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3.gi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jpeg"/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6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jpeg"/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9.gi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jpeg"/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2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jpeg"/><Relationship Id="rId2" Type="http://schemas.openxmlformats.org/officeDocument/2006/relationships/image" Target="../media/image1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5.gi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jpeg"/><Relationship Id="rId2" Type="http://schemas.openxmlformats.org/officeDocument/2006/relationships/image" Target="../media/image1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8.gi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jpeg"/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1.gi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jpeg"/><Relationship Id="rId2" Type="http://schemas.openxmlformats.org/officeDocument/2006/relationships/image" Target="../media/image17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4.gi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jpeg"/><Relationship Id="rId2" Type="http://schemas.openxmlformats.org/officeDocument/2006/relationships/image" Target="../media/image17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7.gi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jpeg"/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0.gi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jpeg"/><Relationship Id="rId2" Type="http://schemas.openxmlformats.org/officeDocument/2006/relationships/image" Target="../media/image18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3.gi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png"/><Relationship Id="rId2" Type="http://schemas.openxmlformats.org/officeDocument/2006/relationships/image" Target="../media/image184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86.png"/><Relationship Id="rId7" Type="http://schemas.openxmlformats.org/officeDocument/2006/relationships/image" Target="../media/image18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8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8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6" name="15 Marcador de contenido" descr="artwork_instagram_1920x1080_862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8" name="17 CuadroTexto"/>
          <p:cNvSpPr txBox="1"/>
          <p:nvPr/>
        </p:nvSpPr>
        <p:spPr>
          <a:xfrm>
            <a:off x="2071670" y="4429132"/>
            <a:ext cx="514353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_tradnl" sz="7200" b="1" dirty="0" smtClean="0">
                <a:ln w="11430"/>
                <a:gradFill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5400000" scaled="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orte" pitchFamily="66" charset="0"/>
              </a:rPr>
              <a:t>Caricaturas</a:t>
            </a:r>
            <a:endParaRPr lang="es-ES" sz="7200" b="1" dirty="0">
              <a:ln w="11430"/>
              <a:gradFill>
                <a:gsLst>
                  <a:gs pos="0">
                    <a:srgbClr val="000082"/>
                  </a:gs>
                  <a:gs pos="13000">
                    <a:srgbClr val="0047FF"/>
                  </a:gs>
                  <a:gs pos="28000">
                    <a:srgbClr val="000082"/>
                  </a:gs>
                  <a:gs pos="42999">
                    <a:srgbClr val="0047FF"/>
                  </a:gs>
                  <a:gs pos="58000">
                    <a:srgbClr val="000082"/>
                  </a:gs>
                  <a:gs pos="72000">
                    <a:srgbClr val="0047FF"/>
                  </a:gs>
                  <a:gs pos="87000">
                    <a:srgbClr val="000082"/>
                  </a:gs>
                  <a:gs pos="100000">
                    <a:srgbClr val="0047FF"/>
                  </a:gs>
                </a:gsLst>
                <a:lin ang="5400000" scaled="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071538" y="4857760"/>
            <a:ext cx="1107996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_tradnl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</a:t>
            </a:r>
            <a:endParaRPr lang="es-ES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urlz MT" pitchFamily="82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4714876" y="6215082"/>
            <a:ext cx="1665841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_tradnl" sz="12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22" name="21 Imagen" descr="12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 rot="20939522">
            <a:off x="-414968" y="2952686"/>
            <a:ext cx="2894756" cy="4163625"/>
          </a:xfrm>
          <a:prstGeom prst="rect">
            <a:avLst/>
          </a:prstGeom>
        </p:spPr>
      </p:pic>
      <p:pic>
        <p:nvPicPr>
          <p:cNvPr id="23" name="22 Imagen" descr="32-Rodney-Pike-Caricatures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6286512" y="2857496"/>
            <a:ext cx="3171215" cy="4286256"/>
          </a:xfrm>
          <a:prstGeom prst="rect">
            <a:avLst/>
          </a:prstGeom>
        </p:spPr>
      </p:pic>
      <p:pic>
        <p:nvPicPr>
          <p:cNvPr id="24" name="23 Imagen" descr="Rodney_Pike_celebrity_caricatures_32.png"/>
          <p:cNvPicPr>
            <a:picLocks noChangeAspect="1"/>
          </p:cNvPicPr>
          <p:nvPr/>
        </p:nvPicPr>
        <p:blipFill>
          <a:blip r:embed="rId6">
            <a:lum contrast="30000"/>
          </a:blip>
          <a:stretch>
            <a:fillRect/>
          </a:stretch>
        </p:blipFill>
        <p:spPr>
          <a:xfrm rot="904613">
            <a:off x="6846483" y="-402056"/>
            <a:ext cx="2855340" cy="3428596"/>
          </a:xfrm>
          <a:prstGeom prst="rect">
            <a:avLst/>
          </a:prstGeom>
        </p:spPr>
      </p:pic>
      <p:pic>
        <p:nvPicPr>
          <p:cNvPr id="25" name="24 Imagen" descr="Rodney_Pike_celebrity_caricatures_60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2643174" y="-214337"/>
            <a:ext cx="4071966" cy="3286148"/>
          </a:xfrm>
          <a:prstGeom prst="rect">
            <a:avLst/>
          </a:prstGeom>
        </p:spPr>
      </p:pic>
      <p:pic>
        <p:nvPicPr>
          <p:cNvPr id="26" name="25 Imagen" descr="funny-celeb-caricatures13.png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 rot="20418077" flipH="1">
            <a:off x="-720630" y="-136347"/>
            <a:ext cx="2931100" cy="3015220"/>
          </a:xfrm>
          <a:prstGeom prst="rect">
            <a:avLst/>
          </a:prstGeom>
          <a:effectLst/>
          <a:scene3d>
            <a:camera prst="orthographicFront">
              <a:rot lat="623822" lon="0" rev="246165"/>
            </a:camera>
            <a:lightRig rig="threePt" dir="t"/>
          </a:scene3d>
          <a:sp3d z="139700">
            <a:bevelT w="0" h="0"/>
          </a:sp3d>
        </p:spPr>
      </p:pic>
      <p:sp>
        <p:nvSpPr>
          <p:cNvPr id="14" name="13 CuadroTexto"/>
          <p:cNvSpPr txBox="1"/>
          <p:nvPr/>
        </p:nvSpPr>
        <p:spPr>
          <a:xfrm>
            <a:off x="2143108" y="3071810"/>
            <a:ext cx="5115503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_tradnl" sz="7200" b="1" spc="300" dirty="0" smtClean="0">
                <a:ln w="11430"/>
                <a:gradFill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5400000" scaled="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orte" pitchFamily="66" charset="0"/>
              </a:rPr>
              <a:t>Simpáticas </a:t>
            </a:r>
            <a:endParaRPr lang="es-ES" sz="7200" b="1" spc="300" dirty="0">
              <a:ln w="11430"/>
              <a:gradFill>
                <a:gsLst>
                  <a:gs pos="0">
                    <a:srgbClr val="000082"/>
                  </a:gs>
                  <a:gs pos="13000">
                    <a:srgbClr val="0047FF"/>
                  </a:gs>
                  <a:gs pos="28000">
                    <a:srgbClr val="000082"/>
                  </a:gs>
                  <a:gs pos="42999">
                    <a:srgbClr val="0047FF"/>
                  </a:gs>
                  <a:gs pos="58000">
                    <a:srgbClr val="000082"/>
                  </a:gs>
                  <a:gs pos="72000">
                    <a:srgbClr val="0047FF"/>
                  </a:gs>
                  <a:gs pos="87000">
                    <a:srgbClr val="000082"/>
                  </a:gs>
                  <a:gs pos="100000">
                    <a:srgbClr val="0047FF"/>
                  </a:gs>
                </a:gsLst>
                <a:lin ang="5400000" scaled="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25000">
    <p:zoom/>
    <p:sndAc>
      <p:stSnd loop="1">
        <p:snd r:embed="rId2" name="LA MAYONESA.wm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000"/>
                            </p:stCondLst>
                            <p:childTnLst>
                              <p:par>
                                <p:cTn id="5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6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2000"/>
                            </p:stCondLst>
                            <p:childTnLst>
                              <p:par>
                                <p:cTn id="7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4000"/>
                            </p:stCondLst>
                            <p:childTnLst>
                              <p:par>
                                <p:cTn id="7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6000"/>
                            </p:stCondLst>
                            <p:childTnLst>
                              <p:par>
                                <p:cTn id="8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8000"/>
                            </p:stCondLst>
                            <p:childTnLst>
                              <p:par>
                                <p:cTn id="8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ad Pitt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86958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786314" y="0"/>
            <a:ext cx="4357686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94325">
                  <a:shade val="67500"/>
                  <a:satMod val="115000"/>
                </a:srgbClr>
              </a:gs>
              <a:gs pos="100000">
                <a:srgbClr val="79432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4" descr="http://assets-s3.usmagazine.com/uploads/assets/celebrities/238-brad-pitt/1250530894_brad_pitt_290x4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1643050"/>
            <a:ext cx="3071834" cy="3829051"/>
          </a:xfrm>
          <a:prstGeom prst="rect">
            <a:avLst/>
          </a:prstGeom>
          <a:noFill/>
        </p:spPr>
      </p:pic>
      <p:pic>
        <p:nvPicPr>
          <p:cNvPr id="8" name="Picture 4" descr="http://assets-s3.usmagazine.com/uploads/assets/celebrities/238-brad-pitt/1250530894_brad_pitt_290x4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1643050"/>
            <a:ext cx="3071834" cy="3829051"/>
          </a:xfrm>
          <a:prstGeom prst="rect">
            <a:avLst/>
          </a:prstGeom>
          <a:noFill/>
        </p:spPr>
      </p:pic>
      <p:pic>
        <p:nvPicPr>
          <p:cNvPr id="61442" name="Picture 2" descr="http://www.familylobby.com/common/tt10517165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5467049"/>
            <a:ext cx="3005212" cy="110522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ll Cosb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28638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357818" y="0"/>
            <a:ext cx="3786182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www.nndb.com/people/674/000022608/cosby-mediu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1857364"/>
            <a:ext cx="2857520" cy="3267075"/>
          </a:xfrm>
          <a:prstGeom prst="rect">
            <a:avLst/>
          </a:prstGeom>
          <a:noFill/>
        </p:spPr>
      </p:pic>
      <p:pic>
        <p:nvPicPr>
          <p:cNvPr id="8" name="Picture 2" descr="http://www.nndb.com/people/674/000022608/cosby-mediu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1857364"/>
            <a:ext cx="2857520" cy="3267075"/>
          </a:xfrm>
          <a:prstGeom prst="rect">
            <a:avLst/>
          </a:prstGeom>
          <a:noFill/>
        </p:spPr>
      </p:pic>
      <p:pic>
        <p:nvPicPr>
          <p:cNvPr id="59396" name="Picture 4" descr="http://www.familylobby.com/common/tt10516840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5143512"/>
            <a:ext cx="3267104" cy="1266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ll Murra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1282" y="0"/>
            <a:ext cx="5222718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3929058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s://encrypted-tbn0.gstatic.com/images?q=tbn:ANd9GcQpnJ01753cs5H3sSFEi28X_PliX-Ca2Hip6pAf-ENSRKLAukP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928802"/>
            <a:ext cx="2714644" cy="3457583"/>
          </a:xfrm>
          <a:prstGeom prst="rect">
            <a:avLst/>
          </a:prstGeom>
          <a:noFill/>
        </p:spPr>
      </p:pic>
      <p:pic>
        <p:nvPicPr>
          <p:cNvPr id="8" name="Picture 2" descr="https://encrypted-tbn0.gstatic.com/images?q=tbn:ANd9GcQpnJ01753cs5H3sSFEi28X_PliX-Ca2Hip6pAf-ENSRKLAukP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928802"/>
            <a:ext cx="2714644" cy="3457583"/>
          </a:xfrm>
          <a:prstGeom prst="rect">
            <a:avLst/>
          </a:prstGeom>
          <a:noFill/>
        </p:spPr>
      </p:pic>
      <p:pic>
        <p:nvPicPr>
          <p:cNvPr id="58370" name="Picture 2" descr="http://www.familylobby.com/common/tt10516843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357826"/>
            <a:ext cx="3643306" cy="1266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LL CLINT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6182" y="0"/>
            <a:ext cx="5357818" cy="6858000"/>
          </a:xfrm>
          <a:prstGeom prst="rect">
            <a:avLst/>
          </a:prstGeom>
        </p:spPr>
      </p:pic>
      <p:sp>
        <p:nvSpPr>
          <p:cNvPr id="60418" name="AutoShape 2" descr="data:image/jpeg;base64,/9j/4AAQSkZJRgABAQAAAQABAAD/2wCEAAkGBxQTEhUUEhQVFBUWFBQYFhcUFRUUFBUUFBQXFxQVGBcYHCggGBolHBQUITEkJSkrLi4uFx8zODMsNygtLiwBCgoKDg0OGhAQGiwkHB8sLCwsLCwsLCwsLCwsLCwsLCwsLCwsLCwsLCwsLCwsLCwsLCwsLCwsLCwsKywsLCwsLP/AABEIAREAuQMBIgACEQEDEQH/xAAcAAAABwEBAAAAAAAAAAAAAAAAAQIDBAUGBwj/xABBEAABAwIEAwUFBQYEBwEAAAABAAIRAwQFEiExBkFRImFxgZEHEzKhsUJSwdHwFBUjYoLhM3Ki8TRDVJKywtIk/8QAGQEAAwEBAQAAAAAAAAAAAAAAAAECAwQF/8QAIREBAQACAwEBAAMBAQAAAAAAAAECEQMhMRJBBCJRE0L/2gAMAwEAAhEDEQA/AOIoI0SSwQQQQQI0SNBgAjKNjZ/XTVCEgQUlS7OyfVfkptL3kOIa0FznZQTAA1J0Wvo+yrEXiWUSOwHRVLKTs3NgaXGT3mB4J7kQwwTgW/tPZBiLhqynTdOpfVbHgMszzk9wVnT9iV5kM1rfPqQAXkbCJcWiNZ5FK2HHLUS2WKezLEqJI/ZjVaPtUHNqNPgAc3q0LLXdjUpGKtOpTPSoxzD/AKgEbWiokuEkhMqJGESMIEGjRI0lCQQRJkCJGiQQ0SNEUAEEEEENL92YzQcsxMaTExPWE5bWrnh2WCWicsw4gblo+1HQaq64LtqlWuKNNjagqwx7XhxYWzsSPhdzB5EJWmi8O2JqXNOllcTUd7uACXfxAWzA10zT4BaHAvZjfVq/u6tJ1BjT26jx2YH3Pvk8uXVdvwT2e2dtUp1mMJrMDIc50kZWZOnTRah9UDUbqPoespwpwVbYez+EyahEOqP7VR3ns0dwV8Wjc7/rlyShcAn6n8kkt/upPRFQkiBp37lCmO8z/NsmLippofzTNKuRufXVIJ/v3aRr+vFLfWDxleB0IdrPdsq+ldkkwJjeBy+iddd5oBHqGn5EtI8inCqm4h9ndhdjW3ZSedn0CKTp66DK8+IK5Vxv7Jqtow1rd5r026ua5sVWjmRGj47gPNdtdWdTPakA8y0gT5/rvUoVdIOrT46eXJPdgePUYXcPaTwXQyGs1jaMEl7mU+zBHxOLWuyjnIauIvbBI6HcagxzB6K5diEhGUECmoSJGiQQigjRJkNBBBBiRhEpNnTDnNBGhcBJJDfDQISs+EsEr3dyylbDt/EXEhoYwGHOJPj3leocLwehbU2NDGOc1oBeWtzFwHxEgbqp4F4dt7WjmpUQx72szauL9BpObUfEVbXNwTosssjk2nCrI0CZrVBt9FGN3A0SGumI8+7xU2rkS6bI2803dVI0+Q37yUh91lGVuruZ6KG4nzPqjY0buqp6+iq7q5O2/ina799SY3I69AeZVRcVw2XE5fMfgotPSS2uQJJ17jCcp4nBGaSCdYgz5Rus07HS7RsR36fJIN71+WnyRKVx02n7XUHwnNT+6XAQOhbuPHUKytblpDYDhvBGrZG48lj8P4tpsBZUaXAxBjVug57n1VvhnEzX1SxgcdiQY+E89TqdOfkVppHjROpywhuocCC0kTrv4jfReaOPcI/ZbypTyBg+JoBlrmnZw6cwR1afBel7mkSAQRto5o0Hc4DksD7TeExe0hVZ2K9IHU6tewkSCRy5zyRj1Q4KEFIvLN9J5ZVY5jhyc0tkciJAkHqmFquEokZRISIoIIJpGggjSUJa/wBnTXPuaTMocPedmQDD4knugf25rILZezJlc3dMUaYc0vbne6QGtDgSR2gCRy0JEovia9LW9LK3fWNdPqoNxT1VnSp9lV167VY3xeKA7eB13Uh8AadEbaYiRuo1w47D9HmFntv8bFUqAfieqhXF9AOXU9eQ9Ofek1idlWXNKOWvcpud/F48U/Sa97Om/wD4j81R3xzEj4uv2QFZOtnHTYKDcWkDQx+vms91tOOKK4OTaJ+SJuIiAHj+ocvLmjvLXXU+iYFuHDfqNlcyRnxRIqUA4SHtPcQTI7iAUxRrObDmVHAg7EHM0bxOxHiAn6FmWt0Midj+CiV3a7w4ddD681tK48o02BcZ1KbyKjjBOjpkD1E6+PRdCsarbhmYGZnb6yPPZcOr3RjYeMNA9AIHkrvhPiD3TvjLSSANOzPUmRpy5qkMTxzhVShdVBUzEF7spd4zHz89+qzq777T6Iq2X7VTcWVGAZoAc2qzXsnQtMZpBjrquDVJPaOxmDEA+EaK8avEyUSUUkqk0SEoIJpGjRI0lCWt9mL6n7woZQXNa7tgGAGwRJ/lBMx1WSWq4SxmpTq0vdMpAB7GloMPcT8VQiZed+4agABF8TXpu3qmYCiYm+Don5IHfGp71AxOpsVz53ptxztEF6BpvqNPP/ZFXqnc6c4UCrVAgxLjMRyUOpcEnXXz0XP9O+YJta7aOcqC+5nQDVIzNHIeiZdUnbn6otXMYdJOpcQB3KtuHgmACSeSsBbSO1PgE1XAbo0eQCVOKO5oamQPxUG4aAOkHkre5pnUu07hqfVVd7R0nkiFlB0rhobuR4mVAu6rXbGT+vRKcezHcqiqCDp+u5bYVycnHD1RzmiOXyUWm45hl9N9fA6J2hWJmeQJ8gmHVgdR3/JbuazTqfs9xTsGlUGZp5dPyXPfaphDKdw6sySyo4wQ1pAqDdry0jKYHMGYPeodnjdak4Gm8sjpHzB3UPja8NepTrODQ57DmytDe20wZI1dplOu0qcb/bS/+eUn1+M0UlLKQtkUkoI0SaKNGiRpGJXXC2ICjWa/bKZ0bmLjyBk6N5n/AGilKVTdB693VNNetGV87GPbq17WuHeHAFR8a+GRoqn2eXwq4dQcCSWtyknm5hIMd3RWeN1BAbzK5uTytuLuxn3uMQBJKTSsHO1JA89VY2NnmdpyGvnyUu4fSpCA0Pd1dqPTZcsn+vQ+tdRSvoNbpA333+aXHQBHd387xpyAgKC66TVJamPdp0+pUC5uQ3QclHub4Bup23Wav8XzmG+Hiid070t7m5BI/UeMqBcVxsnLXDwGh1aoG905fmmr64twIa9s9xJVfKdq2tUjyUV2vqkV60HcEHop1nS7JPL5me5aRjkpb8FsgdPlMqvbcRE+nNW+JjdZyrutsXLnO9pTriSpuJNz2s86bg7yd2Xf+p8lVtmRorJutGq3rTJ/7SD+CjLrKWOnjm8LL5WdKQU4kFdDkpKJGgmgEaCCQJKMIigmmuyew3GyWVbU65e2zoA52o9ZW+xYnN4Arzxwlj77OuKjZjUEA7zsu54Tj7b23980zk0ceY23HmsObHprw5ayWtk/JSc48yB5Qs3id098hoVjf1y2mG8t/qs3iGJZB6aczOw06rkejjr0dU1RqW/MJm3xDthrxE6T0JVFiwvHVWgAQSNpOhHIDdXeCYBUe6KwOUCYBJdMa9fqruBY8su9fhziDDne7dBJ0kRoNFz3D7ipnkAk8oEwuyXtH+FDhHLtafVZWyp06DnGnq4yCRAEbx1OqeF+fSy3l4rMN4bq1y41i5oI0cXAkk7BsTACbHAeQntkDXmAZ/q/ALV075+7S6P5f7apirenbI4+Un6J/fXSbxy5brN2/CQaZfUcegaZPmXfkr65w4ZGANDQ0GdZO2snYlIpUaz6jXluRjZ+LnoQdApdWrDD4nzPVK59D/ju9eMNjMDSeoWbrhXuPPl/cqSqt+Pxz83qVbEZQTpB18JU2xIc/KNnS0Dudoq62aCC081ZW7m03Cq4S2n2iBpMfCJgxJgeanKTbXDPKY6/GXSSnHmSSJiTvqd+Z5lIK3jmpKJGgqZiRokaQEUSMoBNNABdL9hlRxu69GexUtXuc3q5j6cEd8OcucNCvuDcbNleUrgSQ0kPA0JpvGV8d4Bkd4CV7hR3K4tSRlqDKW6ZiNHAcx5EaKsPD9H4njPrPQSNj2p18lYWGL0L1z329Rr2ggkNDszZEdoOAM9mdtj3K4rW4DIa5uontRI6nU7riyx1Xo4Z7kqidUFNvYaxvkHE+bp+UJuye9x1e4+f0CedZtOrn5vAfJWFFjKYBPZIEtbu49J6Kdtdf5EC9cHNyhsECJElxLSRmJ38tlhrys2nUe+rmyxtTaySdhoS0BdNq120WxAzQMx5k6k/Urm3FjWydJBBnzVxXz/UWB8UUzDcob1J5+i07r6kf+Ywc4BC5a23plocyWvbvro6FssD/Zvdtc+m6o8jaNO4yZlTnJPBhN+rW6xGlEe9b5OCzuJXQ+yZH5q4vbikB/w5aOoy/TIs/XtmOk0ngH7jhlJ8OR8oU46aZdRR4qzn3/mqSsFqMXY4A5mkT5+azNZui6cL04OadpvD1oatVtMEAuIEnYSQBPqtZx/hjLO0pMY0Pc+o4VHOHMNkQOUawslhdTJSqVG/GypQcD0Ac7/2y+i3ftauPeWltUBgVJfl6yGE+hT1/Zn9XUjk6Io0RWqaQhCBQTQJGiRhBCKCMpKacjjSnQ5RwlhCXQvYvdht+WE/4lF4HQuYQ4fLMumYtWyP1B7o6BcG4Vxj9ku6NxEim+XAblpBDh6Ervta6pXVJlag4PY4y1w7jBB6HceS5efHvbu/iZ/hi1umVKc0zDtZLtMscz3DdRa2JZf8MF7udR8kuPcOiRUt8hcfvxmHIwlU2Akdy5q9HrW0HG78td2x8W36KzOO3Qcydo371vK9u2oC17Q4ER4eCx+L8JOzAtGds7jSPEFaY3/UXLrTCmq55OpDOg09YWu4TuYaWk7HQdB1Vfe4G6meXqJRYf8Aw3EnSRCvLVjKTLG9tjdOzCBuqyvhzS3UQZ38pKfac4DmnlM+Gx8VJvaw92ypyIBjvO6x8ab3GNxZ7my0nMI0ncRpCz1YLR478Q59PAhUNRmsLpw8cfL6Kyd2K460h6tq0yFb8U4satlatBBazNTdLROZga5pBiRuQqNhgP72x/qb+S1fBdrTubO5s3hvvKr2ut3OgZa7GEt15AwQe4lafu3OwSSpN9ZVKNR9KqwsqMOVzXbgqOVaiCkpRSU2dBKCSEoJkBRQgSgChORYalZUGlKKEm4XR/ZHjcF9o/Z01KU7ZwO2zzAn+krnJUqwuXUqjKlMw9jg5p6EH6cvNTnj9TSsMvnLbvN7UkDrH6+aboiFEwvEqdxSZWp/bAzN+44CHsPgVPYQvPssunsY5zLHpHvr8UmyTCxmLcXVg6G06gYRo4NcQR3QNVr7iyFR4c6CG7AiRm6oVqTR8TdB3Ixs/VY+e6rlVXELmuctOnUM7Egt/XqrCngRptHv6ji7dwadACNACtzcXdMatbrynTZZnEQ6o/XWSIha/f5Ok3CTu3dWOHNaymIkAggA6nxKfxMxat9Pnoj9wQAegAHj1Kp8dvsrQ2dJEjos5N0suog40P4bD3f2/BUpCvcZM0m95VUKUDVb4+OXk9Vd0YEdf1+vBP2ldzG08pLSaocC0wRk0Kj3JmSjs2l7gOggd0mStpNubO6dP41wCniNqzEKL4eymBW0Li6m37RaPtM1nu8Auc4xwzVoUm1wW1aD9BVpyWg9Hg6tK13CnELrOoNZpHR7TqCDodEvhHiyiytXs3MH7PVqVfdtdq3I5xysIPLLAV6ZzOxzFyStbxzwe+zcalMF9s89h++SfsP6dx5+KyUoXvYkJRwiKaaIoAokoNTQUHJWZJyoQkBylNekFJhAaHhnHzbP1J92+M46Hk8DqPouq2V6HsDmkHmCNiuFK64b4jfaujV1MnVvTvb+Sx5eL67nro4Ob46vjs1CsOX6KlkAqkw69p1WCpTcHA8x856FXFCrouPT05ZYj3Ng124UN1ixo0H66q0dVUK5rcgEHIjXIAonr81gsafnI8FrMUuTlyggnnCz1Cwl0u0C0wmu2XL5o2GF7Wg7CFBxMwICuq7gBA2VDfulx7leN3WOWOp2rfd8t/xKt7Kx923X4jv+SfwGw3qOHc2fmVNuaa6sMenBy5buopr+pDSe5ZRz9Z5zKu8er6Zev0CoyqRHQ+E/aSaLRSume9pkQTo7Tvad1f8A74wD/p6P/YuOBKhLRnA1Jc1SWtSajEttssekUBPsCaITjHKmJzKkOal5khxSBICcFNJanmlANupqO4KY4qLUTJLwvF6tuZpPIncbtPiFuuHuOWvIZWGR5IAIkscTy/lM/wC65vCteGLM1bqk0ffDj3Bpn8FGfHjl61w5csPHXXV3HkZ79E0/MZkgeeq1HFVm11Knc0xAc1s5eTuYMLKaxquS4/N09DHlueO4qKl2zMWt7RG55f3Ueq/XRDEqAZUD27HR0bSlPIhFOQxVOkqJYYcartdp17z+SmUqPvCdeyD2j+AV1ZMAGggbDwC34eP9rl/kcv8A5hk0Q0QOSrr7QFWtwVnser5abiNwNPE6BdLhYvEq2eo48pgeA/RUUBPe6SVKwDEr3aNgTkII/TaiqtTlMJTmrOOrLxW1GpuVMqsUV7VpHPYIORykBLASIMyNtREGypDbCpE5HR4Jgy56blP07N7nZWtc53QAytxw/wCz86PuzA392Nz4lBMpgmBVrl0Um6c3HRo810nBOHKVm0uBzVMpzPP0HcrqixrG5WNDGN5N0H91W3tZzqL4+0PQBIrXQPZ5WbcYfkfDgH1GOB6ZpHyIWU4zwh1oc8OdROzxrl6B3TxTXsOxeK1xauO4bVZ4jsvA8g1dcvqLHU3CoAWEHNm2jvU54TJrxctw8eb8TvGxoZDgfXkU1w/TfcOyzDR8Z5x0HeVr+LfZ+QTUt6b/AHWriw7sG4IE/Lks7guMG3lopsLCZMDK6es8/RRjw69a5fy5eovn4UAAGdho5JL25RHIKRRxenV+B3a+6dHf38lHrVOq6I5bdoN1VWU4nraMZzJzHwbt8/ote+0DttPosFj1QOrvgyGnIPBu/wA5RSiseEyQpOVNuYpUSwJyEmmNU5mQEhgSlq7DhdrRNV0noNkm/sLYAxp4FZ6b3kjI1GqJVYrO4pgE5TmCi1GKonKb7ivyq2wzAqtU6CB1K1PBnCzalOpXeR2BMHuBJ+ik4w2pToCs3ssJgAaGDMfRVWVpOH4PQoDtQ53UpF/jjG6AD0WarYw8jVVVeuSdUia3CeLxSqasblJ1cAMwW+F2HtBYZzLhpcuj+ze7LqbmuM5DA8ECtLiTsrMo57qJiH8O2d1I/wBlKrNzvaNxufLZQOLqsUfFBInskpO/ebHj7rgfArtOP4uxj205BILSW97pyT6E+i5lwI6nY29S+q9MtNvN7yNGjqrLAcKqXWa6uSQ+oczAOW+U+ABhaTH9Td2ajodarmZyII56yCFy3i/DaLHHstAO0aEd0j/Mtzh1wWW7hVcGmmYLnGARyMlco41xUPdDHteCd2mfupMrtmLikHPOSY/X/wBKxwq+ui4inFRjdD7wSJ5hrt/nCrKlTLDGiXujyGy6rwdgbfcNNRup23Ajr5p+NIp/hs6txVp1KZY10DM1zS77MaTqSFyYnzK657YL0U7alQbA95Ukj+SkJ/8AIs9FyIqbdrk0AQhBHKRo9Wpl8Smsz+9SnNScqDbHFMdAmCszXvX1XBo5nRV5qSFsPZ7w5TuKofcOLaYPI5SfE8gkEix4OYxgqXFUNJ/mgeGu6au8CpOH8GqCfGVsOL8MsyMtKrngaQ8vA7hJXKb5ppvOUkeBQUt/1tsE93TtajXXGV7gQ5k+UAeCzGM45Uc1tPPmYycoiPM9dlSuqlx1MnqmyOqBIQHmd0p6S1KY0koUSAuk+z6zNOi55EZzp4Kk4b4UdUh9TRvTqugWNLIA0xDdo598dUJtSKbI8T9OizfHlSKbR3rTrE+0GrqwIJa+zvD34lcU21j/AALcTkHwwPxOkldjxKuJDGABrdABssX7JrD9mss5HbrjMeob9ken1WrY2Ve9mxXtUqgWQo/E+u8Bo5gNILj9B5rDcY4OLejZ6yTRgiNRkgDXnzXTOIMMoVazK1Wo45AGimxsnRxntcp/BYD2hXDq9RryA1rGhrGiey0AHz3TYb/sh8CYK2vcy4y1rA4yZJgxA7tV2pjA0ADQBcT4HxD3NywnY9l3g7r4GD5LtNxcNZTdUcYaxhc49zRJ+iVa4uJe1XEfe3zmAy2ixrP6j23n/U0f0rGqRf3Rq1H1XfFUe557i9xMeUx5KOFKhhGCiROagDKJAIZgg0QQtphOHVKrA1pLGRryJ7lWYPgwZVHvxA6HVXHEOMBn8Ok4NEct/kkVUmO2goOhlQkjvlVNSuXjXdNVHl25SGboPQ2HVSXtDiA3mozm6rY8HYRoalRunKUC9K/9wZWAnUnZWvD3D4aQ54k9FdV3DoNFLwmnmKE7WlJoa1O0widTKdpslLcgktJWC42dmrsauj/sqw3FFmBXa87AhKZS1Vws7dS4bd/+ekOjGj00Wjw+3zOjkNSsXwliTHUon4fxXQMPbkp5juRPlGi1qcWXurRri6QDLnH5nz9Fznii3jMI0AO4/kHUrpjx2B4HeOnesFxTQhzu8H7v3Aqc9YGk2H+a65ilyH4aM/8AzqTWn+pva/XeuZ1bftHn8X4LUX2ITZ0G/dYR5hzh9AFOXjTC9uW3tuWPLTy2PUJgKfij8ziVBIUtQQQRIBL3QCmPcpx+pA6a/knIQa44oxX9oeXtGQE/D0/NZ6PVdWw/2W1Hf4r47mj8StThXsttmQXMznq7VKHr/HCaFm5/wtc4/wAoJV7hXBN3V190Wj+bRehrHhijT+FjR4AK1pWLG8kbGq4HZ+zyqx4fVywOQWoOGQ0NGwHJb3iYhlJxA2BWCscRNQTsseTk+WvHw/Zj90DdT7Sk1qDiiaufLlydWP8AHwiRUcITFtU7SW7ZMW57SUytV8SLfNosJx0NAe9blhWJ47+DzWnH6y5fGZwnHatAy0yDEg84XR7b2rsc0ioxzDkIHMTEDZckQK6tuOx26x4uo1GjK8bdY5Kpx+6bUBIPI8x9zwXJ2qXSxCo37ZjvM8oVfbK8TV+6lxjWZ69Qk8R1g0Bo5CO7vVLb8QOHxNBPI9NvyTV3iPvN0XLYx47FPWMuUunZ5xGx5I2WclW1nawdEtrrL1aZaSCIITZPNbO8wX3zSdnDY9e4rF31EteaZ3B7XkmIboDmeeqfSWBKQb1lQUtqCClUKQQQQbOcY/4D/wDKfoua8PfCEEFz8/46/wCN5Vy5E1BBctdJZ2UaluggqxRktaaxnHXweaCC2w9jDl8YQIiggulyDCMoIIBJRlEgg0+xVxZo0EIq7tdlzfF/+Krf5vwQQVQoZCUggmH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0420" name="AutoShape 4" descr="data:image/jpeg;base64,/9j/4AAQSkZJRgABAQAAAQABAAD/2wCEAAkGBxQTEhUUEhQVFBUWFBQYFhcUFRUUFBUUFBQXFxQVGBcYHCggGBolHBQUITEkJSkrLi4uFx8zODMsNygtLiwBCgoKDg0OGhAQGiwkHB8sLCwsLCwsLCwsLCwsLCwsLCwsLCwsLCwsLCwsLCwsLCwsLCwsLCwsLCwsKywsLCwsLP/AABEIAREAuQMBIgACEQEDEQH/xAAcAAAABwEBAAAAAAAAAAAAAAAAAQIDBAUGBwj/xABBEAABAwIEAwUFBQYEBwEAAAABAAIRAwQFEiExBkFRImFxgZEHEzKhsUJSwdHwFBUjYoLhM3Ki8TRDVJKywtIk/8QAGQEAAwEBAQAAAAAAAAAAAAAAAAECAwQF/8QAIREBAQACAwEBAAMBAQAAAAAAAAECEQMhMRJBBCJRE0L/2gAMAwEAAhEDEQA/AOIoI0SSwQQQQQI0SNBgAjKNjZ/XTVCEgQUlS7OyfVfkptL3kOIa0FznZQTAA1J0Wvo+yrEXiWUSOwHRVLKTs3NgaXGT3mB4J7kQwwTgW/tPZBiLhqynTdOpfVbHgMszzk9wVnT9iV5kM1rfPqQAXkbCJcWiNZ5FK2HHLUS2WKezLEqJI/ZjVaPtUHNqNPgAc3q0LLXdjUpGKtOpTPSoxzD/AKgEbWiokuEkhMqJGESMIEGjRI0lCQQRJkCJGiQQ0SNEUAEEEEENL92YzQcsxMaTExPWE5bWrnh2WCWicsw4gblo+1HQaq64LtqlWuKNNjagqwx7XhxYWzsSPhdzB5EJWmi8O2JqXNOllcTUd7uACXfxAWzA10zT4BaHAvZjfVq/u6tJ1BjT26jx2YH3Pvk8uXVdvwT2e2dtUp1mMJrMDIc50kZWZOnTRah9UDUbqPoespwpwVbYez+EyahEOqP7VR3ns0dwV8Wjc7/rlyShcAn6n8kkt/upPRFQkiBp37lCmO8z/NsmLippofzTNKuRufXVIJ/v3aRr+vFLfWDxleB0IdrPdsq+ldkkwJjeBy+iddd5oBHqGn5EtI8inCqm4h9ndhdjW3ZSedn0CKTp66DK8+IK5Vxv7Jqtow1rd5r026ua5sVWjmRGj47gPNdtdWdTPakA8y0gT5/rvUoVdIOrT46eXJPdgePUYXcPaTwXQyGs1jaMEl7mU+zBHxOLWuyjnIauIvbBI6HcagxzB6K5diEhGUECmoSJGiQQigjRJkNBBBBiRhEpNnTDnNBGhcBJJDfDQISs+EsEr3dyylbDt/EXEhoYwGHOJPj3leocLwehbU2NDGOc1oBeWtzFwHxEgbqp4F4dt7WjmpUQx72szauL9BpObUfEVbXNwTosssjk2nCrI0CZrVBt9FGN3A0SGumI8+7xU2rkS6bI2803dVI0+Q37yUh91lGVuruZ6KG4nzPqjY0buqp6+iq7q5O2/ina799SY3I69AeZVRcVw2XE5fMfgotPSS2uQJJ17jCcp4nBGaSCdYgz5Rus07HS7RsR36fJIN71+WnyRKVx02n7XUHwnNT+6XAQOhbuPHUKytblpDYDhvBGrZG48lj8P4tpsBZUaXAxBjVug57n1VvhnEzX1SxgcdiQY+E89TqdOfkVppHjROpywhuocCC0kTrv4jfReaOPcI/ZbypTyBg+JoBlrmnZw6cwR1afBel7mkSAQRto5o0Hc4DksD7TeExe0hVZ2K9IHU6tewkSCRy5zyRj1Q4KEFIvLN9J5ZVY5jhyc0tkciJAkHqmFquEokZRISIoIIJpGggjSUJa/wBnTXPuaTMocPedmQDD4knugf25rILZezJlc3dMUaYc0vbne6QGtDgSR2gCRy0JEovia9LW9LK3fWNdPqoNxT1VnSp9lV167VY3xeKA7eB13Uh8AadEbaYiRuo1w47D9HmFntv8bFUqAfieqhXF9AOXU9eQ9Ofek1idlWXNKOWvcpud/F48U/Sa97Om/wD4j81R3xzEj4uv2QFZOtnHTYKDcWkDQx+vms91tOOKK4OTaJ+SJuIiAHj+ocvLmjvLXXU+iYFuHDfqNlcyRnxRIqUA4SHtPcQTI7iAUxRrObDmVHAg7EHM0bxOxHiAn6FmWt0Midj+CiV3a7w4ddD681tK48o02BcZ1KbyKjjBOjpkD1E6+PRdCsarbhmYGZnb6yPPZcOr3RjYeMNA9AIHkrvhPiD3TvjLSSANOzPUmRpy5qkMTxzhVShdVBUzEF7spd4zHz89+qzq777T6Iq2X7VTcWVGAZoAc2qzXsnQtMZpBjrquDVJPaOxmDEA+EaK8avEyUSUUkqk0SEoIJpGjRI0lCWt9mL6n7woZQXNa7tgGAGwRJ/lBMx1WSWq4SxmpTq0vdMpAB7GloMPcT8VQiZed+4agABF8TXpu3qmYCiYm+Don5IHfGp71AxOpsVz53ptxztEF6BpvqNPP/ZFXqnc6c4UCrVAgxLjMRyUOpcEnXXz0XP9O+YJta7aOcqC+5nQDVIzNHIeiZdUnbn6otXMYdJOpcQB3KtuHgmACSeSsBbSO1PgE1XAbo0eQCVOKO5oamQPxUG4aAOkHkre5pnUu07hqfVVd7R0nkiFlB0rhobuR4mVAu6rXbGT+vRKcezHcqiqCDp+u5bYVycnHD1RzmiOXyUWm45hl9N9fA6J2hWJmeQJ8gmHVgdR3/JbuazTqfs9xTsGlUGZp5dPyXPfaphDKdw6sySyo4wQ1pAqDdry0jKYHMGYPeodnjdak4Gm8sjpHzB3UPja8NepTrODQ57DmytDe20wZI1dplOu0qcb/bS/+eUn1+M0UlLKQtkUkoI0SaKNGiRpGJXXC2ICjWa/bKZ0bmLjyBk6N5n/AGilKVTdB693VNNetGV87GPbq17WuHeHAFR8a+GRoqn2eXwq4dQcCSWtyknm5hIMd3RWeN1BAbzK5uTytuLuxn3uMQBJKTSsHO1JA89VY2NnmdpyGvnyUu4fSpCA0Pd1dqPTZcsn+vQ+tdRSvoNbpA333+aXHQBHd387xpyAgKC66TVJamPdp0+pUC5uQ3QclHub4Bup23Wav8XzmG+Hiid070t7m5BI/UeMqBcVxsnLXDwGh1aoG905fmmr64twIa9s9xJVfKdq2tUjyUV2vqkV60HcEHop1nS7JPL5me5aRjkpb8FsgdPlMqvbcRE+nNW+JjdZyrutsXLnO9pTriSpuJNz2s86bg7yd2Xf+p8lVtmRorJutGq3rTJ/7SD+CjLrKWOnjm8LL5WdKQU4kFdDkpKJGgmgEaCCQJKMIigmmuyew3GyWVbU65e2zoA52o9ZW+xYnN4Arzxwlj77OuKjZjUEA7zsu54Tj7b23980zk0ceY23HmsObHprw5ayWtk/JSc48yB5Qs3id098hoVjf1y2mG8t/qs3iGJZB6aczOw06rkejjr0dU1RqW/MJm3xDthrxE6T0JVFiwvHVWgAQSNpOhHIDdXeCYBUe6KwOUCYBJdMa9fqruBY8su9fhziDDne7dBJ0kRoNFz3D7ipnkAk8oEwuyXtH+FDhHLtafVZWyp06DnGnq4yCRAEbx1OqeF+fSy3l4rMN4bq1y41i5oI0cXAkk7BsTACbHAeQntkDXmAZ/q/ALV075+7S6P5f7apirenbI4+Un6J/fXSbxy5brN2/CQaZfUcegaZPmXfkr65w4ZGANDQ0GdZO2snYlIpUaz6jXluRjZ+LnoQdApdWrDD4nzPVK59D/ju9eMNjMDSeoWbrhXuPPl/cqSqt+Pxz83qVbEZQTpB18JU2xIc/KNnS0Dudoq62aCC081ZW7m03Cq4S2n2iBpMfCJgxJgeanKTbXDPKY6/GXSSnHmSSJiTvqd+Z5lIK3jmpKJGgqZiRokaQEUSMoBNNABdL9hlRxu69GexUtXuc3q5j6cEd8OcucNCvuDcbNleUrgSQ0kPA0JpvGV8d4Bkd4CV7hR3K4tSRlqDKW6ZiNHAcx5EaKsPD9H4njPrPQSNj2p18lYWGL0L1z329Rr2ggkNDszZEdoOAM9mdtj3K4rW4DIa5uontRI6nU7riyx1Xo4Z7kqidUFNvYaxvkHE+bp+UJuye9x1e4+f0CedZtOrn5vAfJWFFjKYBPZIEtbu49J6Kdtdf5EC9cHNyhsECJElxLSRmJ38tlhrys2nUe+rmyxtTaySdhoS0BdNq120WxAzQMx5k6k/Urm3FjWydJBBnzVxXz/UWB8UUzDcob1J5+i07r6kf+Ywc4BC5a23plocyWvbvro6FssD/Zvdtc+m6o8jaNO4yZlTnJPBhN+rW6xGlEe9b5OCzuJXQ+yZH5q4vbikB/w5aOoy/TIs/XtmOk0ngH7jhlJ8OR8oU46aZdRR4qzn3/mqSsFqMXY4A5mkT5+azNZui6cL04OadpvD1oatVtMEAuIEnYSQBPqtZx/hjLO0pMY0Pc+o4VHOHMNkQOUawslhdTJSqVG/GypQcD0Ac7/2y+i3ftauPeWltUBgVJfl6yGE+hT1/Zn9XUjk6Io0RWqaQhCBQTQJGiRhBCKCMpKacjjSnQ5RwlhCXQvYvdht+WE/4lF4HQuYQ4fLMumYtWyP1B7o6BcG4Vxj9ku6NxEim+XAblpBDh6Ervta6pXVJlag4PY4y1w7jBB6HceS5efHvbu/iZ/hi1umVKc0zDtZLtMscz3DdRa2JZf8MF7udR8kuPcOiRUt8hcfvxmHIwlU2Akdy5q9HrW0HG78td2x8W36KzOO3Qcydo371vK9u2oC17Q4ER4eCx+L8JOzAtGds7jSPEFaY3/UXLrTCmq55OpDOg09YWu4TuYaWk7HQdB1Vfe4G6meXqJRYf8Aw3EnSRCvLVjKTLG9tjdOzCBuqyvhzS3UQZ38pKfac4DmnlM+Gx8VJvaw92ypyIBjvO6x8ab3GNxZ7my0nMI0ncRpCz1YLR478Q59PAhUNRmsLpw8cfL6Kyd2K460h6tq0yFb8U4satlatBBazNTdLROZga5pBiRuQqNhgP72x/qb+S1fBdrTubO5s3hvvKr2ut3OgZa7GEt15AwQe4lafu3OwSSpN9ZVKNR9KqwsqMOVzXbgqOVaiCkpRSU2dBKCSEoJkBRQgSgChORYalZUGlKKEm4XR/ZHjcF9o/Z01KU7ZwO2zzAn+krnJUqwuXUqjKlMw9jg5p6EH6cvNTnj9TSsMvnLbvN7UkDrH6+aboiFEwvEqdxSZWp/bAzN+44CHsPgVPYQvPssunsY5zLHpHvr8UmyTCxmLcXVg6G06gYRo4NcQR3QNVr7iyFR4c6CG7AiRm6oVqTR8TdB3Ixs/VY+e6rlVXELmuctOnUM7Egt/XqrCngRptHv6ji7dwadACNACtzcXdMatbrynTZZnEQ6o/XWSIha/f5Ok3CTu3dWOHNaymIkAggA6nxKfxMxat9Pnoj9wQAegAHj1Kp8dvsrQ2dJEjos5N0suog40P4bD3f2/BUpCvcZM0m95VUKUDVb4+OXk9Vd0YEdf1+vBP2ldzG08pLSaocC0wRk0Kj3JmSjs2l7gOggd0mStpNubO6dP41wCniNqzEKL4eymBW0Li6m37RaPtM1nu8Auc4xwzVoUm1wW1aD9BVpyWg9Hg6tK13CnELrOoNZpHR7TqCDodEvhHiyiytXs3MH7PVqVfdtdq3I5xysIPLLAV6ZzOxzFyStbxzwe+zcalMF9s89h++SfsP6dx5+KyUoXvYkJRwiKaaIoAokoNTQUHJWZJyoQkBylNekFJhAaHhnHzbP1J92+M46Hk8DqPouq2V6HsDmkHmCNiuFK64b4jfaujV1MnVvTvb+Sx5eL67nro4Ob46vjs1CsOX6KlkAqkw69p1WCpTcHA8x856FXFCrouPT05ZYj3Ng124UN1ixo0H66q0dVUK5rcgEHIjXIAonr81gsafnI8FrMUuTlyggnnCz1Cwl0u0C0wmu2XL5o2GF7Wg7CFBxMwICuq7gBA2VDfulx7leN3WOWOp2rfd8t/xKt7Kx923X4jv+SfwGw3qOHc2fmVNuaa6sMenBy5buopr+pDSe5ZRz9Z5zKu8er6Zev0CoyqRHQ+E/aSaLRSume9pkQTo7Tvad1f8A74wD/p6P/YuOBKhLRnA1Jc1SWtSajEttssekUBPsCaITjHKmJzKkOal5khxSBICcFNJanmlANupqO4KY4qLUTJLwvF6tuZpPIncbtPiFuuHuOWvIZWGR5IAIkscTy/lM/wC65vCteGLM1bqk0ffDj3Bpn8FGfHjl61w5csPHXXV3HkZ79E0/MZkgeeq1HFVm11Knc0xAc1s5eTuYMLKaxquS4/N09DHlueO4qKl2zMWt7RG55f3Ueq/XRDEqAZUD27HR0bSlPIhFOQxVOkqJYYcartdp17z+SmUqPvCdeyD2j+AV1ZMAGggbDwC34eP9rl/kcv8A5hk0Q0QOSrr7QFWtwVnser5abiNwNPE6BdLhYvEq2eo48pgeA/RUUBPe6SVKwDEr3aNgTkII/TaiqtTlMJTmrOOrLxW1GpuVMqsUV7VpHPYIORykBLASIMyNtREGypDbCpE5HR4Jgy56blP07N7nZWtc53QAytxw/wCz86PuzA392Nz4lBMpgmBVrl0Um6c3HRo810nBOHKVm0uBzVMpzPP0HcrqixrG5WNDGN5N0H91W3tZzqL4+0PQBIrXQPZ5WbcYfkfDgH1GOB6ZpHyIWU4zwh1oc8OdROzxrl6B3TxTXsOxeK1xauO4bVZ4jsvA8g1dcvqLHU3CoAWEHNm2jvU54TJrxctw8eb8TvGxoZDgfXkU1w/TfcOyzDR8Z5x0HeVr+LfZ+QTUt6b/AHWriw7sG4IE/Lks7guMG3lopsLCZMDK6es8/RRjw69a5fy5eovn4UAAGdho5JL25RHIKRRxenV+B3a+6dHf38lHrVOq6I5bdoN1VWU4nraMZzJzHwbt8/ote+0DttPosFj1QOrvgyGnIPBu/wA5RSiseEyQpOVNuYpUSwJyEmmNU5mQEhgSlq7DhdrRNV0noNkm/sLYAxp4FZ6b3kjI1GqJVYrO4pgE5TmCi1GKonKb7ivyq2wzAqtU6CB1K1PBnCzalOpXeR2BMHuBJ+ik4w2pToCs3ssJgAaGDMfRVWVpOH4PQoDtQ53UpF/jjG6AD0WarYw8jVVVeuSdUia3CeLxSqasblJ1cAMwW+F2HtBYZzLhpcuj+ze7LqbmuM5DA8ECtLiTsrMo57qJiH8O2d1I/wBlKrNzvaNxufLZQOLqsUfFBInskpO/ebHj7rgfArtOP4uxj205BILSW97pyT6E+i5lwI6nY29S+q9MtNvN7yNGjqrLAcKqXWa6uSQ+oczAOW+U+ABhaTH9Td2ajodarmZyII56yCFy3i/DaLHHstAO0aEd0j/Mtzh1wWW7hVcGmmYLnGARyMlco41xUPdDHteCd2mfupMrtmLikHPOSY/X/wBKxwq+ui4inFRjdD7wSJ5hrt/nCrKlTLDGiXujyGy6rwdgbfcNNRup23Ajr5p+NIp/hs6txVp1KZY10DM1zS77MaTqSFyYnzK657YL0U7alQbA95Ukj+SkJ/8AIs9FyIqbdrk0AQhBHKRo9Wpl8Smsz+9SnNScqDbHFMdAmCszXvX1XBo5nRV5qSFsPZ7w5TuKofcOLaYPI5SfE8gkEix4OYxgqXFUNJ/mgeGu6au8CpOH8GqCfGVsOL8MsyMtKrngaQ8vA7hJXKb5ppvOUkeBQUt/1tsE93TtajXXGV7gQ5k+UAeCzGM45Uc1tPPmYycoiPM9dlSuqlx1MnqmyOqBIQHmd0p6S1KY0koUSAuk+z6zNOi55EZzp4Kk4b4UdUh9TRvTqugWNLIA0xDdo598dUJtSKbI8T9OizfHlSKbR3rTrE+0GrqwIJa+zvD34lcU21j/AALcTkHwwPxOkldjxKuJDGABrdABssX7JrD9mss5HbrjMeob9ken1WrY2Ve9mxXtUqgWQo/E+u8Bo5gNILj9B5rDcY4OLejZ6yTRgiNRkgDXnzXTOIMMoVazK1Wo45AGimxsnRxntcp/BYD2hXDq9RryA1rGhrGiey0AHz3TYb/sh8CYK2vcy4y1rA4yZJgxA7tV2pjA0ADQBcT4HxD3NywnY9l3g7r4GD5LtNxcNZTdUcYaxhc49zRJ+iVa4uJe1XEfe3zmAy2ixrP6j23n/U0f0rGqRf3Rq1H1XfFUe557i9xMeUx5KOFKhhGCiROagDKJAIZgg0QQtphOHVKrA1pLGRryJ7lWYPgwZVHvxA6HVXHEOMBn8Ok4NEct/kkVUmO2goOhlQkjvlVNSuXjXdNVHl25SGboPQ2HVSXtDiA3mozm6rY8HYRoalRunKUC9K/9wZWAnUnZWvD3D4aQ54k9FdV3DoNFLwmnmKE7WlJoa1O0widTKdpslLcgktJWC42dmrsauj/sqw3FFmBXa87AhKZS1Vws7dS4bd/+ekOjGj00Wjw+3zOjkNSsXwliTHUon4fxXQMPbkp5juRPlGi1qcWXurRri6QDLnH5nz9Fznii3jMI0AO4/kHUrpjx2B4HeOnesFxTQhzu8H7v3Aqc9YGk2H+a65ilyH4aM/8AzqTWn+pva/XeuZ1bftHn8X4LUX2ITZ0G/dYR5hzh9AFOXjTC9uW3tuWPLTy2PUJgKfij8ziVBIUtQQQRIBL3QCmPcpx+pA6a/knIQa44oxX9oeXtGQE/D0/NZ6PVdWw/2W1Hf4r47mj8StThXsttmQXMznq7VKHr/HCaFm5/wtc4/wAoJV7hXBN3V190Wj+bRehrHhijT+FjR4AK1pWLG8kbGq4HZ+zyqx4fVywOQWoOGQ0NGwHJb3iYhlJxA2BWCscRNQTsseTk+WvHw/Zj90DdT7Sk1qDiiaufLlydWP8AHwiRUcITFtU7SW7ZMW57SUytV8SLfNosJx0NAe9blhWJ47+DzWnH6y5fGZwnHatAy0yDEg84XR7b2rsc0ioxzDkIHMTEDZckQK6tuOx26x4uo1GjK8bdY5Kpx+6bUBIPI8x9zwXJ2qXSxCo37ZjvM8oVfbK8TV+6lxjWZ69Qk8R1g0Bo5CO7vVLb8QOHxNBPI9NvyTV3iPvN0XLYx47FPWMuUunZ5xGx5I2WclW1nawdEtrrL1aZaSCIITZPNbO8wX3zSdnDY9e4rF31EteaZ3B7XkmIboDmeeqfSWBKQb1lQUtqCClUKQQQQbOcY/4D/wDKfoua8PfCEEFz8/46/wCN5Vy5E1BBctdJZ2UaluggqxRktaaxnHXweaCC2w9jDl8YQIiggulyDCMoIIBJRlEgg0+xVxZo0EIq7tdlzfF/+Krf5vwQQVQoZCUggmH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3786182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40000">
                  <a:shade val="67500"/>
                  <a:satMod val="115000"/>
                </a:srgbClr>
              </a:gs>
              <a:gs pos="100000">
                <a:srgbClr val="74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Picture 6" descr="http://www.nacion.com/archivo/Clinton-Costa-Unidos-Ahora-ARCHIVO_LNCIMA20120411_0071_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143116"/>
            <a:ext cx="3143272" cy="2928958"/>
          </a:xfrm>
          <a:prstGeom prst="rect">
            <a:avLst/>
          </a:prstGeom>
          <a:noFill/>
        </p:spPr>
      </p:pic>
      <p:pic>
        <p:nvPicPr>
          <p:cNvPr id="10" name="Picture 6" descr="http://www.nacion.com/archivo/Clinton-Costa-Unidos-Ahora-ARCHIVO_LNCIMA20120411_0071_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143116"/>
            <a:ext cx="3143272" cy="2928958"/>
          </a:xfrm>
          <a:prstGeom prst="rect">
            <a:avLst/>
          </a:prstGeom>
          <a:noFill/>
        </p:spPr>
      </p:pic>
      <p:pic>
        <p:nvPicPr>
          <p:cNvPr id="57346" name="Picture 2" descr="http://www.familylobby.com/common/tt10516846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5143512"/>
            <a:ext cx="3500430" cy="1266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ILL SMIT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4031" y="0"/>
            <a:ext cx="487996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4286248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a1.files.biography.com/image/upload/c_fill,g_face,h_300,q_80,w_300/MTE4MDAzNDEwNzQzMTY2NDc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357298"/>
            <a:ext cx="3714776" cy="4000508"/>
          </a:xfrm>
          <a:prstGeom prst="rect">
            <a:avLst/>
          </a:prstGeom>
          <a:noFill/>
        </p:spPr>
      </p:pic>
      <p:pic>
        <p:nvPicPr>
          <p:cNvPr id="8" name="Picture 2" descr="http://a1.files.biography.com/image/upload/c_fill,g_face,h_300,q_80,w_300/MTE4MDAzNDEwNzQzMTY2NDc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357298"/>
            <a:ext cx="3714776" cy="4000528"/>
          </a:xfrm>
          <a:prstGeom prst="rect">
            <a:avLst/>
          </a:prstGeom>
          <a:noFill/>
        </p:spPr>
      </p:pic>
      <p:pic>
        <p:nvPicPr>
          <p:cNvPr id="56322" name="Picture 2" descr="http://www.familylobby.com/common/tt10516848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3764" y="5357826"/>
            <a:ext cx="3265735" cy="11430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meron-diaz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4810" y="0"/>
            <a:ext cx="492919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421481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4">
                  <a:lumMod val="50000"/>
                  <a:shade val="67500"/>
                  <a:satMod val="115000"/>
                </a:schemeClr>
              </a:gs>
              <a:gs pos="100000">
                <a:schemeClr val="accent4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www.maykool.com/fashion-blog/wp-content/uploads/2013/01/cameron-diaz_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571612"/>
            <a:ext cx="2928958" cy="3914761"/>
          </a:xfrm>
          <a:prstGeom prst="rect">
            <a:avLst/>
          </a:prstGeom>
          <a:noFill/>
        </p:spPr>
      </p:pic>
      <p:pic>
        <p:nvPicPr>
          <p:cNvPr id="8" name="Picture 2" descr="http://www.maykool.com/fashion-blog/wp-content/uploads/2013/01/cameron-diaz_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571612"/>
            <a:ext cx="2928958" cy="3914761"/>
          </a:xfrm>
          <a:prstGeom prst="rect">
            <a:avLst/>
          </a:prstGeom>
          <a:noFill/>
        </p:spPr>
      </p:pic>
      <p:pic>
        <p:nvPicPr>
          <p:cNvPr id="55298" name="Picture 2" descr="http://www.familylobby.com/common/tt10516859fltt.gif"/>
          <p:cNvPicPr>
            <a:picLocks noChangeAspect="1" noChangeArrowheads="1" noCrop="1"/>
          </p:cNvPicPr>
          <p:nvPr/>
        </p:nvPicPr>
        <p:blipFill>
          <a:blip r:embed="rId4">
            <a:lum bright="10000" contrast="40000"/>
          </a:blip>
          <a:srcRect/>
          <a:stretch>
            <a:fillRect/>
          </a:stretch>
        </p:blipFill>
        <p:spPr bwMode="auto">
          <a:xfrm>
            <a:off x="285720" y="5572140"/>
            <a:ext cx="3443311" cy="9365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enry Kissing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500694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5500694" y="0"/>
            <a:ext cx="3643306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2" descr="http://www.conservapedia.com/images/a/a5/Kissinger_Henr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1857364"/>
            <a:ext cx="2844467" cy="3357586"/>
          </a:xfrm>
          <a:prstGeom prst="rect">
            <a:avLst/>
          </a:prstGeom>
          <a:noFill/>
        </p:spPr>
      </p:pic>
      <p:pic>
        <p:nvPicPr>
          <p:cNvPr id="9" name="Picture 2" descr="http://www.conservapedia.com/images/a/a5/Kissinger_Henr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1857364"/>
            <a:ext cx="2844467" cy="3357586"/>
          </a:xfrm>
          <a:prstGeom prst="rect">
            <a:avLst/>
          </a:prstGeom>
          <a:noFill/>
        </p:spPr>
      </p:pic>
      <p:pic>
        <p:nvPicPr>
          <p:cNvPr id="54274" name="Picture 2" descr="http://www.familylobby.com/common/tt10516860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64423" y="5429264"/>
            <a:ext cx="3393857" cy="9096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rack Oba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357818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357818" y="0"/>
            <a:ext cx="3786182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40000">
                  <a:shade val="67500"/>
                  <a:satMod val="115000"/>
                </a:srgbClr>
              </a:gs>
              <a:gs pos="100000">
                <a:srgbClr val="74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info7.mx/fotosThumb/400/438974_obama.jpg"/>
          <p:cNvPicPr>
            <a:picLocks noChangeAspect="1" noChangeArrowheads="1"/>
          </p:cNvPicPr>
          <p:nvPr/>
        </p:nvPicPr>
        <p:blipFill>
          <a:blip r:embed="rId3"/>
          <a:srcRect l="18750"/>
          <a:stretch>
            <a:fillRect/>
          </a:stretch>
        </p:blipFill>
        <p:spPr bwMode="auto">
          <a:xfrm>
            <a:off x="5643570" y="2000240"/>
            <a:ext cx="3250424" cy="3000396"/>
          </a:xfrm>
          <a:prstGeom prst="rect">
            <a:avLst/>
          </a:prstGeom>
          <a:noFill/>
        </p:spPr>
      </p:pic>
      <p:pic>
        <p:nvPicPr>
          <p:cNvPr id="8" name="Picture 2" descr="http://info7.mx/fotosThumb/400/438974_obama.jpg"/>
          <p:cNvPicPr>
            <a:picLocks noChangeAspect="1" noChangeArrowheads="1"/>
          </p:cNvPicPr>
          <p:nvPr/>
        </p:nvPicPr>
        <p:blipFill>
          <a:blip r:embed="rId3"/>
          <a:srcRect l="18750"/>
          <a:stretch>
            <a:fillRect/>
          </a:stretch>
        </p:blipFill>
        <p:spPr bwMode="auto">
          <a:xfrm>
            <a:off x="5643570" y="2000240"/>
            <a:ext cx="3250424" cy="3000396"/>
          </a:xfrm>
          <a:prstGeom prst="rect">
            <a:avLst/>
          </a:prstGeom>
          <a:noFill/>
        </p:spPr>
      </p:pic>
      <p:pic>
        <p:nvPicPr>
          <p:cNvPr id="53250" name="Picture 2" descr="http://www.familylobby.com/common/tt10516865fltt.gif"/>
          <p:cNvPicPr>
            <a:picLocks noChangeAspect="1" noChangeArrowheads="1" noCrop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5643539" y="5072074"/>
            <a:ext cx="3214741" cy="11286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gela-Merk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29256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357818" y="0"/>
            <a:ext cx="3786182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euro-finances.info/wp-content/uploads/2010/03/Merke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2285992"/>
            <a:ext cx="2428892" cy="29391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2" descr="http://euro-finances.info/wp-content/uploads/2010/03/Merke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2285992"/>
            <a:ext cx="2428892" cy="29391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04" name="Picture 4" descr="http://www.familylobby.com/common/tt10516871fltt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5572132" y="5429264"/>
            <a:ext cx="3286148" cy="9086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bert Einste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357818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5357818" y="0"/>
            <a:ext cx="3786182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2" descr="http://i1.ytimg.com/vi/Aotm1KZ8TSw/hqdefault.jpg"/>
          <p:cNvPicPr>
            <a:picLocks noChangeAspect="1" noChangeArrowheads="1"/>
          </p:cNvPicPr>
          <p:nvPr/>
        </p:nvPicPr>
        <p:blipFill>
          <a:blip r:embed="rId3"/>
          <a:srcRect l="7273" t="8333" r="5454"/>
          <a:stretch>
            <a:fillRect/>
          </a:stretch>
        </p:blipFill>
        <p:spPr bwMode="auto">
          <a:xfrm>
            <a:off x="5572132" y="2071678"/>
            <a:ext cx="3143272" cy="28022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Picture 2" descr="http://i1.ytimg.com/vi/Aotm1KZ8TSw/hqdefault.jpg"/>
          <p:cNvPicPr>
            <a:picLocks noChangeAspect="1" noChangeArrowheads="1"/>
          </p:cNvPicPr>
          <p:nvPr/>
        </p:nvPicPr>
        <p:blipFill>
          <a:blip r:embed="rId3"/>
          <a:srcRect l="7273" t="8333" r="5454"/>
          <a:stretch>
            <a:fillRect/>
          </a:stretch>
        </p:blipFill>
        <p:spPr bwMode="auto">
          <a:xfrm>
            <a:off x="5572132" y="2071678"/>
            <a:ext cx="3143272" cy="28022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2226" name="Picture 2" descr="http://www.familylobby.com/common/tt10516875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9" y="5062362"/>
            <a:ext cx="3500462" cy="86696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tonio-Bander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7200" y="0"/>
            <a:ext cx="47668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4429092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s://encrypted-tbn3.gstatic.com/images?q=tbn:ANd9GcTNea3LA9BUFvpkO4eAF5bYIY7SFEE71dpo3hkduJXSmF3E2go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2285992"/>
            <a:ext cx="3016909" cy="28713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2" descr="https://encrypted-tbn3.gstatic.com/images?q=tbn:ANd9GcTNea3LA9BUFvpkO4eAF5bYIY7SFEE71dpo3hkduJXSmF3E2go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2285992"/>
            <a:ext cx="3016909" cy="28713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9154" name="Picture 2" descr="http://www.familylobby.com/common/tt10516936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5399920"/>
            <a:ext cx="4214810" cy="9389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gelina Jol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997783" cy="6858000"/>
          </a:xfrm>
          <a:prstGeom prst="rect">
            <a:avLst/>
          </a:prstGeom>
        </p:spPr>
      </p:pic>
      <p:sp>
        <p:nvSpPr>
          <p:cNvPr id="63490" name="AutoShape 2" descr="data:image/jpeg;base64,/9j/4AAQSkZJRgABAQAAAQABAAD/2wCEAAkGBhQSERQUExQVFBQVFhQVFxgUFxcXFRgVFBQXFBQVFRUXHCYeFxkkGRcUHy8gIycpLCwsFR4xNTAqNSYrLCkBCQoKDgwOGg8PGikfHCUpKSksLCkpKSwpKSksKSwpKSkpLCwsKSwpKSksNSkpKSwpLCksLCkpLykpKSwpLCwsLP/AABEIAQsAvQMBIgACEQEDEQH/xAAcAAABBQEBAQAAAAAAAAAAAAAFAgMEBgcAAQj/xABCEAABAwIEAwUGBAQFAgcBAAABAAIRAyEEBRIxBkFRImFxgZEHEzKhsdFCUsHwFCNi4TOSotLTFYIWF0NTg5PxCP/EABoBAAMBAQEBAAAAAAAAAAAAAAECAwQABQb/xAAtEQACAgICAgEBBgcBAAAAAAAAAQIRAyESMUFREwQicYGh0fAFFEJhseHxMv/aAAwDAQACEQMRAD8AxvFvbyKjLlyCVDSdsdoOE3t3jceCL5k/SWH+hpkbEOAmO4wSPMIGCidepNMNIhvxM/pm7mj+kn0PmuaAmN46p2tf5h2rbn8VvGUxUa10mwPSbHwJTtN2oRzH+ofcfvvjPp9PTu/fJBBY2uXLkwpKp1afNrvEH9FJweAp1Du5pv0+ZQ1gkqdQa8Eb92mPrskeh1saxWBe34gY5E/omGCDcSi9TMH7Brp6l2p3kQICRRwDnbzfrePAocqGULBj6O5Ex/8Au/ol4cQZ9Ucw2Uukdm8eTheb8lPq8KOHwtJH2APn/dL8iD8ZX8GdBcSe1cDztKkVCbNG9vvfwt6p3McmNB+xsBy/FCS3HaQTFpB7yRvPcfsutM7jRGzoEVJuLD5CLKBTxbm7GPRGMdFRocPiMWjoPQKEMpeZG0CTJ6/VFNeRWiC+qTuSfFJRN+Tlgl8g8gLkqNiMIRyA/wC4E+kp1JC0yIUsttKSQnahsFzCmNaV5pS16AiNQhcuXIkjgVPo4kFpbt+UEyQbEwekj/Ud5Ki0wCL8vovH0o2MoBQ82W3+Y3HQ9xTmKfqaNiRaQA0+BG5/RNUKhBjy+3j4fsFadB9RsRt+/Ll6JHKiijYBI6pdKlJVnwfCTnnme+Lep+yt2T8DU6cFwk/qklmSHjgb7KRl/Dbqkdgieo5d0781bMs9n77aiR/3OnuMaoV7y/KmtAgIxRodyz/JKRdQjEp+C4CY0XAcero380Vp8KMtLBborMyinBTXJAbKk7hBo2B8Dy8ETpZOAPhhWA05CQ+mi1QFIq2ZcPsqTqaJ8Lqo8Q8CNLT7seA+i1F9GVDxGDkKdtDaZ8+Y3C1aPZIIgqJ/1BwMzLupOw+/eti4g4fa8GyzXO8i92ZDT5TCvDJemTnCugU3GPc4d2/MRzJ6qZWzFg8I27JJ9B2T4oc9xaLfsKMGjr3wBf1VkkRYuqwuuGwDsCR8puVGRXAYdjgdTgDyJNvO9/RQquHgk7pkxaI4EFOAJuLp1qLGiMrly5MSFU6haZBhSGds3IHff9AoqnYRgMX6WglLLQ0QnlmFEfaVdcky9pgBt+tlWctbtyA2t17uZV5yKw/fzWTIzVjQWw2XgQTc+EKeyivWNspDW2WcvY5SEKdRUJimUSqRFkS2hOaE3TKkNCuiDPAElzU9pSSi0KRntTbmqQ4JlwUWUQMxmHmVVs/yJr2O/d1c6olDcVQsVPplOzAs4y803kXsfFMUa1No7UnuEX8STt+4V04vygNqHnO3VUHFsANp/TyWvG+SM01Q/VxWojS0C4NgItty/VeVqhdbe+zfBRWVD3KXg8QG/HcQZ7+7wVGhEyMaW56fqVzVz65cSTuVzQiMhlcnKl7jfmP33/VNpyJykYR8H9/VR160oNWFOi35W4GI7R+Q2+Xirxkbtue3h5dyzbKaxsBt538fP1WkZAywJ37uXpbuWPIbMZaqAspbAomHFlMYs6LMWGKRTFgmmJ+mqE2P0gpDSmGJ5oVYkmPakghcuamsAjSmnBSXBNEJJIKZEeFFxDLKdVCi1GqTKIoPH2BLqJeBJb6x3LIq1YO5X+fiQt54goTTeOoKwjFU4rENMAmbd/cr4CeX2RPdlSKGBe8WaVYcJkjGwXkOcR2QSfk1qiZniXtlpseg6K3IikBH09JjdeAFKe2FwTDpDTHQV4Vy5OQOS6TJKQp+XUTUcGgfvqUsnSGirYVyTCzBi31Wl5IwgXlCMiyhrQCRJVloMAXn5J2zfCNIJUSp7ENwymOxbWCXkNHUmEiQ0iY1qdpIIeJaM2eD5/ZSaPElCf8AEb6hUSQjTDtMJ1oQqlnlE7VG+qltzBp2cPVVTS8kmn6Jq4FMCtKXqXcgUOFybeUh1VDMyzxlIS4pXJBUWwhVqCEDzLPqdM3I+pPdZVjG8X1cQ4soTvEjoZ3OwRXJMHTpDU/t1Tu43jubO3ip3ZRRo6pmtOuCASHflcCD4idwsMrVAa9SbAOePRxW9Zq5jxIA1NuDF+/5LAczpEYiqI2qPH+orRiS2RyBAcTFrNDWBo5uaIqEdNXJQTUaZIBE9TJ81HewtHJe03WVWtE49iX7rgvHL1qYcXXwjW2L5d0aJHqoymvw0Dx59VFrUwDYyinZJqhLQrXwpRBJIVTVy4KbNlPN0Pi7L1gmwAiLCBumaFKyj4qpG+y882pWEDjHG1IX/M74f7p6lkFJ51Vyazv6iQ0D+lrSAq3UzsNsN1EzLjI0myTHzJ8AqRb8I6UfbLtU4fwhEe7DeQLSR+qEYrhul+GpHiPlY/os9r8d13k6WkgXMkwIPOLAQp+XZjjC+m3+F94KjdTA4Xcy7pEm/ZDlRwk/BJTivIbxXD/5Kl/P6eqXhW16cdubwnaWJpPdGh+Hqt3DgWieYLdiPREhQLm7XA8vJZ5LwaovRYcoxZLBO6NMdZVLJaxmDyVsoiyaDIZFTIuNqQ0+CoOa0/evJeZbyHLzKu+cA6SBzsqDn1Bzhpa6G6tLg0/zHDnH5Wjv3lCrYYvjGyJXz/D4caQ6Y/CyAJ6TvyUOtx3QNgKrTG8g3755LzDZIadOsNDKge8Fp0j3jQAeyHT8PluN1Zc5pYJ+EYys1lSs1jQXMA1SG8iBdXUYVtkVknJ0kC8rzoVPheHtmJ2na8bjcKo8SZZoxtXodL+7tNB+6sfAfBWpzqjtXu5lrXWmNi4Dc7+CZ9qzRTxDY/FTaLf0WRgkno7JJvspNdgI6n6KA1vRLNVeUm2WhaRJdiSuBXrlyYIWweELxBBgX7rqHmOXlt+X75I9RxB0HSNzbqSnuIcjfTpsc46g8TsBHcoqVMPC9FLV44HEeapr6N1cuFbBvKUcruIMcaZpWFpy0L2rlYcEjLqsgI1QbKxGm6M54k4frgzRIET4z+qp2GyVzaodiGlwB+EG7oO08gt3qYYdENxPDrHmdIlUjNxVIDqTtmfnD0nuOhrabHgTTLTpFtMCBzVk4ZwraNSm9sOLGlrWNaWsBdMnqbHoLlFqPDuk228p/e6I0Mo5yVynIV4sd3RBzJpxN6gbtyEEeBTmW5WKQIDnFp3DjPp0RJmAA5J33UBI1btledKl0Cm4bQ4EKzYP4UFxA2RjL/hRgtk5vQxj6dx4oXiMuF4ABO56o7jKcjwTLGByZx2BS0Vs5SXSHNBnqvG8Mtn4QPAKzCiltopeIfk9EPBYFtNga3YLLPbPSIfQd1D2+mkrYIWXe2ij/Kou6VCPVv8AZWg6aRN7syUXT4CRTTvJXkxYoZcElKevAmQGWkUBSJEzzEonSrnE4bS4xoNh3dECxuJeQNTB+UkHn4bhdgs1DHDXZps6PqVmSdFrpkHFU4cZET+wjeWHQW97QlZm2m6kLSeThsQmMldqkTJb9Dsue0FryX/K8ZYKzYOsqDl1eFa8txNlnemU7LKy6W2mo2HqWUxhToQ89wlCinWOT+iyoo2I2Q/dJNZkBTQ1NYqnZBo5Mr+KrQiuW1eyqrmmLh1vzR6ckdyivLQpxeyso6DbtlGo7wpTGyEw9kOB6qjRBD+hdpS2Lx5ROGHlZf7Zav8AJpDrUJ9Gn7rS6zlj3tixk1KNPoHuPnAH0KEdzQ71FmesS01TKeC0SJxG3pISqiQnQrLfmdK0+vQoJi8HM3iVbMTSmQVW82pe7E7jp4rHilbNufHSsHZfjHMcGOktJiP1CMZb2axHM6gR4HZVkVT1Uukfd1A/VJDgTvcE3K1ShZhhPVF+wasGWVkBwZ+cH7IthhBWOaNkOi14LFIrSrKsYWtsi1Cupp0M42GWOUynU6oTRqyp1F6tCRGSJhUXHVNLHO/K1x9ASn2LqrREHmnltE1pmbU5fSa7czq9bn6oxl+M93Eiycbw97l/ZOqlNm/iaDeJ5jdQ38G0sRVc462PLiWuDnS3oACYjuWbdmxuL86LbhsyEJitjg+oGNMkQSByHeoeCyR7SA9+oDuifsp+ptOZsn5PyZ2knomArnlRRmLD+IJZqdLopgoYxb4BWC+0TGe8x1To0NaPISfqtyzN8NXzvn1fXiKzutR31gfRUxL7R0+gfTCeGyYaU6HLRIlFiXpIC9cVwTIBouICrvEFDUwxyViqlC8Yyy8zG6dnsZY8k0UYhTcZgatJrdYID2hw2u07J6tgP5g0iZOytubZGa2EY6mHudTbohzYNviAA6QvReRaPGeNpiOHsZrp0zzA0nxbZW/CtkLOOE60amnkQfutGy10gLNlWzRjeiYxkKbQqJprEoNWei1hWhUROg9BKLlPoVk0dCSQZp1E1VqqK3EJTqqtdk6G69SSmhi2t7z0CgYvGy4tbbqeijjFtZH78VFyLxx2gzUxTzN2t8bn0UCpuSXaj1PSY8h9EIx+eim01Hzo5m2mRsDtJ8FS8243r1wWMHu6ZBb/AFFu23K09Su7NGPDbpFjzPi9rXOZRAe4EjUf8MHnEXd9EHdn2IvFZ7ZvDTAuOWnuQTCs0tgch+qlUaTnkAbEwCRzHUgdI9Vnk3ej6LD9JihFWrZN4eourYxrXklukvcZdJEWAJvdxA8AVa8Z7JMK97KjNTYc1zmAyx4BBc0g3ANxbqqvgcT/AA1ZlUAaS0B4BBs69o2IMW3C03Lc6bVYHUngjyK1/TzilR4n8UxTU01/5K5nHsyy+sIA/hqsGNHZE9S0ywjwgrN849meLoPLWAV27h1MiSO9hMg+q3SrhtZBNyP3YKL/AA5aeyIHyPkrPK10jyVFHzXXw7mOLXtLXCxDgQR5FeBfRGccP0MWNNem3YwTy2PZeILdh/dUzMPYp2/5NbS08nt1EdIcCJ806yJiONEB7UPxbLFFCFBxjd158T1pSBeRhn8bR1iW6toJvysO9aQ7HsZYMd7uo9zGuDTIe0c2i9yCJWS4nFvpVA+mS17TLSNwUfwnGL/4VuivVFcOc9xtZ0ky20QtMsfJJnnSf2mDMfSFHGVw0yJ1bR8XaiO6VbuHseHAXVLpZl/Ee8fVe51a0WEObzLiOaeyPMjTcAmnF1sEDVqLwQnkGyvMg9ouirXqBWhYUujWUKU9Scgcwg2om6uKheNTWJpyO9c2BVYCpY3tum11WOMOM3UiKVHf8TnDaPwhux8+quoqh3ZNnAyOoPIg8ioueZW+vQNIPF7guAkR4Rb7owq7Zra1UTOhjquIIdVe53cT2duTRYeQT2kDle/P0gJT8krYcEVGktF9TbiB16IficxAJ0mRPyB+yWScpaPaw5MeLEvYToUZPa+fhE3+6KYJ4Y5psOcwYFjYAtI3tsUd9m+TU62G11gKhe52kPvpa0wNPQl2o27kazLgNkONFxZIMtNwZGwcRIEgWMrn9POrWxI/xPBycJWv7lJrUd5uAD5x2WggTF5j+6g4PMfcSGONGq3URq1GnWIuWEGzXXFxB6yrVmGU1w2ppaahk6HdnUbtDdep0uaGgkAyQeaH4vhgPpNaZbAk3vqIOom3OXT4lDEuL2eZ/GfrYuEFHu+14QSyT2lMMMrEU3wCJPZdPNrvvdXfAZi17QbEHp3r5pzJjmuax4gNaAwkRLCS4G+++/crHwrx9UwsNfL6XT8TR3HmO5a5Y2txPJhNTW+z6C901wUc0XNs1xA6QCPKdkEyTienXYH0nhw5jmO4jcI6zMmuCClF96YHGSMjIUTGiymFQ8Y6yyRPRkVHNQomV5maDnkNa/VTfTIeJADxEjvCm5sgwbJgL0ce47PPyakF+GKGqoZ22VnzPgtwGulLhvHPyQ/hbA6Y6krTstb2QoZZ/a0UxqkZvlOaOpuh1nC0Hmrnl2ahw71Nz7gyniRqaNFTkRz8VRK9Otg36arSRyPd3FSeyypmgMqynaVVVjLM7DxYz9R4hGaWLBulOaoOUaieDZQ7C15RKkVxNg7MMrLu02zhsfuENw+alj9D+w/v5/1NJ38VbaQBTWPyCliGxUbMXBFnA9WuFwu4lI5uOn0D6LKdSm5r/wATS0WvcXgzbfoYWKcRZRUwtZzTMSYNwHN5EeS2DG8Ovw1Go9tYvbTa54a9t+yJjU0/OFl2ecSuxPYqBrG8j8RDupdEgeAVcfJPoq5RlF0w1wBxyyiPc1fgklpP4ZMwel+a1Cjj2VQNLpBvvuF88Y3BPouAIFwC1zTqa4HbSdit1yXgim2gz3NV7HhrZdJc1zolxdTJgX6Qqyg/6TO5R/q0w8G2lJfgw4EOAINiDcKsY7O8RhHFuIouLRcVKH8xhExJFnN8IPijmV54yqwOY4OB6KXT2K4OrQJ4g9n9HE09JGkj4SPwmI7PQd2yyvPfZti8KJ0OqtkyabS4AcjY6vUBfQNKsHBNYhqrGXFa6M/BX6PmfK85q4WpqpktcLEHn3OC0zJOPKdZkueyi8Rqa8wPFpi4VpzfhvD4kxVotefzRDvJ7bqi517HX6wcLUboMy2qSC3oA5oOoePTmhJwyd6LLlAXUeh+LqL2jXc43U+rRYW7LOoV2aZT9FSxOG1lLoZQ1sRconWoAGyewdO91flog427JmS4SHeCvWXMVeyfDhWjCMUZO2GqCVFqRmOVU67C2o0OBTlFSVwnkyjiHgKrh3e8w5Lmi9viH3QnA8SOYdNUHxG/mFtLgq/nfBdHESY0P/M0fVC/ZaM0+yu5dnDXCWuBH73HJWPBY4OG6peK9nOJpO1UnB3Qgw5ScBhsdSMOoF3eLH+67SHcE+i/Uq6m0a6r+EdU0y6m5vjv8kulnDAY1tnpqAPpKKdEXEPZjSFWk9h2e1zfURK+euIsqfQqvpuF2n16EdxW31c9ptEuqMaOpe0fUrPePs6wVXS5tRr6rbfy+1I6FwtZUi3ekGLUVxZn9OmTabC/cOpWtcEe0CnWaKT3aarbTtrA/EPsshxeP1WaNLfmfE/oorHkGQYI2I3Wr421b0yEs6TpbR9RU3B15nv5pitlNN51Bul/522dHf185WP8Le0+pRhleXt/MPiHiOa1XIeJqWIYH03Aj97jks0oNakUUrVxYt4rUtxrb1bv5t+0qRhM2a7ndETVBCG4nCMebtBI57EeBCRxcemMmpdonUWA3HgnDhbqFScaMSSWdTu3x6jvRijWaRKaFS7JzbX3GGhiebQc7ZeUhKsuUYIEIN0XKrVwThuEvDYNxNgrpj8tEbJnLMCOiWwJqhrKMIRurFQprqeDAhTGUUEmI2KphSAE2xqeaEwjEli80p3Su0oUdY2GpZSg1e6FwLGNEqh+0PhRpYazBBHxDr3rRNMIZndAVKTmHmCi1Q0JNPR84V97qK1Ec4whp1HNPIkIatcNoXItjhw07Jl1IjkpdByn0mgkSFzm4ifGpANEcnzyrhn66TiOo/CR3j9VfMDwfQxVEOAh3cgmZezqoydBkd6CzQlph+OUdovnDvHDarWlx0k9duhEq44LEB5kQVhuW4F9Km5tQGzpHpeFceCuJtLvdPN/wk8x91lenro1uFwUkai6kD3ghDqlKpSMUxqadr3HdfkiOCxAcApZpqjgpK0ZlNxMOolWPKMfHNV9lNSqToU2aqtF1fiA5qRljO0q7RxpARnJ8ZdDticaRaGUrJwU15RqAhSA1W4mZsjlqdYEv3UpTKaHE6xIauaxPimvQxHiCxoNXQndC80ruJwy8IfVElFKzLKCWKckNExP2mZcWYnVFnD5qkOC2H2rZbqpNePwn6rIntV8L1RSatJiablNoVVATjKipJWTTL1wlxCKTtLjYq4VMd734LyseovK0/2d4nWCw7iFknGjRF2rE8TZaW4fWeTht3grP6tY6g5sggzK3LibLw7BVhGzNX+UysRzBsFdFUx4StGp8BcViswNJ7bbEfr4K/060hfO3C2L0YgXIHUGIj9Lrb8sx8suUyfF0RywtckSB7LKH5qv+Zn+xe/+V1D81X/Mz/YryuWzhH0Yfkl7KQPZjR/NV/zM/wBiepezuk3Z1X1b/tVxXLvjj6D8s/ZXaPCwbs5/mR9lJbkscz8kZXI8UK5NgkZSeq9bl/QqXmOMFKm95/CD68h6qr5BjDTrPadR1s952gWzUaJfAdHeoZMsYSUWu/yL48UskXJeCwfwBXfwBQnB8U1CaWtjdNUPjSTqlm9iuwvFFRzmS1gY9r32JLmtZMg33slX1OJ/v7v1Qz+myr9/f+jCj8EQJJgDdIpYYPAc1wIIkEbEIUziJ9ZjwafYdSqEObq7MA2eTYmOibyzFhv8N2QT7h5Bkza8RtyS/wAzBtV1+PtB/lpqLvv8PTDbsrJ5po5J3n5fZRMBxNUc+iHsYG1Q6CCZBbMkzyT+XZ+6pX92QwtLS5rmEnYxud/JOs2KVV9wssGWN342RM24Lp4mmadQug76S0H5tKqVf2D4EAudVxAAuSalMAD/AOpWvEZiKGKxNQidNOnA7zAHzKTj86e6nWpVGtDjR940tmII2M8wkeeEU9b3+V/5oosOR1vWvzr/ABZU2ewLAuAIq4kgiRFSnsef+Elj/wDn3Bf+5if89P8A4lZ8LmgpPksnThWOkEyYAIETHNFMizt9ZxD2QNIcHNDtN92ku5hPD6iEmo+RJ4ckU5eCkN9gmDH/AKmJ/wA9P/iRjI/ZbQwrtVN9Yn+tzCPkwK9LlocE/Bn+SXsBYnh4PY5hJ0vaWmImHCDFt1U6/sSwr934jyfT/wCNaSuQ4R9HLJJdMzPD+w7CMMh+Im4u+nz/APjVjwvBTKbQ1rnwLXIn6K0SvV3CPoPyT9nLly5OTOXLly445cuXLjiPi8E2oAHTAc10DmWmRPdKYxuTsquY50gsmNJixsQeoU9ckcIy7QynKPTA/wD0CmxtMjUTRD9F5J1XM9VXsjwtT3jNMkOkVQ6lphpBkF5HaPgrwUmFCf00W01qvX4fpReP1Mopp7v3+/72DMNw6xjS0OqaSHN0l50gOEGB90qnw9TaWRq7DDTF+R3m26Jheqqww9Evmm/LBLeG6QFP4v5QcG35O3lJwXDVOk9r2l8tBAl3I8o6dyMLkPhx3dB+bJVcmAmZL7ytXfVA01A1gE3hv4u6+yeZw1TAeCXOLm6JcZIaNgDFkXXLlgh5V/7C88/df6BX/hylJJkzTFIgm2kR87J7LspbR2c91oGpxIA6AbeanrkyxQTtIV5ZtU3o5QcZiiI0zYmQRAPYJA1Efm0iR1KnLxO78EwO3NnuPwhsESZ5WtJFrEmeUd6f/wCpPidI5c+8AzbaCT5IhC5D7X7/AOnWgNUzLW/RAkaTAnYnwgkQPKUYpPkTfzBB9CuS0sVuw2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000628" y="0"/>
            <a:ext cx="4143372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40000">
                  <a:shade val="67500"/>
                  <a:satMod val="115000"/>
                </a:srgbClr>
              </a:gs>
              <a:gs pos="100000">
                <a:srgbClr val="74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Picture 6" descr="http://todolofresaesnice.files.wordpress.com/2010/07/fresas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1643050"/>
            <a:ext cx="3091532" cy="3571900"/>
          </a:xfrm>
          <a:prstGeom prst="rect">
            <a:avLst/>
          </a:prstGeom>
          <a:noFill/>
        </p:spPr>
      </p:pic>
      <p:pic>
        <p:nvPicPr>
          <p:cNvPr id="7" name="Picture 6" descr="http://todolofresaesnice.files.wordpress.com/2010/07/fresas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1643050"/>
            <a:ext cx="3091532" cy="3571900"/>
          </a:xfrm>
          <a:prstGeom prst="rect">
            <a:avLst/>
          </a:prstGeom>
          <a:noFill/>
        </p:spPr>
      </p:pic>
      <p:pic>
        <p:nvPicPr>
          <p:cNvPr id="48132" name="Picture 4" descr="http://www.familylobby.com/common/tt10516939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5357826"/>
            <a:ext cx="3871908" cy="108642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lly Jo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2086" y="0"/>
            <a:ext cx="5021914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4143372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cps-static.rovicorp.com/3/JPG_400/MI0003/627/MI0003627097.jpg?partner=allrovi.co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714488"/>
            <a:ext cx="2857520" cy="3810000"/>
          </a:xfrm>
          <a:prstGeom prst="rect">
            <a:avLst/>
          </a:prstGeom>
          <a:noFill/>
        </p:spPr>
      </p:pic>
      <p:pic>
        <p:nvPicPr>
          <p:cNvPr id="8" name="Picture 2" descr="http://cps-static.rovicorp.com/3/JPG_400/MI0003/627/MI0003627097.jpg?partner=allrovi.co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714488"/>
            <a:ext cx="2857520" cy="3810000"/>
          </a:xfrm>
          <a:prstGeom prst="rect">
            <a:avLst/>
          </a:prstGeom>
          <a:noFill/>
        </p:spPr>
      </p:pic>
      <p:pic>
        <p:nvPicPr>
          <p:cNvPr id="47106" name="Picture 2" descr="http://www.familylobby.com/common/tt10516941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5357826"/>
            <a:ext cx="3562350" cy="1266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uce Will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6977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19434F">
                  <a:shade val="67500"/>
                  <a:satMod val="115000"/>
                </a:srgbClr>
              </a:gs>
              <a:gs pos="100000">
                <a:srgbClr val="19434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mellafe.files.wordpress.com/2012/03/expendables_bruce_willis1.jpg"/>
          <p:cNvPicPr>
            <a:picLocks noChangeAspect="1" noChangeArrowheads="1"/>
          </p:cNvPicPr>
          <p:nvPr/>
        </p:nvPicPr>
        <p:blipFill>
          <a:blip r:embed="rId3"/>
          <a:srcRect l="31656" r="7467"/>
          <a:stretch>
            <a:fillRect/>
          </a:stretch>
        </p:blipFill>
        <p:spPr bwMode="auto">
          <a:xfrm>
            <a:off x="5143504" y="1500174"/>
            <a:ext cx="3571900" cy="3914776"/>
          </a:xfrm>
          <a:prstGeom prst="rect">
            <a:avLst/>
          </a:prstGeom>
          <a:noFill/>
        </p:spPr>
      </p:pic>
      <p:pic>
        <p:nvPicPr>
          <p:cNvPr id="8" name="Picture 2" descr="http://mellafe.files.wordpress.com/2012/03/expendables_bruce_willis1.jpg"/>
          <p:cNvPicPr>
            <a:picLocks noChangeAspect="1" noChangeArrowheads="1"/>
          </p:cNvPicPr>
          <p:nvPr/>
        </p:nvPicPr>
        <p:blipFill>
          <a:blip r:embed="rId3"/>
          <a:srcRect l="31656" r="7467"/>
          <a:stretch>
            <a:fillRect/>
          </a:stretch>
        </p:blipFill>
        <p:spPr bwMode="auto">
          <a:xfrm>
            <a:off x="5143504" y="1500174"/>
            <a:ext cx="3571900" cy="3914776"/>
          </a:xfrm>
          <a:prstGeom prst="rect">
            <a:avLst/>
          </a:prstGeom>
          <a:noFill/>
        </p:spPr>
      </p:pic>
      <p:pic>
        <p:nvPicPr>
          <p:cNvPr id="46082" name="Picture 2" descr="http://www.familylobby.com/common/tt10516942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5286388"/>
            <a:ext cx="3800472" cy="1266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ricatura-de-Adele-600x10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9128" y="0"/>
            <a:ext cx="4554872" cy="6858000"/>
          </a:xfrm>
          <a:prstGeom prst="rect">
            <a:avLst/>
          </a:prstGeom>
        </p:spPr>
      </p:pic>
      <p:sp>
        <p:nvSpPr>
          <p:cNvPr id="53250" name="AutoShape 2" descr="http://rsvpmagazine.ie/wp-content/uploads/2013/05/Adele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4">
                  <a:lumMod val="50000"/>
                  <a:shade val="67500"/>
                  <a:satMod val="115000"/>
                </a:schemeClr>
              </a:gs>
              <a:gs pos="100000">
                <a:schemeClr val="accent4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4" descr="http://s1.reutersmedia.net/resources/r/?m=02&amp;d=20111206&amp;t=2&amp;i=543218817&amp;w=&amp;fh=&amp;fw=&amp;ll=325&amp;pl=520&amp;r=CTYE7B50CXZ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1714488"/>
            <a:ext cx="3095625" cy="3790950"/>
          </a:xfrm>
          <a:prstGeom prst="rect">
            <a:avLst/>
          </a:prstGeom>
          <a:noFill/>
        </p:spPr>
      </p:pic>
      <p:pic>
        <p:nvPicPr>
          <p:cNvPr id="9" name="Picture 4" descr="http://s1.reutersmedia.net/resources/r/?m=02&amp;d=20111206&amp;t=2&amp;i=543218817&amp;w=&amp;fh=&amp;fw=&amp;ll=325&amp;pl=520&amp;r=CTYE7B50CXZ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1714488"/>
            <a:ext cx="3095625" cy="3790950"/>
          </a:xfrm>
          <a:prstGeom prst="rect">
            <a:avLst/>
          </a:prstGeom>
          <a:noFill/>
        </p:spPr>
      </p:pic>
      <p:pic>
        <p:nvPicPr>
          <p:cNvPr id="45058" name="Picture 2" descr="http://www.familylobby.com/common/tt10516945fltt.gif"/>
          <p:cNvPicPr>
            <a:picLocks noChangeAspect="1" noChangeArrowheads="1" noCrop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1428728" y="5357826"/>
            <a:ext cx="1952625" cy="1266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onal Trum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5214941" cy="6858000"/>
          </a:xfrm>
          <a:prstGeom prst="rect">
            <a:avLst/>
          </a:prstGeom>
        </p:spPr>
      </p:pic>
      <p:sp>
        <p:nvSpPr>
          <p:cNvPr id="50178" name="AutoShape 2" descr="http://images.askmen.com/galleries/men/donald-trump/pictures/donald-trump-picture-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214942" y="0"/>
            <a:ext cx="3929058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2" descr="http://images.askmen.com/galleries/men/donald-trump/pictures/donald-trump-picture-2.jpg"/>
          <p:cNvPicPr>
            <a:picLocks noChangeAspect="1" noChangeArrowheads="1"/>
          </p:cNvPicPr>
          <p:nvPr/>
        </p:nvPicPr>
        <p:blipFill>
          <a:blip r:embed="rId3"/>
          <a:srcRect r="17951" b="12754"/>
          <a:stretch>
            <a:fillRect/>
          </a:stretch>
        </p:blipFill>
        <p:spPr bwMode="auto">
          <a:xfrm>
            <a:off x="5643570" y="1571612"/>
            <a:ext cx="3000396" cy="4071966"/>
          </a:xfrm>
          <a:prstGeom prst="rect">
            <a:avLst/>
          </a:prstGeom>
          <a:noFill/>
        </p:spPr>
      </p:pic>
      <p:pic>
        <p:nvPicPr>
          <p:cNvPr id="9" name="Picture 2" descr="http://images.askmen.com/galleries/men/donald-trump/pictures/donald-trump-picture-2.jpg"/>
          <p:cNvPicPr>
            <a:picLocks noChangeAspect="1" noChangeArrowheads="1"/>
          </p:cNvPicPr>
          <p:nvPr/>
        </p:nvPicPr>
        <p:blipFill>
          <a:blip r:embed="rId3"/>
          <a:srcRect r="17951" b="12754"/>
          <a:stretch>
            <a:fillRect/>
          </a:stretch>
        </p:blipFill>
        <p:spPr bwMode="auto">
          <a:xfrm>
            <a:off x="5643570" y="1571612"/>
            <a:ext cx="3000396" cy="4071966"/>
          </a:xfrm>
          <a:prstGeom prst="rect">
            <a:avLst/>
          </a:prstGeom>
          <a:noFill/>
        </p:spPr>
      </p:pic>
      <p:pic>
        <p:nvPicPr>
          <p:cNvPr id="41986" name="Picture 2" descr="http://www.familylobby.com/common/tt10516951fltt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5357818" y="5591174"/>
            <a:ext cx="3571900" cy="102384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Clint Eastwo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991582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5000628" y="0"/>
            <a:ext cx="4143372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2" descr="http://images.askmen.com/galleries/men/clint-eastwood/pictures/clint-eastwood-picture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1714488"/>
            <a:ext cx="2945165" cy="4024309"/>
          </a:xfrm>
          <a:prstGeom prst="rect">
            <a:avLst/>
          </a:prstGeom>
          <a:noFill/>
        </p:spPr>
      </p:pic>
      <p:pic>
        <p:nvPicPr>
          <p:cNvPr id="9" name="Picture 2" descr="http://images.askmen.com/galleries/men/clint-eastwood/pictures/clint-eastwood-picture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1714488"/>
            <a:ext cx="2945165" cy="4024309"/>
          </a:xfrm>
          <a:prstGeom prst="rect">
            <a:avLst/>
          </a:prstGeom>
          <a:noFill/>
        </p:spPr>
      </p:pic>
      <p:pic>
        <p:nvPicPr>
          <p:cNvPr id="44034" name="Picture 2" descr="http://www.familylobby.com/common/tt10516946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5800286"/>
            <a:ext cx="3857652" cy="10577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rnest Borgni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5957" y="0"/>
            <a:ext cx="5248043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3929058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0033">
                  <a:shade val="67500"/>
                  <a:satMod val="115000"/>
                </a:srgbClr>
              </a:gs>
              <a:gs pos="100000">
                <a:srgbClr val="990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u.jimdo.com/www20/o/s5093f9726c0e4b57/img/idbd1635b9a25146f/1341936011/std/ima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571612"/>
            <a:ext cx="2928958" cy="3900192"/>
          </a:xfrm>
          <a:prstGeom prst="rect">
            <a:avLst/>
          </a:prstGeom>
          <a:noFill/>
        </p:spPr>
      </p:pic>
      <p:pic>
        <p:nvPicPr>
          <p:cNvPr id="8" name="Picture 2" descr="http://u.jimdo.com/www20/o/s5093f9726c0e4b57/img/idbd1635b9a25146f/1341936011/std/ima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571612"/>
            <a:ext cx="2928958" cy="3900192"/>
          </a:xfrm>
          <a:prstGeom prst="rect">
            <a:avLst/>
          </a:prstGeom>
          <a:noFill/>
        </p:spPr>
      </p:pic>
      <p:pic>
        <p:nvPicPr>
          <p:cNvPr id="39938" name="Picture 2" descr="http://www.familylobby.com/common/tt10516955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91174"/>
            <a:ext cx="3843823" cy="9096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lma Roussef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528638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072066" y="0"/>
            <a:ext cx="4071934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en.cubadebate.cu/files/2013/06/Dilm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2214554"/>
            <a:ext cx="3286128" cy="2738440"/>
          </a:xfrm>
          <a:prstGeom prst="rect">
            <a:avLst/>
          </a:prstGeom>
          <a:noFill/>
        </p:spPr>
      </p:pic>
      <p:pic>
        <p:nvPicPr>
          <p:cNvPr id="8" name="Picture 2" descr="http://en.cubadebate.cu/files/2013/06/Dilm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2214554"/>
            <a:ext cx="3286128" cy="2738440"/>
          </a:xfrm>
          <a:prstGeom prst="rect">
            <a:avLst/>
          </a:prstGeom>
          <a:noFill/>
        </p:spPr>
      </p:pic>
      <p:pic>
        <p:nvPicPr>
          <p:cNvPr id="40962" name="Picture 2" descr="http://www.familylobby.com/common/tt10516952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5214950"/>
            <a:ext cx="3929058" cy="93148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vis-Presle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1934" y="0"/>
            <a:ext cx="5072066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4143372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8A0000">
                  <a:shade val="67500"/>
                  <a:satMod val="115000"/>
                </a:srgbClr>
              </a:gs>
              <a:gs pos="100000">
                <a:srgbClr val="8A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images.virgula.uol.com.br/lijH6Y5PD3RRibZYrkjggGH4u1s=/fit-in/730x488/media.virgula.uol.com.br/images/2012/01/05/299238.jpg"/>
          <p:cNvPicPr>
            <a:picLocks noChangeAspect="1" noChangeArrowheads="1"/>
          </p:cNvPicPr>
          <p:nvPr/>
        </p:nvPicPr>
        <p:blipFill>
          <a:blip r:embed="rId3"/>
          <a:srcRect t="10516"/>
          <a:stretch>
            <a:fillRect/>
          </a:stretch>
        </p:blipFill>
        <p:spPr bwMode="auto">
          <a:xfrm>
            <a:off x="642910" y="1928802"/>
            <a:ext cx="2857520" cy="3647515"/>
          </a:xfrm>
          <a:prstGeom prst="rect">
            <a:avLst/>
          </a:prstGeom>
          <a:noFill/>
        </p:spPr>
      </p:pic>
      <p:pic>
        <p:nvPicPr>
          <p:cNvPr id="8" name="Picture 2" descr="http://images.virgula.uol.com.br/lijH6Y5PD3RRibZYrkjggGH4u1s=/fit-in/730x488/media.virgula.uol.com.br/images/2012/01/05/299238.jpg"/>
          <p:cNvPicPr>
            <a:picLocks noChangeAspect="1" noChangeArrowheads="1"/>
          </p:cNvPicPr>
          <p:nvPr/>
        </p:nvPicPr>
        <p:blipFill>
          <a:blip r:embed="rId3"/>
          <a:srcRect t="10516"/>
          <a:stretch>
            <a:fillRect/>
          </a:stretch>
        </p:blipFill>
        <p:spPr bwMode="auto">
          <a:xfrm>
            <a:off x="642910" y="1928802"/>
            <a:ext cx="2857520" cy="3647515"/>
          </a:xfrm>
          <a:prstGeom prst="rect">
            <a:avLst/>
          </a:prstGeom>
          <a:noFill/>
        </p:spPr>
      </p:pic>
      <p:pic>
        <p:nvPicPr>
          <p:cNvPr id="43010" name="Picture 2" descr="http://www.familylobby.com/common/tt10516949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91174"/>
            <a:ext cx="3857620" cy="11251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GABRIEL GARCIA MARQUE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92919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929190" y="0"/>
            <a:ext cx="421481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94325">
                  <a:shade val="67500"/>
                  <a:satMod val="115000"/>
                </a:srgbClr>
              </a:gs>
              <a:gs pos="100000">
                <a:srgbClr val="79432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img.emol.com/2012/11/27/gabriel_16240-L0x0.jpg"/>
          <p:cNvPicPr>
            <a:picLocks noChangeAspect="1" noChangeArrowheads="1"/>
          </p:cNvPicPr>
          <p:nvPr/>
        </p:nvPicPr>
        <p:blipFill>
          <a:blip r:embed="rId3"/>
          <a:srcRect l="18750" r="17500"/>
          <a:stretch>
            <a:fillRect/>
          </a:stretch>
        </p:blipFill>
        <p:spPr bwMode="auto">
          <a:xfrm>
            <a:off x="5357818" y="1571612"/>
            <a:ext cx="3357586" cy="3810000"/>
          </a:xfrm>
          <a:prstGeom prst="rect">
            <a:avLst/>
          </a:prstGeom>
          <a:noFill/>
        </p:spPr>
      </p:pic>
      <p:pic>
        <p:nvPicPr>
          <p:cNvPr id="8" name="Picture 2" descr="http://img.emol.com/2012/11/27/gabriel_16240-L0x0.jpg"/>
          <p:cNvPicPr>
            <a:picLocks noChangeAspect="1" noChangeArrowheads="1"/>
          </p:cNvPicPr>
          <p:nvPr/>
        </p:nvPicPr>
        <p:blipFill>
          <a:blip r:embed="rId3"/>
          <a:srcRect l="18750" r="17500"/>
          <a:stretch>
            <a:fillRect/>
          </a:stretch>
        </p:blipFill>
        <p:spPr bwMode="auto">
          <a:xfrm>
            <a:off x="5357818" y="1571612"/>
            <a:ext cx="3357586" cy="3810000"/>
          </a:xfrm>
          <a:prstGeom prst="rect">
            <a:avLst/>
          </a:prstGeom>
          <a:noFill/>
        </p:spPr>
      </p:pic>
      <p:pic>
        <p:nvPicPr>
          <p:cNvPr id="38914" name="Picture 2" descr="http://www.familylobby.com/common/tt10516961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5643578"/>
            <a:ext cx="3857652" cy="8572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ugh Laur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072066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000628" y="0"/>
            <a:ext cx="4143372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wpc.556e.edgecastcdn.net/80556E/img.news/NEdXzQaTp46Thd_1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2143116"/>
            <a:ext cx="2972822" cy="2847964"/>
          </a:xfrm>
          <a:prstGeom prst="rect">
            <a:avLst/>
          </a:prstGeom>
          <a:noFill/>
        </p:spPr>
      </p:pic>
      <p:pic>
        <p:nvPicPr>
          <p:cNvPr id="8" name="Picture 2" descr="http://wpc.556e.edgecastcdn.net/80556E/img.news/NEdXzQaTp46Thd_1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2143116"/>
            <a:ext cx="2972822" cy="2847964"/>
          </a:xfrm>
          <a:prstGeom prst="rect">
            <a:avLst/>
          </a:prstGeom>
          <a:noFill/>
        </p:spPr>
      </p:pic>
      <p:pic>
        <p:nvPicPr>
          <p:cNvPr id="35842" name="Picture 2" descr="http://www.familylobby.com/common/tt10516972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5143512"/>
            <a:ext cx="3857625" cy="1266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eorge Cloone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5890" y="0"/>
            <a:ext cx="512811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4000496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actoresmasguapos.com/wp-content/uploads/2012/04/g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643050"/>
            <a:ext cx="3143240" cy="4063376"/>
          </a:xfrm>
          <a:prstGeom prst="rect">
            <a:avLst/>
          </a:prstGeom>
          <a:noFill/>
        </p:spPr>
      </p:pic>
      <p:pic>
        <p:nvPicPr>
          <p:cNvPr id="8" name="Picture 2" descr="http://actoresmasguapos.com/wp-content/uploads/2012/04/g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643050"/>
            <a:ext cx="3143240" cy="4063376"/>
          </a:xfrm>
          <a:prstGeom prst="rect">
            <a:avLst/>
          </a:prstGeom>
          <a:noFill/>
        </p:spPr>
      </p:pic>
      <p:pic>
        <p:nvPicPr>
          <p:cNvPr id="37890" name="Picture 2" descr="http://www.familylobby.com/common/tt10516964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643578"/>
            <a:ext cx="3786182" cy="9465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lle_ber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99306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000628" y="0"/>
            <a:ext cx="4143372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s://media.zenfs.com/289/2011/08/09/HalleBerry_0644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1643050"/>
            <a:ext cx="3595692" cy="3595693"/>
          </a:xfrm>
          <a:prstGeom prst="rect">
            <a:avLst/>
          </a:prstGeom>
          <a:noFill/>
        </p:spPr>
      </p:pic>
      <p:pic>
        <p:nvPicPr>
          <p:cNvPr id="8" name="Picture 2" descr="https://media.zenfs.com/289/2011/08/09/HalleBerry_0644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1643050"/>
            <a:ext cx="3595692" cy="3595693"/>
          </a:xfrm>
          <a:prstGeom prst="rect">
            <a:avLst/>
          </a:prstGeom>
          <a:noFill/>
        </p:spPr>
      </p:pic>
      <p:pic>
        <p:nvPicPr>
          <p:cNvPr id="36868" name="Picture 4" descr="http://www.familylobby.com/common/tt10516968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86350" y="5286388"/>
            <a:ext cx="4057650" cy="1266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ck_nichols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059392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143504" y="0"/>
            <a:ext cx="4000496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www.nndb.com/people/722/000022656/jn75.jpg"/>
          <p:cNvPicPr>
            <a:picLocks noChangeAspect="1" noChangeArrowheads="1"/>
          </p:cNvPicPr>
          <p:nvPr/>
        </p:nvPicPr>
        <p:blipFill>
          <a:blip r:embed="rId3"/>
          <a:srcRect b="3280"/>
          <a:stretch>
            <a:fillRect/>
          </a:stretch>
        </p:blipFill>
        <p:spPr bwMode="auto">
          <a:xfrm>
            <a:off x="5572132" y="2000240"/>
            <a:ext cx="2928958" cy="3571900"/>
          </a:xfrm>
          <a:prstGeom prst="rect">
            <a:avLst/>
          </a:prstGeom>
          <a:noFill/>
        </p:spPr>
      </p:pic>
      <p:pic>
        <p:nvPicPr>
          <p:cNvPr id="8" name="Picture 2" descr="http://www.nndb.com/people/722/000022656/jn75.jpg"/>
          <p:cNvPicPr>
            <a:picLocks noChangeAspect="1" noChangeArrowheads="1"/>
          </p:cNvPicPr>
          <p:nvPr/>
        </p:nvPicPr>
        <p:blipFill>
          <a:blip r:embed="rId3"/>
          <a:srcRect b="3280"/>
          <a:stretch>
            <a:fillRect/>
          </a:stretch>
        </p:blipFill>
        <p:spPr bwMode="auto">
          <a:xfrm>
            <a:off x="5572132" y="2000240"/>
            <a:ext cx="2928958" cy="3571900"/>
          </a:xfrm>
          <a:prstGeom prst="rect">
            <a:avLst/>
          </a:prstGeom>
          <a:noFill/>
        </p:spPr>
      </p:pic>
      <p:pic>
        <p:nvPicPr>
          <p:cNvPr id="34818" name="Picture 2" descr="http://www.familylobby.com/common/tt10516981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21012" y="5572140"/>
            <a:ext cx="3737268" cy="10001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cques-rene-chira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0" y="0"/>
            <a:ext cx="528638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3786182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8A0000">
                  <a:shade val="67500"/>
                  <a:satMod val="115000"/>
                </a:srgbClr>
              </a:gs>
              <a:gs pos="100000">
                <a:srgbClr val="8A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3.bp.blogspot.com/-ky3zyvrTjwY/T72Pct2Re6I/AAAAAAAAmc8/8S0XpYqfoPY/s1600/Chiroc-sr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571612"/>
            <a:ext cx="3038496" cy="4143404"/>
          </a:xfrm>
          <a:prstGeom prst="rect">
            <a:avLst/>
          </a:prstGeom>
          <a:noFill/>
        </p:spPr>
      </p:pic>
      <p:pic>
        <p:nvPicPr>
          <p:cNvPr id="8" name="Picture 2" descr="http://3.bp.blogspot.com/-ky3zyvrTjwY/T72Pct2Re6I/AAAAAAAAmc8/8S0XpYqfoPY/s1600/Chiroc-sr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571612"/>
            <a:ext cx="3038496" cy="4143404"/>
          </a:xfrm>
          <a:prstGeom prst="rect">
            <a:avLst/>
          </a:prstGeom>
          <a:noFill/>
        </p:spPr>
      </p:pic>
      <p:pic>
        <p:nvPicPr>
          <p:cNvPr id="33796" name="Picture 4" descr="http://www.familylobby.com/common/tt10516984fltt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857892"/>
            <a:ext cx="3500430" cy="66413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nnifer Anist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14876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94325">
                  <a:shade val="67500"/>
                  <a:satMod val="115000"/>
                </a:srgbClr>
              </a:gs>
              <a:gs pos="100000">
                <a:srgbClr val="79432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www.flare.com/wp-content/uploads/2012/10/7695038e4ac9ad81e6ac46f3a364-448x660.jpg"/>
          <p:cNvPicPr>
            <a:picLocks noChangeAspect="1" noChangeArrowheads="1"/>
          </p:cNvPicPr>
          <p:nvPr/>
        </p:nvPicPr>
        <p:blipFill>
          <a:blip r:embed="rId3"/>
          <a:srcRect b="12511"/>
          <a:stretch>
            <a:fillRect/>
          </a:stretch>
        </p:blipFill>
        <p:spPr bwMode="auto">
          <a:xfrm>
            <a:off x="5357818" y="1142984"/>
            <a:ext cx="3214678" cy="4143404"/>
          </a:xfrm>
          <a:prstGeom prst="rect">
            <a:avLst/>
          </a:prstGeom>
          <a:noFill/>
        </p:spPr>
      </p:pic>
      <p:pic>
        <p:nvPicPr>
          <p:cNvPr id="8" name="Picture 2" descr="http://www.flare.com/wp-content/uploads/2012/10/7695038e4ac9ad81e6ac46f3a364-448x660.jpg"/>
          <p:cNvPicPr>
            <a:picLocks noChangeAspect="1" noChangeArrowheads="1"/>
          </p:cNvPicPr>
          <p:nvPr/>
        </p:nvPicPr>
        <p:blipFill>
          <a:blip r:embed="rId3"/>
          <a:srcRect b="12511"/>
          <a:stretch>
            <a:fillRect/>
          </a:stretch>
        </p:blipFill>
        <p:spPr bwMode="auto">
          <a:xfrm>
            <a:off x="5357818" y="1142984"/>
            <a:ext cx="3214678" cy="4143404"/>
          </a:xfrm>
          <a:prstGeom prst="rect">
            <a:avLst/>
          </a:prstGeom>
          <a:noFill/>
        </p:spPr>
      </p:pic>
      <p:pic>
        <p:nvPicPr>
          <p:cNvPr id="32770" name="Picture 2" descr="http://www.familylobby.com/common/tt10516985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3" y="5619234"/>
            <a:ext cx="4000527" cy="100541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ohn travol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1934" y="0"/>
            <a:ext cx="5072066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4071934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2.bp.blogspot.com/_pAgHyh3Ytyk/TIEQG6qf-AI/AAAAAAAAASE/_NvW4pBQVqU/s1600/John-Travolta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428736"/>
            <a:ext cx="3214710" cy="4286280"/>
          </a:xfrm>
          <a:prstGeom prst="rect">
            <a:avLst/>
          </a:prstGeom>
          <a:noFill/>
        </p:spPr>
      </p:pic>
      <p:pic>
        <p:nvPicPr>
          <p:cNvPr id="8" name="Picture 2" descr="http://2.bp.blogspot.com/_pAgHyh3Ytyk/TIEQG6qf-AI/AAAAAAAAASE/_NvW4pBQVqU/s1600/John-Travolta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428736"/>
            <a:ext cx="3214710" cy="4286280"/>
          </a:xfrm>
          <a:prstGeom prst="rect">
            <a:avLst/>
          </a:prstGeom>
          <a:noFill/>
        </p:spPr>
      </p:pic>
      <p:pic>
        <p:nvPicPr>
          <p:cNvPr id="29702" name="Picture 6" descr="http://www.familylobby.com/common/tt10517032fltt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357158" y="5715016"/>
            <a:ext cx="3357554" cy="9245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erry Seinfel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55955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4" descr="http://i1.ytimg.com/vi/9cgaefsgUiU/hqdefault.jpg"/>
          <p:cNvPicPr>
            <a:picLocks noChangeAspect="1" noChangeArrowheads="1"/>
          </p:cNvPicPr>
          <p:nvPr/>
        </p:nvPicPr>
        <p:blipFill>
          <a:blip r:embed="rId3"/>
          <a:srcRect l="18750" r="14062"/>
          <a:stretch>
            <a:fillRect/>
          </a:stretch>
        </p:blipFill>
        <p:spPr bwMode="auto">
          <a:xfrm>
            <a:off x="5214942" y="1571612"/>
            <a:ext cx="3357586" cy="3747978"/>
          </a:xfrm>
          <a:prstGeom prst="rect">
            <a:avLst/>
          </a:prstGeom>
          <a:noFill/>
        </p:spPr>
      </p:pic>
      <p:pic>
        <p:nvPicPr>
          <p:cNvPr id="9" name="Picture 4" descr="http://i1.ytimg.com/vi/9cgaefsgUiU/hqdefault.jpg"/>
          <p:cNvPicPr>
            <a:picLocks noChangeAspect="1" noChangeArrowheads="1"/>
          </p:cNvPicPr>
          <p:nvPr/>
        </p:nvPicPr>
        <p:blipFill>
          <a:blip r:embed="rId3"/>
          <a:srcRect l="18750" r="14062"/>
          <a:stretch>
            <a:fillRect/>
          </a:stretch>
        </p:blipFill>
        <p:spPr bwMode="auto">
          <a:xfrm>
            <a:off x="5214942" y="1571612"/>
            <a:ext cx="3357586" cy="3747978"/>
          </a:xfrm>
          <a:prstGeom prst="rect">
            <a:avLst/>
          </a:prstGeom>
          <a:noFill/>
        </p:spPr>
      </p:pic>
      <p:pic>
        <p:nvPicPr>
          <p:cNvPr id="31746" name="Picture 2" descr="http://www.familylobby.com/common/tt10517025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5572140"/>
            <a:ext cx="3705228" cy="10001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im Carre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4643438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4.bp.blogspot.com/-qA8aEROhEEk/U4_D6gukhEI/AAAAAAAAWRE/JT8L1xWMtvk/s1600/Jim+Carre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1714488"/>
            <a:ext cx="2857500" cy="3657600"/>
          </a:xfrm>
          <a:prstGeom prst="rect">
            <a:avLst/>
          </a:prstGeom>
          <a:noFill/>
        </p:spPr>
      </p:pic>
      <p:pic>
        <p:nvPicPr>
          <p:cNvPr id="8" name="Picture 2" descr="http://4.bp.blogspot.com/-qA8aEROhEEk/U4_D6gukhEI/AAAAAAAAWRE/JT8L1xWMtvk/s1600/Jim+Carre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1714488"/>
            <a:ext cx="2857500" cy="3657600"/>
          </a:xfrm>
          <a:prstGeom prst="rect">
            <a:avLst/>
          </a:prstGeom>
          <a:noFill/>
        </p:spPr>
      </p:pic>
      <p:pic>
        <p:nvPicPr>
          <p:cNvPr id="30722" name="Picture 2" descr="http://www.familylobby.com/common/tt10517027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5286388"/>
            <a:ext cx="3829050" cy="1266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ohnny-Dee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0464" y="0"/>
            <a:ext cx="5143536" cy="6897014"/>
          </a:xfrm>
          <a:prstGeom prst="rect">
            <a:avLst/>
          </a:prstGeom>
        </p:spPr>
      </p:pic>
      <p:sp>
        <p:nvSpPr>
          <p:cNvPr id="33794" name="AutoShape 2" descr="data:image/jpeg;base64,/9j/4AAQSkZJRgABAQAAAQABAAD/2wCEAAkGBxQSEhUTExQVFhUWFxcUFBcUFBQYFBUUFBcXFxcVFBUYHCggGBolHBQUITEhJSkrLi4uFx8zODMsNygtLisBCgoKDg0OGhAQGiwcHBwsLCwsLCwsLCwsLCwsLCwsLCwsLCwsLCwsLCwsLCwrNywsNywrKywsLCsrLCsrLCsrK//AABEIARMAtwMBIgACEQEDEQH/xAAcAAABBAMBAAAAAAAAAAAAAAAFAwQGBwABAgj/xABDEAABAwIEAwUFBgMGBQUAAAABAAIRAwQFEiExBkFREyJhcYEHMpGhsSNCUsHR8BRicnOCksLh8RYkNaKyCBUlNGP/xAAZAQACAwEAAAAAAAAAAAAAAAABAwACBAX/xAAiEQACAgICAwEAAwAAAAAAAAAAAQIRAyESMQQTQSIUUWH/2gAMAwEAAhEDEQA/ALOtWxoiFIpoe7qmVzioZzV7FpN9BzRdqN22NNcd0YoXgcomvhan9HcLYC018ruFAGgtgLYC6hCwnMLRXRSZRAcldNathq6e4N3UshsCFouhAcV4kp0QdZdvH5KF4jx44mBoJ2BMlU5F1Gy0G1G9QfUfRKKnaXGGd0PpwBrLDlP+LUolS9pHZQ0Mc9vPMZcB4O0U5InBloQtEKK4Lx9a3HdD8j+bHb+kaFSmnUDhLTIViuzCEk/RLLiqyQiRjV9YQQVD+N6rGUSXREIrxAHhpLeSpTjriN9WKWoAJnfWEb0UitkMuKgzujmTHlKxdMoaLEsaep8Vq5WqE3dXO46qU8TvIYY6FV9TrGfVLzOkaPFhYctqQGxT+3xI0yJUfZcuC4vbk5ZWaGVpmueFSRZmHXoeBBRcKteC8ULzkJ1H0U9q3wY3qQJjwW+LtWcuUeMmh8Ah2K4zSoD7R4B5NGrj5AKJ8Q47Xy5mvyB2jAHZXHqRGvxUIxYtBzOc99Q6y8mfRVboMY2T+642IOjN9gSM0dSN2+qSp8ftaYqUy0cyDm+irK5uiAS52p5dUOt7lzyQw6c52AS/Yxvro9AYfxDQqszMqNI8Tr6hRHizjRozNYZO0jkq5thkmCR1LCYnxTSvYPdMPEdSUfZZPTWxzfYqan3jJMySknXzYAhpjnzKGVbKq3lmHVkaeiYduQdfXkqdlqokzryWmdAOQ23QurcZjH1MD96JE3uamSOsfHX81qg5unU/ADSEQ9hC2w9tTKKdZrK4Omd7QwnwdyPRWHwDxs5rm0LjQnu5tC2fEiQfQquW0ByB9ButXFdzCOQGoMkElWUyrgenGOBAI1B2XRCr72c8VdtRDHkksETv8Oqn1KpOoTEZ2tg/FqMtK89e0qi1lVhG5zE+hXovER3SqG9olpncXndpIHqrPorHsgTK6xcdmsVBh6a4q9x3kq5ovBO6sTiwHs3eR+irG1ob6pPkGzw2GqGoW7pktTcS0brXbyFhbdm5j/hOlkqOd0Rm9xhjQXOMgfdBgOcPFBP4jsaDnn9NeSiF/euqCZ5GREjcEfVbsc6RzckLnYQxfiGpVJI0n7w6A+6OgQS7xBzjJcXO6k7BMX1zJM+nL0CQFeJI1KPZEqH7qc7mT9PFKsIaAP38k0tnkNn3nO0hMriu8OI0n5BCg2GTUaNzJ8U3qYq1k92fNCi8x3p9N01BE8x5mUFELkEq+KzqGZfFpcD8ZXDroVWkOguHgAY/VNHjUjl+v7KZwWukK6VC27HFQFsjkdR0ISmHP3mITd9eRHI6+U7wuKDuqjIiTUMQdpl0HM6SfJKXFYVGw90g7SIIPg4IHSeTBkAeJT62ccmXM1zSZnf4KlDLJn7J79ttdvp1COzqtGUnYPad/gY9FeVNo+7EHpz8V5ht6gBn8Op15T8uSvLgK57SgHMqFzREtcZcw82mOSbBmfIiSYl7pVK+0hsMzDm7VWpxJiAYw/uVUfFLKlcZQNN019CUtldlbT28w17OUrFQuelOIqMsPkVUde47Oo5p6q3sYuRlPkVTXEeEOdVc8HQlUzRsd402mKvxEJXCiatRoGyC0LF3NSfh4NpZnncNMfX8lkr9HQcvyNuLKv2eQHuNdDvEg8lFn3MNP4fyT7ii5BdlB0HedP4j7xCirrtxOkwtFGJunY5urlp20TU1+nqkKp9FpjTzViqZIKHdpAj3naA9Ejb0w6TyboBzceZSgcCynHIJ3hlEFzRymUqTH442aGEyJ6ps7BXTsprb2klFraxbGoSPds0PCmVdc4c8CANf3/omD7Yg6j5K624Ww7gIfecMsn9AmLMKeBFOOtyNglre0Lp01Vn0+F2A6ifPVL0OF2AzA0Mg89dwUXn0ReOVb/COaC7KT8YSDahJ3VzVsHaWxAjwCq/iCy7CsWxvq3yKmPLydAyYuKN4eyRvrzAmYO+qszgPHqVmMj3S0iA4+8wdCeYVQ22IFp2Mo5aXZqOaRBy66gGORBB3mfknK0Z5U0XDjlencta5jszXaiOY8EMbYsgpnZ4mxlNggN0kgaCTvA5BJ3N7LxlJIOqf2jN0DcfosDdP3qFi3i9rUcIDCR1CxCiWJ0ON+30Oi7q3ocJ5KEcN4V21Qb7j6qf3+A5afdnQIT2Wj+eiOXV+G7LijePcDExBlC6VIvq5ehU2tsPayk6RplWZqjdG5LZW13cEklxn9EjSiDB/X0Ty4YMzgIjlKQeInrHLZNTENCHmuC6foEmQUta0ZMlRukBK2EaGgHTYIlYVsrmk7TB9UhSAIk7ARHUpxSw2qKectPkN8vX6LO5Jm2EGieWrhuIRa32UJwG/eAGkEt5EaqYWjpgrI1TNXwIsSlN3VJxot0wrFKO3hJlqWyrh7VGRISKgntMsJa2oN2x8FO3oPxFRFSk4ET3UISakDJHRTZozH1RbDWtaQdvEH6hMb77MAdCnthlfHX5ro3aOdWyVvu6bhoYPiCRPgpRwnhueHHvaeMfNQ+0tiIOwVn8FUAGglWx2xeVJdB+lhbY2WIqCtpxn0ea+ALgCqGnqrOxeu1tM+Srv2f2IqEu5gqfYzal1Jw6gqjGFbYOAbh7uU6KXYrcZKJLTyO3koRhFJzKhG8E/VSOrcOPdjQ7+KzT7N+JNxog1WqcxM77pvUrRt8lPHcJ25aQ6oe0PTZvgRzUNxXBXUHgP9z7rxtPirRmnoXPDOCtg5w1RfC7QvICa1MMbny06gLuhPdfz7r40PgdPFTPhe0yiHCHDcO3CGV0gYKb2PrDBmACRPRP6rCNB6Dl5J81mghdtYOaxOzo2gThmE5NZ318EetWxot0svMhbNVo5hV4tsKmEmbJQMTOnciE5p1gUegCoWnNXLquy12wUfREI1WIbiLe6fAaos4zsmV/S7rvIqqWwyaKX4jYA/wDexTnh6y2LhodZmD6pC/b2tUNE+8Wn0Kf4o4UGta3kZJXSj1RzJ6YSrYiymYiByR3hzjUUu6Z3UEtK4eQD3h8wVILGzaNT81bnxFcHMtTBuMG1iQOSxQK2vWUjIhbU9yD/ABwV7OrwMLpVg3dzmYSOipvhjMarWtJgkSreoM+yjSYTBZCMOtvtXE8yVIRZAx5hBMVvW0qsNgdU+tMca7SVkyRfZ0cMooToW+ao952BMeqY8Q4dnZDuWojkfFFryr2YAbzJKFXtZ5BLtoPqs8XTN+Rco7IjbYIaj8oMHqi7sLu6GrHh4HWc3zRThu21Lo5lSB6ZLKzGsEfhD28W1aTPtmjNJbl7wcCPSHDyTXEeJbhga80SGuOhJ0kiQJHOAdPBSnEsMZXblc0EDwVfvwh3bVaYJAYQQD47fmm45Rn8F5Izj0wh/wAY1ne/THhDoSDuJ3nfOP6YPzlc0sNBaWuacx2d4pClhDs0k6DaOvXyTuERHKYYwfid2YNznrD5/NT3DMUD4g+aqd1lrB+K5wundPcWUHPMbwSlTxJjYZpR0XVeXwaMxKjd9xqxhgAuKgmJ3d7SAFZzoHJ06+qaDDaj6bqpOg1DRMwVWOBfS0/Jl1RZOHcVOedWR0RmhjOfukHWVSVKg4yQCQOs7o/hGEiq3MC9jurXHQqSxRRWOSckcWhDb6tTO4c8tE7nfL5xr6JljdR1R2gPnBS9elVoV4c6m4nUVKwB0GujjtsrI4Ixj+OFanVpUvsmgh9MS1xMDf8Aeyd0rRmk3eyvcHtC1slP7i/jZK424NquYzryXWGYMXEFyVOVGnDjsGl1Rx0lYp/YYOxvILEr2Gn0kD4VGU5yj+IcTlghqYENZIGyF3bQ46LdZx2mDaly6o8ueTJXbbl1MyNdE4oWRhJXNsScuU/7qrdovHVFn17fMIjX3m+qRfbB2hHLXzXeBX5fQYXAZ2gNdPUc1qrUJfMfoudPTO5jfKFo1YW3ZgjqSfinWVJ5tV2KiqVO2M6KI3tINvawgjPTY8eMFwP1Cl7aiEcS4c6pkrUY7amTAJgVGnVzT8BCbiaTF5E+wEaB6lJm1LtyU8p41R2qh1J33g9pGvhpqua2M2zZIfPgGu18pC0JsS2gViTG0qZdtAgT18FJfZjg5psNV4GaqZg8m8igNpYuvKrH1A5lBpkNIgvIJ5dNlZOG1GABrQNNh4BLyz1RbHBt2wF7XMJz29Os0ascJI2yk6z5KJBrqcAiR12+itvG7IVrZ9P8TSPloq4weqyvTDHECrT7lRpIBBboT47I45OgTiuVsHNptfsHa7qR2VkGM7oid11Ss2NG30WX2LU6LZOrvusGrifJSScg2orQj/7G2/xG0tYJZTpmtckfhzENafEkM06FWFxVhot7Sp2DG0w1pgU2gbDn1SHspwI0qDrqsPt7lxc6fuUwYYz4CfVS/FrcPpOaeYT0vyc+Uv0eZsHJc+XaklTqxbAUNtKHZV3sOmVxHzUpp3zWjdZsh0vHeiQW7liG2mJgrSVRqoAY5h4aDAUXc1wKluKXpccvonuB4A13ecJWvG20crNBIFYNhznjUKT2fDzSZIRy2sGsGg0WVqmVMozA7FrIUqDzTHeDZHmFDcG4nNeo2m5kOI0I2PNS3E78FpadjIKrPC29neU/6iPSDCXkgmjRgySi6LGITepUhOXbJncLAzpx2LUqydsdKB5zKfULhTrYyrCNXCqVQS9oPmmz8Lt6eraTJ8glKVySnDY+9CtybKuEUMbGqzUuiQY8ukJ5Tu6REggHqDoo/i1uHSfHUAwCgzKzabgGS0zsDoVbhZOUei0KeINLInQiD+iiGN8M0alYvY406jgCHNMSToZA0KH0cTfMTEnX9GqTU7cFjS357+qG49AcYyZG/wDhusO6a746jLKK4Xw1RpHPq+p+J5nTwGwRImN1lCtmqNb1IQ9sm6KSxxSbLJwVkUWD+UJzd+6Vq1IyiOSSxKrlpuPgfouitROO9yPP2LWxN5W/rP1SlTDHnUSl6twDcOd1J+qkFCo3Ks0ns6mJfkAYVZuBgysUgtWiVioaEMMRs2tOb1UgwKoMo2UKx/ETMDrqjPDV7NNaYKkcjK+TJZXuAAo5ieIgc03xjE8ukqJ3t/KtYuh1it8TOqD0aRfWpvbq4OH1SdarPNT72fcPh9tVrH3nkspkjbKBPzlR7RaLpocF2ibVU6q08py8xomlRc6S2dbG7VjYsXdFkkStlbpmPNAewPivEJpucxuhG0D4prRxao/KJ0nrr6yjxwZjn9oR3oWq+DMO4BTlNIRwbewdiDS5pbnHLY6pxg2C03Q579fHZOqGCUwdkQZgtEjQuH95G0XUIgfEMNY1wcx8xOnqdl3h2MFn2TyeuvJOLnAmn3HPHSSShGJ4JUZ3iS47ePqqsrKFPRKqp7sjZMqYOaQdeUJWypltBgOsgeiXsKBe/bQKYopzFZ51CiZcPY+AwNedRvPND+PeK207d+U94iBtv8U2pYTOpQTizBQ6mSVsvZy1Erm0vXOM+KP0b8gc1GKJyuLehRZpkaJWRG/xp6oPWmJRqtoBSaZW1SjamM7h/aOlEMPxHsxllR+jUK12pJWl6RxY7dhu4u87k3qtXVpZEhWpwPwQKUV7kA1IljD7rP5j1P7hLi7dIdKKjEgGH8EXtaCKWVp5vOXTrCujC8PbQoU6LdmMDf73MnzMpak/M9x5N0HmnEdU6tGVvZBOLLY03h4G+nwQPtQ4Sp9xPYdrQeI7wEt8xr+qrBjz++vNYs0adnU8aVxof5VgZr5JFt3ySrqkjRINfwd2+6c9mhtveAaFE6FRp5qMrYIxY1KbS5v75IWy+rAgnnAUuqFkhp1n/daNpSOp/fkmRaSI7EMPNR0Tt0+CfXQBHlul6RaBpCYYliLWgyQA0Ek9PBLabdIEpUrBeL4i2lTc9xiNB/MTsE94Pv2uYCSJMkqqOJ8edc1IGlNp7rep/EVvCuIX0hoVux4uK/052XMpSov6tiTG7kKMcScQU8hAIO/NVhe8R1nz3jqh7Kzn7uJTFETJ8RSvXzVC4c0fw58hRx1OCjVgSBKmSOi+CVMPUaYWJhTvYWLPxZ045FRI+HOEqeQOrNzF3I6Aeif4hwTReM1L7Nw6GWnz6Im8lji1o94yPzRGg4tALlbm2zH6UkCvZ5wm9jjWuWxlMU27yR9/y6KxHuXNMktE9B6LdUJ6VLRhlJt7BWCVMzSf5nE+UoqGoLgD5zgcnH6p/eYpTpaOOp5Df/RG0kCn8HVWnIVTcUYb2Fw4bMf3m+B5hWOziBpPuOjzQzi/D23NDMz3md4RvpySciUkafHk4SplZvauHXB2TsU5Hlok/wCHWOtnXTQKv7rKBqZ8vzSNrxA4GJlF6uHBw1Q6vgDTpsmxkvoieOTdo1S4gc4np935JepxA6ImCOiat4cgaEpRnCOeO8f1VuUBbjkX0Wo8WlvjqQP0UnwrhU4nh9dxcW1nuzUtdBlmGnwd+QUbu+HKVuwvkuOzSd52Vk8E3HY5W8iAD8FaLjehGRTrZ51uLR1N7mPBDmktcDoQQuGNVye2/hbLF9Sbo4hleOp0a8/T1VPlmq1d7OetMUDVlN8FYzpCdUrbmoMlK0PLCjnIlSV+HFrJjkgeEvDajZVjOqM7PlqEJrQcTpkBqUCD5rEUrZZPTksWVtnRSVFmVbV7iMjHEtcIkRoTqjdjhRiapn+UbDzKNQtQnRxJOzDPyJSVGgFxV2SiTrnSSmsQiFcNYif4etUGpFWoB55yF3QpkEk6l2snU/EqNcCXc2VwTyruJ8i7dS9jJAIS5Do9CZYlbWqWnTY+8OoWzTWmtVHEvH+yLY7h4pVSG+4/vtjkDuPQyhZap5dWLarMrht7p/CTz8tFEL2zdTcWPGo+Y5EHmCs+SLWzoYMqkqY1aFotWGQu6bSUmzR0d0qUonSbokLejCWrVQ0IFWRzjGr7rR+IT6lSzCnQG+QUGx26zVG+LgOYkzyMRMa+qmljsAPALTBaRiySuyfsoMurZ1GqMzHNLHA6yHCOa818TcOvs7mpQfqASabo0ew6td8F6bwduVgHgox7UeEv422LqQHb0u8z+Zo1LFsj0c2S2UpgWCteRmKP3+E0mM0jRBuGraq52xGpBB3BG4KsG3wHO0Z1Gw0VqLYGSDC3XxKo2G5jHmrDvOF6YboACoLjWA1A4kCQESXRyx/d81iHUDUBDY1WKvBDlmZ6kW4WZVkKxnMATTFjlpPd0aXeoE/knwCE8XV+zsrl3Sk8/wDaf1UIU37La/aULyjuXDOB6SVZeEVA6kwncgfEaH5hVl7HacVHnxDTPRwAVpWFr2bn0/Eub5HXT1KrJF4sVq0YSfZor2chNnUlKLKQ2GgKY4pYdtTge+33fzaipYtZEuUbGQnTsr91v16wl6NFFsctw2qY+8J9eaa026arDJUzrQlyjYi8QhuIVdCeQT2s4uMBBsYq5Wxz2A8fEKsVbKzdIC/w5q3DGQRl7z9I18TzjQeis3ALWDJ8N0J4T4cc1mdzZe/V3hPJSS4qdgwhhHakECNcni7xW6K0c+TDzr5lIDMRPJo3KaVcdfOjQB47qOWDTMklxO5PVEq86K1sVxQ2rYM2pUdWpMDXnvPaBAcfxDxKG18Syd06EbjmPRS7BWd6ddNElxRwzTu2kzkqAHK8R8/BNiJkQevjrRuQgN/xNSMiQoxxhZ3VnU7Ks0tH3XDVrvEFRfffXqrAJG7GGCpPLX6LFGnNWKEo9igraTldAoAOwoz7TamXDLnxY5v+LRSdqgvtorZcMcBu6pSb598E/IFQhC/Yi1rqtdjte413zIn5K0cYplsVG7tO/h/sVUvsVflu6g/FS/8AEk/mrsqtDmlp56IMiE6DgQCNiJCyrS5odgdaM9A+9TMjxYdo8kYaEQjFzEm5kap/UppFzEKDZH+IKEhrhyMH6oI8KV4nRJpuA/qHpqos94C5+eOzq+NNcTl1MAabkgCNyTtCWsuGGiqKtyS9w1bTbGUf1HmUVwDDJcKtTkZpg+IjMfSQEZfRBcU3Firsz583J6Bd9c1MjskMAHIa/FCMDtXGjmMnOXOJJ1MnTX97o1xCYY2m33qhDR5c0/o2QaxrR90AfBaKM1ketKRaI6SEQYyfyWxTHaPHSCnWGVmOqlgILmxmHSRMFRIjkFbG3yNHXmlyZELpwSZTEKGOL4TRuqZp1mB7SNZiR4tPIqjuOfZnVspq2+arQ3POpTHiBq4K/SuCZ0Ov75oks8l29HOY2HXx6LFdnGvs3bWJrWkMqH3qezHyRJEbHcrFCWWYttWLAgAVYVWvt7qxZ27Qd7keoFKr+cKymKpf/UBU/wDps5TUd6gAf5iiQjvsbP8A8i1vWlV+QH6q+HU1QPslqRiVPxY9vxAXoEFRkI9iU0q7aonLs4SYLXd06eEz6I22OXgksStRUYW840TXAq5czIfeYcp8QNiqhCQC5dTXbV2EQMYvZqo1a4I51w8OH2THSBzcdCPSCFL6zBEJJ1QAwNTz8EqUExsJuK0I9hqD0/PTb1K7yx5DddBp3lMsZuSxmVolztGjmSeqslRQZ2TTWruqbsp91sj7x1MHyI+aNZdEjh9r2VNrBqY7x5l3Mn1TiFZEbIZxtjP8BTfWy5i+GMjYP2BPlKhvsgxNz7uuKjiXVD2hPUnf6KR+2hn/ACYM7PZp5vAVaezy7NPEKJmM0sPrEfmjQLPSaSclgZEpNyiAcFJOKVKReoQ5JWlw4rEQj5bC5ldBAAqxUt7eK03NuzpTc74kK6aaon23VZv2D8NKPiZ/JFAA/s2qZcRtz1dHxXosLzLwnVLLugf/ANW/VenCownDggdwRQuWu1DahymOXT5o6UPxiz7SmRzHeEiRprsgFD0FdtKHYLd9pSaT7w7rp3lukn4J89yFgZxXJPunXkeh6pvh1j2TYJLnEy5x5mE7ptXYUIcPcBvppKE4c3tqrqx91ulPWdfvH8lmLVDUc2gznrUI+6xupHmTlHqiVKiGNDW7DQKBuhaFsNSMFYXEIgIJ7aGf8lPLPT1/vtVL4XWyXFFw3FRp9JhW/wC2O+m0FLmajD/hcHf5VS9R0Q4bgg/AokPWFnUzU2nqB9FhTDha47S0ov6safkiDkEQ4ISVUaJYrlwlQgycsXNbdYoEfLsLFigBdi8/e2P/AKo/+zZ9XLFiKARjBj9vS/tG/VepW7BYsUYTRXAOvotrECICYLpcVwNu6Y8SXT9Aix3+H5rFiBGOQk6p0KxYiQGYA2WvcdXFxk8zBMaomsWKILNBdt2WLFAFU+2j3KX9f+RyqGvsfL8lixEh6U9nX/T7b+zb9FIHrFiCIcLRW1ihBhd7rFixQK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000496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94325">
                  <a:shade val="67500"/>
                  <a:satMod val="115000"/>
                </a:srgbClr>
              </a:gs>
              <a:gs pos="100000">
                <a:srgbClr val="79432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4" descr="http://i1.mirror.co.uk/incoming/article1406453.ece/alternates/s615b/Johnny%20Depp"/>
          <p:cNvPicPr>
            <a:picLocks noChangeAspect="1" noChangeArrowheads="1"/>
          </p:cNvPicPr>
          <p:nvPr/>
        </p:nvPicPr>
        <p:blipFill>
          <a:blip r:embed="rId3"/>
          <a:srcRect b="10511"/>
          <a:stretch>
            <a:fillRect/>
          </a:stretch>
        </p:blipFill>
        <p:spPr bwMode="auto">
          <a:xfrm>
            <a:off x="357158" y="1428736"/>
            <a:ext cx="3071834" cy="4000528"/>
          </a:xfrm>
          <a:prstGeom prst="rect">
            <a:avLst/>
          </a:prstGeom>
          <a:noFill/>
        </p:spPr>
      </p:pic>
      <p:pic>
        <p:nvPicPr>
          <p:cNvPr id="9" name="Picture 4" descr="http://i1.mirror.co.uk/incoming/article1406453.ece/alternates/s615b/Johnny%20Depp"/>
          <p:cNvPicPr>
            <a:picLocks noChangeAspect="1" noChangeArrowheads="1"/>
          </p:cNvPicPr>
          <p:nvPr/>
        </p:nvPicPr>
        <p:blipFill>
          <a:blip r:embed="rId3"/>
          <a:srcRect b="10511"/>
          <a:stretch>
            <a:fillRect/>
          </a:stretch>
        </p:blipFill>
        <p:spPr bwMode="auto">
          <a:xfrm>
            <a:off x="357158" y="1428736"/>
            <a:ext cx="3071834" cy="4000528"/>
          </a:xfrm>
          <a:prstGeom prst="rect">
            <a:avLst/>
          </a:prstGeom>
          <a:noFill/>
        </p:spPr>
      </p:pic>
      <p:pic>
        <p:nvPicPr>
          <p:cNvPr id="28674" name="Picture 2" descr="http://www.familylobby.com/common/tt10517035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00702"/>
            <a:ext cx="3500430" cy="99691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leonardo_DiCapr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707203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94325">
                  <a:shade val="67500"/>
                  <a:satMod val="115000"/>
                </a:srgbClr>
              </a:gs>
              <a:gs pos="100000">
                <a:srgbClr val="79432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cdn-elle.ladmedia.fr/var/plain_site/storage/images/personnalites/leonardo-dicaprio/10135873-1-fre-FR/leonardo_dicaprio_visuel_article2.jpg"/>
          <p:cNvPicPr>
            <a:picLocks noChangeAspect="1" noChangeArrowheads="1"/>
          </p:cNvPicPr>
          <p:nvPr/>
        </p:nvPicPr>
        <p:blipFill>
          <a:blip r:embed="rId3"/>
          <a:srcRect b="9999"/>
          <a:stretch>
            <a:fillRect/>
          </a:stretch>
        </p:blipFill>
        <p:spPr bwMode="auto">
          <a:xfrm>
            <a:off x="5214942" y="1571612"/>
            <a:ext cx="3333750" cy="3857652"/>
          </a:xfrm>
          <a:prstGeom prst="rect">
            <a:avLst/>
          </a:prstGeom>
          <a:noFill/>
        </p:spPr>
      </p:pic>
      <p:pic>
        <p:nvPicPr>
          <p:cNvPr id="8" name="Picture 2" descr="http://cdn-elle.ladmedia.fr/var/plain_site/storage/images/personnalites/leonardo-dicaprio/10135873-1-fre-FR/leonardo_dicaprio_visuel_article2.jpg"/>
          <p:cNvPicPr>
            <a:picLocks noChangeAspect="1" noChangeArrowheads="1"/>
          </p:cNvPicPr>
          <p:nvPr/>
        </p:nvPicPr>
        <p:blipFill>
          <a:blip r:embed="rId3"/>
          <a:srcRect b="9999"/>
          <a:stretch>
            <a:fillRect/>
          </a:stretch>
        </p:blipFill>
        <p:spPr bwMode="auto">
          <a:xfrm>
            <a:off x="5214942" y="1571612"/>
            <a:ext cx="3333750" cy="3857652"/>
          </a:xfrm>
          <a:prstGeom prst="rect">
            <a:avLst/>
          </a:prstGeom>
          <a:noFill/>
        </p:spPr>
      </p:pic>
      <p:pic>
        <p:nvPicPr>
          <p:cNvPr id="27650" name="Picture 2" descr="http://www.familylobby.com/common/tt10517036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5643578"/>
            <a:ext cx="4071966" cy="10001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slie Niels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20" y="0"/>
            <a:ext cx="5286380" cy="6858000"/>
          </a:xfrm>
          <a:prstGeom prst="rect">
            <a:avLst/>
          </a:prstGeom>
        </p:spPr>
      </p:pic>
      <p:sp>
        <p:nvSpPr>
          <p:cNvPr id="31746" name="AutoShape 2" descr="http://www.hola.com/imagenes/cine/2010112950118/leslie/nielsen/fallece/0-165-632/leslie-nielsen1-b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385762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4" descr="https://encrypted-tbn3.gstatic.com/images?q=tbn:ANd9GcTikhaKE-GEzhB8Y_o2qTRhP000tVu5CxVwvrGVR8g6UO43pet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785926"/>
            <a:ext cx="3000396" cy="3810010"/>
          </a:xfrm>
          <a:prstGeom prst="rect">
            <a:avLst/>
          </a:prstGeom>
          <a:noFill/>
        </p:spPr>
      </p:pic>
      <p:pic>
        <p:nvPicPr>
          <p:cNvPr id="9" name="Picture 4" descr="https://encrypted-tbn3.gstatic.com/images?q=tbn:ANd9GcTikhaKE-GEzhB8Y_o2qTRhP000tVu5CxVwvrGVR8g6UO43pet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785926"/>
            <a:ext cx="3000396" cy="3810010"/>
          </a:xfrm>
          <a:prstGeom prst="rect">
            <a:avLst/>
          </a:prstGeom>
          <a:noFill/>
        </p:spPr>
      </p:pic>
      <p:pic>
        <p:nvPicPr>
          <p:cNvPr id="26628" name="Picture 4" descr="http://www.familylobby.com/common/tt10517038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621294"/>
            <a:ext cx="3500430" cy="100335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ndsay Loh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1378" y="0"/>
            <a:ext cx="5332622" cy="6858000"/>
          </a:xfrm>
          <a:prstGeom prst="rect">
            <a:avLst/>
          </a:prstGeom>
        </p:spPr>
      </p:pic>
      <p:sp>
        <p:nvSpPr>
          <p:cNvPr id="30722" name="AutoShape 2" descr="https://cieloalatierra.files.wordpress.com/2010/04/1253053037_lindsay20loha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3786182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4" descr="http://1-ps.googleusercontent.com/x/www.becomegorgeous.com/static.becomegorgeous.com/gallery/pictures/lindsaylohanlongloosecurlyhairstyl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785926"/>
            <a:ext cx="2533650" cy="3371851"/>
          </a:xfrm>
          <a:prstGeom prst="rect">
            <a:avLst/>
          </a:prstGeom>
          <a:noFill/>
        </p:spPr>
      </p:pic>
      <p:pic>
        <p:nvPicPr>
          <p:cNvPr id="9" name="Picture 4" descr="http://1-ps.googleusercontent.com/x/www.becomegorgeous.com/static.becomegorgeous.com/gallery/pictures/lindsaylohanlongloosecurlyhairstyl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785926"/>
            <a:ext cx="2533650" cy="3371851"/>
          </a:xfrm>
          <a:prstGeom prst="rect">
            <a:avLst/>
          </a:prstGeom>
          <a:noFill/>
        </p:spPr>
      </p:pic>
      <p:pic>
        <p:nvPicPr>
          <p:cNvPr id="25602" name="Picture 2" descr="http://www.familylobby.com/common/tt10517039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72140"/>
            <a:ext cx="3714744" cy="106021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onel mess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64357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643570" y="0"/>
            <a:ext cx="350043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E0000">
                  <a:shade val="67500"/>
                  <a:satMod val="115000"/>
                </a:srgbClr>
              </a:gs>
              <a:gs pos="100000">
                <a:srgbClr val="7E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www.thenewage.co.za/cms/gall_content/2013/5/2013_5$thumbimg110_May_2013_121645588-ll.jpg"/>
          <p:cNvPicPr>
            <a:picLocks noChangeAspect="1" noChangeArrowheads="1"/>
          </p:cNvPicPr>
          <p:nvPr/>
        </p:nvPicPr>
        <p:blipFill>
          <a:blip r:embed="rId3"/>
          <a:srcRect l="17479" r="28495"/>
          <a:stretch>
            <a:fillRect/>
          </a:stretch>
        </p:blipFill>
        <p:spPr bwMode="auto">
          <a:xfrm>
            <a:off x="5857884" y="1714488"/>
            <a:ext cx="2873315" cy="3571900"/>
          </a:xfrm>
          <a:prstGeom prst="rect">
            <a:avLst/>
          </a:prstGeom>
          <a:noFill/>
        </p:spPr>
      </p:pic>
      <p:pic>
        <p:nvPicPr>
          <p:cNvPr id="8" name="Picture 2" descr="http://www.thenewage.co.za/cms/gall_content/2013/5/2013_5$thumbimg110_May_2013_121645588-ll.jpg"/>
          <p:cNvPicPr>
            <a:picLocks noChangeAspect="1" noChangeArrowheads="1"/>
          </p:cNvPicPr>
          <p:nvPr/>
        </p:nvPicPr>
        <p:blipFill>
          <a:blip r:embed="rId3"/>
          <a:srcRect l="17479" r="28495"/>
          <a:stretch>
            <a:fillRect/>
          </a:stretch>
        </p:blipFill>
        <p:spPr bwMode="auto">
          <a:xfrm>
            <a:off x="5857884" y="1714488"/>
            <a:ext cx="2873315" cy="3571900"/>
          </a:xfrm>
          <a:prstGeom prst="rect">
            <a:avLst/>
          </a:prstGeom>
          <a:noFill/>
        </p:spPr>
      </p:pic>
      <p:pic>
        <p:nvPicPr>
          <p:cNvPr id="24578" name="Picture 2" descr="http://www.familylobby.com/common/tt10517042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5528994"/>
            <a:ext cx="3357586" cy="102421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don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072066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072066" y="0"/>
            <a:ext cx="4071934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s://encrypted-tbn1.gstatic.com/images?q=tbn:ANd9GcSD5YRLZCmmmgDeV4J55cLjjMS67Y8muiHq2BjqtwttrWd26dmQV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1285860"/>
            <a:ext cx="2928958" cy="4209675"/>
          </a:xfrm>
          <a:prstGeom prst="rect">
            <a:avLst/>
          </a:prstGeom>
          <a:noFill/>
        </p:spPr>
      </p:pic>
      <p:pic>
        <p:nvPicPr>
          <p:cNvPr id="8" name="Picture 2" descr="https://encrypted-tbn1.gstatic.com/images?q=tbn:ANd9GcSD5YRLZCmmmgDeV4J55cLjjMS67Y8muiHq2BjqtwttrWd26dmQV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1285860"/>
            <a:ext cx="2928958" cy="4209675"/>
          </a:xfrm>
          <a:prstGeom prst="rect">
            <a:avLst/>
          </a:prstGeom>
          <a:noFill/>
        </p:spPr>
      </p:pic>
      <p:pic>
        <p:nvPicPr>
          <p:cNvPr id="23554" name="Picture 2" descr="http://www.familylobby.com/common/tt10517043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5591174"/>
            <a:ext cx="2876550" cy="1266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RILIN MONRO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29124" y="0"/>
            <a:ext cx="4714876" cy="6858000"/>
          </a:xfrm>
        </p:spPr>
      </p:pic>
      <p:sp>
        <p:nvSpPr>
          <p:cNvPr id="27650" name="AutoShape 2" descr="data:image/jpeg;base64,/9j/4AAQSkZJRgABAQAAAQABAAD/2wCEAAkGBxQSEhQUExQVFhQXFxgYFxgYFBcUFxYXFhgWFxQYGBUYHCggGholHRYYITEhJSkrLi4uFx8zODMsNygtLisBCgoKDg0OGhAQGiwcHBwsLCwsLCwsLCwsLCwsLCwsLCwsLCwsLCwsLCwsLCwsLCwsKywsLCwrLCwsLCwsLCwsK//AABEIAQAAxQMBIgACEQEDEQH/xAAcAAABBQEBAQAAAAAAAAAAAAAFAAEDBAYCBwj/xAA+EAABAwIEAwYFAgUCBQUAAAABAAIRAyEEBTFBElFhBhMicYGRMqGxwfBC0QcUI1LhcvEVJGKCkhYzNEOi/8QAGAEAAwEBAAAAAAAAAAAAAAAAAAEDAgT/xAAiEQEBAAICAwACAwEAAAAAAAAAAQIRITEDEkETIjJRYQT/2gAMAwEAAhEDEQA/APE0k6aEwSZPCUI0CSTwkmDJQukgEBzCUItlvZ/EV706biOcQPQlaDCfw4xTo4mtb5uH2WdwMVCULc4r+GmJb8LmEes/SEOxHYXFsE92T5AlHtBtl4ShHf8A0ripA7o35kD6rnGdmMVSu+i7h/ubD29btlHsAWEoUrmEWIhcwns9OIShdwnhLY044U8LqEkbJzCULpJGw4hIpymKYJMkkgGSSTwmDJ0kkAoTwlCuZZl1Su8MpiTudmjmTslaFalTLiGgSSQAOZOi9J7H9gWuipWuBfoSDo0DUf8AVoduaXZzsExrmvrO44MwPC2dupXozqwa2ApZZwadUqbWxwtAaBAjkrrKw0IQnF1yGiNTt5LgYok/nIKfu16NA14KZzUAo5mZg80SpYyYunMoz61dDQn7sBRCqujUWtlpmu1PYyjiWOLWsZUgwQwQ6ee4M3kEX1Xj2edma2Gkua7g5xoRqD+X9l9COconBrwWPAc02ggEEbgg6jonKOY+ZYSXrPan+GVN8vwjhTO9N0ln/adW/MeS8uzDA1KFR1Oq0te3UH5EHcdVqVqVXSSTLQJMUiUxQDFMkmTI6SQSQCSSTpgk4CSsYLCPqODWNLnHQBKhJgcufWc1lMEuJgSIG0knYCR7her9ncjZhKQGrz8R/ud9h0Q/st2UdhncVUt43XDRMAC9yQOfTQcloQJdPE36/P8AZQ8mXxrGLIqWgKTMp7sObqY9/L5KsyiQRF9z/sphjR8J036KVvDUnKjj8dMBu1vqNPM/JR1sxDGwddT0hRZ9giz+qzxMNz0Ot1lq2Kc4mTrvzEGw6qftYtjhMmno4qYM7/t/lFMLiOJp6LHMxMNA3t80Zy7Fwxw80TI8sGiw+Yy2SdAum5oCsjQxTiwkn4iR7mB90765FvJa90/RtKWPkXXdOvKyuGxRDb7lG8tfI9VqZFcBgvWO/iPkLcTQ71o/rUhbbibN2/cevNa1h1VbFsDmuadCCD5EQrY1KzT53ITFX89wBw9epScZ4XETzE2Psh5VQZMSkUyZEmSSTBwkkEkgdOmToBwF6b2GwIYym74T8bufDeL7arzjBMDqjAdC5oPkSAfqvYcpoSXDSbTyEfRS8lOQaz1nGwPbrAaS3lIQciBG7YB8yLq7g6nDxUzIJMidDGhadx87rqpSh/ER8VndDsT9FDJuBtDGcDgeXyUeNr/8yzdpH1NwfZWMzy0geESD9PRU2Ujxsc4REGOtli1SQaLBwmDbQoVg8ga8mDBBuOSlFYyep+wRTJGGH1P73W8miAfW6z23JYou7MiAqz8rc2YGv595WslcytahbrEClwmI0267fL6pqjJ/Pz8C1eJy5rzOnON103BsGwRobZfveG8Wbp1I+ybBZuS6BZogF2g9Oa0GKwzTsP2WezPLnG7Xke0fSyBI0dDMw4Q2w5qpmmZBsMFyTfoNz5lZ/DMeyOJw68vQo6zCNMHpqqY2pZx5N2qql2KquO7iR5bIQva63ZjCGmS+mHVHB0v3bxbDysvKM/yR+FcGukzMEtLbAxp118vl041MJTJ0y2RJJJkA6SQSQHadon80TJwkBHInN7+mCDd0TIFjYCCPvuvVcK4g+s8l49h2mQRqD/svWcszHjYx1Rpa6AHjccio+VrHsfDA5sE22HXpKgbieLwk3Fp/fqrmGxFOJ4xH5qh2c4trmkUttx9oUKpFptfhEWj2HtoqGKdJho9UCo4+uTwtv5/UozQwhsXunoLN9QNfVYyqmGLrDYQ1DezdyOW4HU81oaUAAAQBYDkAqNOyuUilI3ksgLkhdNCTmrabiEzwuoUdVyDVq4Q2ur9ZyD416TSvi6LSPzpP1+SvdncUdJuNPwoFXxF+HYz6LvJsYGPMnfmt4pZRqDUk301/JXn/APEKqHvY0NEhpvy0guJBLiYhbXH4sPgC1ttvNZrtRhD3RIa42gkTPOLXVsajlHmdRkafTRRqWqBsCDuDsf2UKsRJJJJg6SQSQHaJ9nstOIrNpjcO2mPCYIG5m/ohiN9kM0/lsSx5008p0KzQ9SwPZLDYSla7yBxPdBd5DZo8kJrcL5a14YfI8XpCL5jXNQu/0gtjzvCz+Bof13SP1CPW65s7uqYQYpZFVIEOMbuIAPoAuK1QU2kCy1+GMN6RdZDPWMJdzvAPLos2SNS29q+WXLnfOZ+is18eKcbuOg5/4VTLPgMc4VnC0Wl8kXU6vj04/l8VUPHPCNmg2VhmY4ij/wC4zTeNfZEW4uLAJVHFwuRdGqVs6SYDtNTdAcC0/L3RrjB0WTq4FsyWgjmP8I9gq0hOX+yuP2LoCgrpq1eFn87zRwEMN/NFokX65QfMHxqR7oS3DV6pvUI8yVxi+z1XhPFUDvdLcaQ450GUMBcaogge4n1VatiHsPdv1GnkrGBqS5sb6+QW5NCtXhaBaBM3vN4RHF5R39GCSORFi08xC5y5zSBqdLStLl1wQVXGOXKvDO0+TvokOcLyWvMEAkRwuE/3D5oHWZEeQPvovoLtNkwr0XgNbx8JhxbMcrb3Xhme4R9N8Ov/ANQ+Fx6DaORVpWIFpJJLYOEycJICQBdhpbBgjkYOyv4TLTUpcTAS4E2tB056W+iqPoubrtNgZHXSyyHpvZDOG1qDOL46fh62/wAK/iABXa7oJXn/AGTe6m91iAR8wt1h295ebhc/k70phw0uHxVvz0WX7Rgl1hPPp0CIYRzgb7LnH4ewLrSYHP8ANVLLmK46lQZdhvCJ1lSZpldYsmiQHAzBBMxpp1VljgHABG6BslG98PI62Kx4cQGPEHZjnC0HkrOHZmJdTbUNWmIPiLAQG24Ya25uF6nVogqI4e+6p76+J+koDk38zAbWYC0//YIHkS1G8IOEwpi2FAHeJTbip2lxfAJ6IFltAPZ3+IcKbD8PEQJG2qvdqvFAT4DC0nkPcwF4aG3uAByaZHyS43yfOuHGIzLCNZLKrD5OHOPqqjc2a+QHgoPnXYhhLnUnkBzi7hc1upn9QEgdNFl8Tk+IoGQLay2THmq6wy6rGNyx7X88dNRTZM0l4iPe+pVbEYeGAlwcTcwZ15xuusAXCo0DkPnP5CXxW8x6PltNoHM/m5RDBYg8SEZU/iA56eSL4GgS4Rsfstxy1o6LbLx/+KmHYyoHD4n625H5/wCCvVc1zJmGoOqPIDWif8LwXtf2gOMq8WjGzwjn1ja2ytEmeKSRCSoZwmSCSA1PYyr4nUzo4SPMW/PJa3E5IHDjaWyNbNDiORnXzWEy2qaVSm4EfCCRP6TsfW/SQvQBieJokAg6HkVPJn6CtwApG3rp6o1l9aGE9R9VVrgE6jqk2sA0gH8lc9Wl3GrwOJY7Ua2VPFMLqjWzobXQahiYiPwqZ+O8QkmfrzCzleFMJyuGp4hP5dHsE9ZWo67eco5l1dTlX00NNkpOpQo6Neyr1MSXHhb6nkt7iWqfFuACH4Rpe5SZjSe0cTWmp0EAj3QShmNei7iq0ixuxDg4eRGoKVrcnCftRhi1pduFHkniYCN0D7UdpTVHdtBHM9Fb7HYvxmnMgNBnrolr6NVqHUgRcKhiqIRhzRCEZm/hBRRGP7SAWG8qhhcIeIVIJbYEdBaUsxr8daNgtPQq02MphuvdgO8/iB+a3OmbdQUyoCLbgI+3EMoUy5xAssuzMhQo8T71XDT+0bT1WcxWYPrVBJ8I2W/aRH1taDPceawBJ8DpH+k7GF55nOXta6QeE6PHCAA6YJaAfI7ar0KnxFmlo3Q7NMhbXbxAbRrwgRqCYgjp9FXHJKzTzCsyCuEfz3KW0hZ3Eb+zYAnr13QBVBBJJJMNJg6FOoGcLy0gC7gCNpuIi61+BohlMguDv7SDadyvNcPXiARxNmYmD6HZajK8azhhjiJM8JvHrpqpZzgaT4qo4uPJSsqwyALz625hSw0GXU5tIPEQFYwFfvLUqAsdS4rnq86VqdQjiGy4xOM3RDF0eG7hBjQXF/RZ/EO1t5LLeI/lmZmvMgAtLRbcRY/L5LTYBee9nq4FV7egPsb/AFW8y5+iWU1W5RlzzCanXaxuo5uJt7lPwy2y877eYp9HECm8nui1rgdr2dbciESW9NT1+3Ubmr2nwzNak/6QXfOITf8AHsJWEd62DYh0sn/yELJ9nW4CsAKuI4XEfCf6YmYADiIJ9dwtLi+wdFwb3dRwJ1JIcD1CPXNTf/P1uheYZRgnmzm/9tQD7qXAYelhz/TaBOpmSfdC827KVKYJa5rhJ1sYAuT62QLCZg+lUawmQSBBMx5fslrIXHx2frlt6N/PiwJudPS6BdocdDTdFaVPwTGyx+cS4uOzUpywAMqSXOJ9Vey/Hu4p2EQD00+yEuqgAjdWsC0kwr2M3Vg05xqGSZKPZDllw4jeeaoZdl5taQtaWhjIEaeRWZPqGWXyO8zZTsGxJF4Ql4a1pBAtzuE9Or4ib2Fp+qD4vEcU3tNyqy6SsZXtcYDRxAkkmBAAty9fmsyrub4jvKhPKw8hZUledMkEkkkwkpkSJuOWiN4J7HGGgDqZ+ZQKVfy8STHJYznDeF5ayq93CxrjYaGQZGmu/wDhS4XG/wAtUJBtPl5XQrBQB4t/JHKWFDwCYiN5Eey5b2rpZq4sV3a68gP3QPPPBLRcq9isYKLQyiwBzt4v6e66pZSO74ql6jtBr6nqg5wzeQ2xDJ/VLT6grf5VV2OosVkcRge6LXfqBB8v8o+zFcFRp/S6x5TslndtTttcE+yEdqanA6nV4Q4A8JkAi+kzsreX15VrG4ZtRha4S0iCs/G8bJlz0zLsry7FDxMNAm0tgN3JOkSTzGyoP/h/VpeKhjw1tiLupmDpJY+CrwyPEUHzRcHN5O5cjsbKHF980Qyk4Om5kCOg8RsieXKLZeDx5X9cuGYzPK8Swf8AyjUO4FR5uXQbusdAfX3Ldi8nAqGq8944fqNwHchOsc1GMnrPI4zwjzl37LUZdhhTAa2zQi+S2M3x+PD+N3V3Oa4ZT81hs7qhlG+puVoc5xXG6NhqsB2mzDjfwjQJ+Oe1RyuoFh8laHswA50FZgFafsv3ZMlzmVB8JEOaej2m8eS6M5wlMuHo+CApNBIEcj+6q4nEtcTwyOkrPVc3IJDjp7KF2bjRsyeQn0upsaojmmMDBwtMk6/tKzucZh3dPXxOsPv6dU9eqGBzndVk8dizUdJ9ByCphjuleFclJJJXYJJJJAdIjkzC55jZpPshqIZPX4XO2lv0IWb0IM0RJC1FANDAHOA6c1mMIA4SPY/m2nsrbn8LSTFhzJsuexa3YhUrt4hwjT81V9rnkSB6kwB6an2Wdp4mBItf8uiAxge0eJ+kxMg85HopN2OO67x8XcdzsreOw5hzDsBHtIKiw9QjxAR05naV0xxk8TuJxufPdK05E/ZvOCD3dSzhbzGxW8wz+IBeY5hhuKHNs8aH7K9kPaws8FaRG/7p99NR6Y2lZV8RRHIeyF4ftNScLPHupTnlIg+Ie6NiSuHUhKz+d5wylYm/zRB+MfXluHiJg1D8I5x/cegUFHsTSJ4qpdVedS5xA9GtgR5ysybb3p5/mfaAulrLT7odh8mr1Lim6Du4cP1XtOD7NUmfBTYzyaAfdX/+CsVsctT9YjlzeXiZ7MVYkloPK5+yoPbUomCPXZe6V8jaRoszmvZnWBPon75fWePjzNmMJN1apYs2+2v5CnzbJTTJ4QR0O/kgT8QRbRUkl6Fy12J9oc073ha0BrWiAB8yeZKCJyZTKsmkaSSSSZEkkkgHTtdF0ySA39LJgMJSqsgnhDjwgyZAJJJ1IP3UGKrsNC3xWlscovOyAYLtJiWNFMVPA0Q1pa0gAaCYn5q3h6z6oLnHygRdTyx+nj/qQMkQFfwuEcY5DbQIdRxAGyM5dW47T/5fl1z5OnlYradB8ypP5M9x3vIifI2B94UbajfFxaAH6LY4HAzgiwiONnsYt9lNrqMPRqbFQY/AB3iGu/Vd0W7HUWPmNUUw1O10rdXbWLJVWBolLs9gH4uuGcThTF3kHbl5n90Q7QZaTdnstn2HyPuKIkeN3id5nb0CrMv139Zz7aTK8E2m1rWgAAQALQiraShw7FeaEpE8qjaxcvXblC8psxyXqtXIUj3KliKibWgrOMBTqtIIHmvL+0mSGmZ9jz6FeoYipdCc4wgqMIITl0Vjx8hJXc1w/A8+cKkumXaNmqSSSSZEkkkgHSSSQDhG8kd3ktc86WaBGm4tH+6Bol2e4e/bxEgG1t5tHlEpUDGEy48UHTYzIINxBFjrsjH/AAZzbtRbFUnNdQp06YNO5c+QOAAaEDY/aEdZhxAXLnvbowy3GI/kqhN9Bcr0unVHdA9EExWHsY5KTKMTxU+E7W9lP419ZDNHRWftLp909LGgDWIVrtDhP6ojcH5IAxpNQNOgMn0ulZtuNFllA1qjeKwFw3nyLv2W+wVOAs12ew8CTqbrWYYWRGcluk1WFFTClKrOkaieVXqFTPKgqoOKtQqjiHK89UMQEmg2uVBVuFJiQoSbJwq8+7U4eHnqswQtt2upyJ5Fd9ispo1mlzmy6XMceVvlLXf/AJVvHeEs79YZJegZj2EBa3uyGQXSSZkACJ9vmshneTuwzg1xaeKS2NYBi42/wqMS7DkkkkzOkkkgEFNhKoY9riCQCJAMEjeDsVCkCgPTsH2gpw7hngpgEiP0xe25stDlmIc9kvYWE/pOoG0rB9jHt4Xm/E7i3P6QDAHPxG/Rafszm4rAtZPCwRLo4idZt5/Jc/ljXi70OvEoQZpVJ2KKtKgr4cVLKWtrBWfO+B3/AFD52QoYL/mB1ErYfywHBbQhXsJgWB8gC5H1B9k/Sj8sQ5dQIA2R3CtsuqLQdh+AKzTohKeO/C/JHbAncn4QEiQbhb9bpncqtUUDlbdTK4qUgN1nVPcUKgVKs1Xa2qrOuiGE4ildVarICOuwyqPwJfIAi0yZAPktSFawPaAS0hDexWY9zX4T8D7HoRoft6rT5tkVU8XgJA1i6pZL2Pq8baruHhn4TcxBv0ut4bYys02VUSCF5l/ELK61Os2o9v8ASc0NpvFwYkkHk6STH+V6mcPwNEoX2ky6picE6iIk8LmlxNi106wTtHqqoy8vFUlPjMG+k4seIItzHuktNoUySSASdMkgDXZrMhSqNkx4pBgu1sQQATe2gW/wuKa2uKTWcI7ux4eFp4ToOfxfNeU038JB5EH2uvRqQcHUi50cMky6buAlo6ADbn7y8k4GPGTROqpsFioqcJ/VYHrsqneAwQZBuFNhsNxHi5XHmFDHtfLofptnXz9kQw9DxT0+9vohWBr96/u22qciDHnPJa2jl0DXlt7qznQUKUD0/YLsK2cMRyXBw5RDtR8GqhrCw6QVZZOkFRV6ZkQEqJSL7KvUuR5fVdcJjQwTb85pFpBJI+XIJNI2YSSSd/oAkKbWjp9Suqle3JVqtccTW8ySfS31K1qM7q1TwrTcD02Xb2bLh1cASq9XGx1+gW5qFbt3VogWULqQEKD+cl2oJ87NVLG5k1oIDpcTE9eQT2TjM8Y0HWw1VtmJsIBgDWPeywvabEO7shsySJ6AXA9SAPda7LJrUmue2ARzgiORBn1S2TD9vqjn1WGkQ6xm4MaRuElu34SIDTAHTi+ZSW2Xz4kkkhUkkkkBJQEub5/IXP0WvxdMDB8fj4xLdQZLjeANAAVk8ADxtAEknT82W7wdAVH8HEJi7QQSAsZdFvVEME8cLY0gAeyKspPjwGCieTZazgALRNrkCfNGTl4DfDAJ0PKFKYa5bvk24yDAd241HEcZaBGw391oKeJJvshGEwnBaeI7k6olT8k9lpbp4jmF2aoKrtbHmnaEclwnNQLl1UarhcVE9jTp2IHX29vmuTWGgI3+wUTzdcNAkjl97o2NOa9FjpBI33iFT/lS0iId13jf7KyafiPX8/PNNwxHsnokJaCPFYzA/PzRV34Zjrl1pjXYWJ6WDlK5g4vQjyUIotJFhafcwUwdmBptbteBNrnhshmb5ZSc08PxieCDHiBbt7+6JGkOW8+2iatTAPmgrGawOSEnieCWzIBIJiZHFB2JK07HQBoAlQYATBN7xy5wun0onknOCV6j0kKrZJxOJJcCeW/mknulp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7652" name="AutoShape 4" descr="data:image/jpeg;base64,/9j/4AAQSkZJRgABAQAAAQABAAD/2wCEAAkGBxQSEhQUExQVFhQXFxgYFxgYFBcUFxYXFhgWFxQYGBUYHCggGholHRYYITEhJSkrLi4uFx8zODMsNygtLisBCgoKDg0OGhAQGiwcHBwsLCwsLCwsLCwsLCwsLCwsLCwsLCwsLCwsLCwsLCwsLCwsKywsLCwrLCwsLCwsLCwsK//AABEIAQAAxQMBIgACEQEDEQH/xAAcAAABBQEBAQAAAAAAAAAAAAAFAAEDBAYCBwj/xAA+EAABAwIEAwYFAgUCBQUAAAABAAIRAyEEBTFBElFhBhMicYGRMqGxwfBC0QcUI1LhcvEVJGKCkhYzNEOi/8QAGAEAAwEBAAAAAAAAAAAAAAAAAAEDAgT/xAAiEQEBAAICAwACAwEAAAAAAAAAAQIRITEDEkETIjJRYQT/2gAMAwEAAhEDEQA/APE0k6aEwSZPCUI0CSTwkmDJQukgEBzCUItlvZ/EV706biOcQPQlaDCfw4xTo4mtb5uH2WdwMVCULc4r+GmJb8LmEes/SEOxHYXFsE92T5AlHtBtl4ShHf8A0ripA7o35kD6rnGdmMVSu+i7h/ubD29btlHsAWEoUrmEWIhcwns9OIShdwnhLY044U8LqEkbJzCULpJGw4hIpymKYJMkkgGSSTwmDJ0kkAoTwlCuZZl1Su8MpiTudmjmTslaFalTLiGgSSQAOZOi9J7H9gWuipWuBfoSDo0DUf8AVoduaXZzsExrmvrO44MwPC2dupXozqwa2ApZZwadUqbWxwtAaBAjkrrKw0IQnF1yGiNTt5LgYok/nIKfu16NA14KZzUAo5mZg80SpYyYunMoz61dDQn7sBRCqujUWtlpmu1PYyjiWOLWsZUgwQwQ6ee4M3kEX1Xj2edma2Gkua7g5xoRqD+X9l9COconBrwWPAc02ggEEbgg6jonKOY+ZYSXrPan+GVN8vwjhTO9N0ln/adW/MeS8uzDA1KFR1Oq0te3UH5EHcdVqVqVXSSTLQJMUiUxQDFMkmTI6SQSQCSSTpgk4CSsYLCPqODWNLnHQBKhJgcufWc1lMEuJgSIG0knYCR7her9ncjZhKQGrz8R/ud9h0Q/st2UdhncVUt43XDRMAC9yQOfTQcloQJdPE36/P8AZQ8mXxrGLIqWgKTMp7sObqY9/L5KsyiQRF9z/sphjR8J036KVvDUnKjj8dMBu1vqNPM/JR1sxDGwddT0hRZ9giz+qzxMNz0Ot1lq2Kc4mTrvzEGw6qftYtjhMmno4qYM7/t/lFMLiOJp6LHMxMNA3t80Zy7Fwxw80TI8sGiw+Yy2SdAum5oCsjQxTiwkn4iR7mB90765FvJa90/RtKWPkXXdOvKyuGxRDb7lG8tfI9VqZFcBgvWO/iPkLcTQ71o/rUhbbibN2/cevNa1h1VbFsDmuadCCD5EQrY1KzT53ITFX89wBw9epScZ4XETzE2Psh5VQZMSkUyZEmSSTBwkkEkgdOmToBwF6b2GwIYym74T8bufDeL7arzjBMDqjAdC5oPkSAfqvYcpoSXDSbTyEfRS8lOQaz1nGwPbrAaS3lIQciBG7YB8yLq7g6nDxUzIJMidDGhadx87rqpSh/ER8VndDsT9FDJuBtDGcDgeXyUeNr/8yzdpH1NwfZWMzy0geESD9PRU2Ujxsc4REGOtli1SQaLBwmDbQoVg8ga8mDBBuOSlFYyep+wRTJGGH1P73W8miAfW6z23JYou7MiAqz8rc2YGv595WslcytahbrEClwmI0267fL6pqjJ/Pz8C1eJy5rzOnON103BsGwRobZfveG8Wbp1I+ybBZuS6BZogF2g9Oa0GKwzTsP2WezPLnG7Xke0fSyBI0dDMw4Q2w5qpmmZBsMFyTfoNz5lZ/DMeyOJw68vQo6zCNMHpqqY2pZx5N2qql2KquO7iR5bIQva63ZjCGmS+mHVHB0v3bxbDysvKM/yR+FcGukzMEtLbAxp118vl041MJTJ0y2RJJJkA6SQSQHadon80TJwkBHInN7+mCDd0TIFjYCCPvuvVcK4g+s8l49h2mQRqD/svWcszHjYx1Rpa6AHjccio+VrHsfDA5sE22HXpKgbieLwk3Fp/fqrmGxFOJ4xH5qh2c4trmkUttx9oUKpFptfhEWj2HtoqGKdJho9UCo4+uTwtv5/UozQwhsXunoLN9QNfVYyqmGLrDYQ1DezdyOW4HU81oaUAAAQBYDkAqNOyuUilI3ksgLkhdNCTmrabiEzwuoUdVyDVq4Q2ur9ZyD416TSvi6LSPzpP1+SvdncUdJuNPwoFXxF+HYz6LvJsYGPMnfmt4pZRqDUk301/JXn/APEKqHvY0NEhpvy0guJBLiYhbXH4sPgC1ttvNZrtRhD3RIa42gkTPOLXVsajlHmdRkafTRRqWqBsCDuDsf2UKsRJJJJg6SQSQHaJ9nstOIrNpjcO2mPCYIG5m/ohiN9kM0/lsSx5008p0KzQ9SwPZLDYSla7yBxPdBd5DZo8kJrcL5a14YfI8XpCL5jXNQu/0gtjzvCz+Bof13SP1CPW65s7uqYQYpZFVIEOMbuIAPoAuK1QU2kCy1+GMN6RdZDPWMJdzvAPLos2SNS29q+WXLnfOZ+is18eKcbuOg5/4VTLPgMc4VnC0Wl8kXU6vj04/l8VUPHPCNmg2VhmY4ij/wC4zTeNfZEW4uLAJVHFwuRdGqVs6SYDtNTdAcC0/L3RrjB0WTq4FsyWgjmP8I9gq0hOX+yuP2LoCgrpq1eFn87zRwEMN/NFokX65QfMHxqR7oS3DV6pvUI8yVxi+z1XhPFUDvdLcaQ450GUMBcaogge4n1VatiHsPdv1GnkrGBqS5sb6+QW5NCtXhaBaBM3vN4RHF5R39GCSORFi08xC5y5zSBqdLStLl1wQVXGOXKvDO0+TvokOcLyWvMEAkRwuE/3D5oHWZEeQPvovoLtNkwr0XgNbx8JhxbMcrb3Xhme4R9N8Ov/ANQ+Fx6DaORVpWIFpJJLYOEycJICQBdhpbBgjkYOyv4TLTUpcTAS4E2tB056W+iqPoubrtNgZHXSyyHpvZDOG1qDOL46fh62/wAK/iABXa7oJXn/AGTe6m91iAR8wt1h295ebhc/k70phw0uHxVvz0WX7Rgl1hPPp0CIYRzgb7LnH4ewLrSYHP8ANVLLmK46lQZdhvCJ1lSZpldYsmiQHAzBBMxpp1VljgHABG6BslG98PI62Kx4cQGPEHZjnC0HkrOHZmJdTbUNWmIPiLAQG24Ya25uF6nVogqI4e+6p76+J+koDk38zAbWYC0//YIHkS1G8IOEwpi2FAHeJTbip2lxfAJ6IFltAPZ3+IcKbD8PEQJG2qvdqvFAT4DC0nkPcwF4aG3uAByaZHyS43yfOuHGIzLCNZLKrD5OHOPqqjc2a+QHgoPnXYhhLnUnkBzi7hc1upn9QEgdNFl8Tk+IoGQLay2THmq6wy6rGNyx7X88dNRTZM0l4iPe+pVbEYeGAlwcTcwZ15xuusAXCo0DkPnP5CXxW8x6PltNoHM/m5RDBYg8SEZU/iA56eSL4GgS4Rsfstxy1o6LbLx/+KmHYyoHD4n625H5/wCCvVc1zJmGoOqPIDWif8LwXtf2gOMq8WjGzwjn1ja2ytEmeKSRCSoZwmSCSA1PYyr4nUzo4SPMW/PJa3E5IHDjaWyNbNDiORnXzWEy2qaVSm4EfCCRP6TsfW/SQvQBieJokAg6HkVPJn6CtwApG3rp6o1l9aGE9R9VVrgE6jqk2sA0gH8lc9Wl3GrwOJY7Ua2VPFMLqjWzobXQahiYiPwqZ+O8QkmfrzCzleFMJyuGp4hP5dHsE9ZWo67eco5l1dTlX00NNkpOpQo6Neyr1MSXHhb6nkt7iWqfFuACH4Rpe5SZjSe0cTWmp0EAj3QShmNei7iq0ixuxDg4eRGoKVrcnCftRhi1pduFHkniYCN0D7UdpTVHdtBHM9Fb7HYvxmnMgNBnrolr6NVqHUgRcKhiqIRhzRCEZm/hBRRGP7SAWG8qhhcIeIVIJbYEdBaUsxr8daNgtPQq02MphuvdgO8/iB+a3OmbdQUyoCLbgI+3EMoUy5xAssuzMhQo8T71XDT+0bT1WcxWYPrVBJ8I2W/aRH1taDPceawBJ8DpH+k7GF55nOXta6QeE6PHCAA6YJaAfI7ar0KnxFmlo3Q7NMhbXbxAbRrwgRqCYgjp9FXHJKzTzCsyCuEfz3KW0hZ3Eb+zYAnr13QBVBBJJJMNJg6FOoGcLy0gC7gCNpuIi61+BohlMguDv7SDadyvNcPXiARxNmYmD6HZajK8azhhjiJM8JvHrpqpZzgaT4qo4uPJSsqwyALz625hSw0GXU5tIPEQFYwFfvLUqAsdS4rnq86VqdQjiGy4xOM3RDF0eG7hBjQXF/RZ/EO1t5LLeI/lmZmvMgAtLRbcRY/L5LTYBee9nq4FV7egPsb/AFW8y5+iWU1W5RlzzCanXaxuo5uJt7lPwy2y877eYp9HECm8nui1rgdr2dbciESW9NT1+3Ubmr2nwzNak/6QXfOITf8AHsJWEd62DYh0sn/yELJ9nW4CsAKuI4XEfCf6YmYADiIJ9dwtLi+wdFwb3dRwJ1JIcD1CPXNTf/P1uheYZRgnmzm/9tQD7qXAYelhz/TaBOpmSfdC827KVKYJa5rhJ1sYAuT62QLCZg+lUawmQSBBMx5fslrIXHx2frlt6N/PiwJudPS6BdocdDTdFaVPwTGyx+cS4uOzUpywAMqSXOJ9Vey/Hu4p2EQD00+yEuqgAjdWsC0kwr2M3Vg05xqGSZKPZDllw4jeeaoZdl5taQtaWhjIEaeRWZPqGWXyO8zZTsGxJF4Ql4a1pBAtzuE9Or4ib2Fp+qD4vEcU3tNyqy6SsZXtcYDRxAkkmBAAty9fmsyrub4jvKhPKw8hZUledMkEkkkwkpkSJuOWiN4J7HGGgDqZ+ZQKVfy8STHJYznDeF5ayq93CxrjYaGQZGmu/wDhS4XG/wAtUJBtPl5XQrBQB4t/JHKWFDwCYiN5Eey5b2rpZq4sV3a68gP3QPPPBLRcq9isYKLQyiwBzt4v6e66pZSO74ql6jtBr6nqg5wzeQ2xDJ/VLT6grf5VV2OosVkcRge6LXfqBB8v8o+zFcFRp/S6x5TslndtTttcE+yEdqanA6nV4Q4A8JkAi+kzsreX15VrG4ZtRha4S0iCs/G8bJlz0zLsry7FDxMNAm0tgN3JOkSTzGyoP/h/VpeKhjw1tiLupmDpJY+CrwyPEUHzRcHN5O5cjsbKHF980Qyk4Om5kCOg8RsieXKLZeDx5X9cuGYzPK8Swf8AyjUO4FR5uXQbusdAfX3Ldi8nAqGq8944fqNwHchOsc1GMnrPI4zwjzl37LUZdhhTAa2zQi+S2M3x+PD+N3V3Oa4ZT81hs7qhlG+puVoc5xXG6NhqsB2mzDjfwjQJ+Oe1RyuoFh8laHswA50FZgFafsv3ZMlzmVB8JEOaej2m8eS6M5wlMuHo+CApNBIEcj+6q4nEtcTwyOkrPVc3IJDjp7KF2bjRsyeQn0upsaojmmMDBwtMk6/tKzucZh3dPXxOsPv6dU9eqGBzndVk8dizUdJ9ByCphjuleFclJJJXYJJJJAdIjkzC55jZpPshqIZPX4XO2lv0IWb0IM0RJC1FANDAHOA6c1mMIA4SPY/m2nsrbn8LSTFhzJsuexa3YhUrt4hwjT81V9rnkSB6kwB6an2Wdp4mBItf8uiAxge0eJ+kxMg85HopN2OO67x8XcdzsreOw5hzDsBHtIKiw9QjxAR05naV0xxk8TuJxufPdK05E/ZvOCD3dSzhbzGxW8wz+IBeY5hhuKHNs8aH7K9kPaws8FaRG/7p99NR6Y2lZV8RRHIeyF4ftNScLPHupTnlIg+Ie6NiSuHUhKz+d5wylYm/zRB+MfXluHiJg1D8I5x/cegUFHsTSJ4qpdVedS5xA9GtgR5ysybb3p5/mfaAulrLT7odh8mr1Lim6Du4cP1XtOD7NUmfBTYzyaAfdX/+CsVsctT9YjlzeXiZ7MVYkloPK5+yoPbUomCPXZe6V8jaRoszmvZnWBPon75fWePjzNmMJN1apYs2+2v5CnzbJTTJ4QR0O/kgT8QRbRUkl6Fy12J9oc073ha0BrWiAB8yeZKCJyZTKsmkaSSSSZEkkkgHTtdF0ySA39LJgMJSqsgnhDjwgyZAJJJ1IP3UGKrsNC3xWlscovOyAYLtJiWNFMVPA0Q1pa0gAaCYn5q3h6z6oLnHygRdTyx+nj/qQMkQFfwuEcY5DbQIdRxAGyM5dW47T/5fl1z5OnlYradB8ypP5M9x3vIifI2B94UbajfFxaAH6LY4HAzgiwiONnsYt9lNrqMPRqbFQY/AB3iGu/Vd0W7HUWPmNUUw1O10rdXbWLJVWBolLs9gH4uuGcThTF3kHbl5n90Q7QZaTdnstn2HyPuKIkeN3id5nb0CrMv139Zz7aTK8E2m1rWgAAQALQiraShw7FeaEpE8qjaxcvXblC8psxyXqtXIUj3KliKibWgrOMBTqtIIHmvL+0mSGmZ9jz6FeoYipdCc4wgqMIITl0Vjx8hJXc1w/A8+cKkumXaNmqSSSSZEkkkgHSSSQDhG8kd3ktc86WaBGm4tH+6Bol2e4e/bxEgG1t5tHlEpUDGEy48UHTYzIINxBFjrsjH/AAZzbtRbFUnNdQp06YNO5c+QOAAaEDY/aEdZhxAXLnvbowy3GI/kqhN9Bcr0unVHdA9EExWHsY5KTKMTxU+E7W9lP419ZDNHRWftLp909LGgDWIVrtDhP6ojcH5IAxpNQNOgMn0ulZtuNFllA1qjeKwFw3nyLv2W+wVOAs12ew8CTqbrWYYWRGcluk1WFFTClKrOkaieVXqFTPKgqoOKtQqjiHK89UMQEmg2uVBVuFJiQoSbJwq8+7U4eHnqswQtt2upyJ5Fd9ispo1mlzmy6XMceVvlLXf/AJVvHeEs79YZJegZj2EBa3uyGQXSSZkACJ9vmshneTuwzg1xaeKS2NYBi42/wqMS7DkkkkzOkkkgEFNhKoY9riCQCJAMEjeDsVCkCgPTsH2gpw7hngpgEiP0xe25stDlmIc9kvYWE/pOoG0rB9jHt4Xm/E7i3P6QDAHPxG/Rafszm4rAtZPCwRLo4idZt5/Jc/ljXi70OvEoQZpVJ2KKtKgr4cVLKWtrBWfO+B3/AFD52QoYL/mB1ErYfywHBbQhXsJgWB8gC5H1B9k/Sj8sQ5dQIA2R3CtsuqLQdh+AKzTohKeO/C/JHbAncn4QEiQbhb9bpncqtUUDlbdTK4qUgN1nVPcUKgVKs1Xa2qrOuiGE4ildVarICOuwyqPwJfIAi0yZAPktSFawPaAS0hDexWY9zX4T8D7HoRoft6rT5tkVU8XgJA1i6pZL2Pq8baruHhn4TcxBv0ut4bYys02VUSCF5l/ELK61Os2o9v8ASc0NpvFwYkkHk6STH+V6mcPwNEoX2ky6picE6iIk8LmlxNi106wTtHqqoy8vFUlPjMG+k4seIItzHuktNoUySSASdMkgDXZrMhSqNkx4pBgu1sQQATe2gW/wuKa2uKTWcI7ux4eFp4ToOfxfNeU038JB5EH2uvRqQcHUi50cMky6buAlo6ADbn7y8k4GPGTROqpsFioqcJ/VYHrsqneAwQZBuFNhsNxHi5XHmFDHtfLofptnXz9kQw9DxT0+9vohWBr96/u22qciDHnPJa2jl0DXlt7qznQUKUD0/YLsK2cMRyXBw5RDtR8GqhrCw6QVZZOkFRV6ZkQEqJSL7KvUuR5fVdcJjQwTb85pFpBJI+XIJNI2YSSSd/oAkKbWjp9Suqle3JVqtccTW8ySfS31K1qM7q1TwrTcD02Xb2bLh1cASq9XGx1+gW5qFbt3VogWULqQEKD+cl2oJ87NVLG5k1oIDpcTE9eQT2TjM8Y0HWw1VtmJsIBgDWPeywvabEO7shsySJ6AXA9SAPda7LJrUmue2ARzgiORBn1S2TD9vqjn1WGkQ6xm4MaRuElu34SIDTAHTi+ZSW2Xz4kkkhUkkkkBJQEub5/IXP0WvxdMDB8fj4xLdQZLjeANAAVk8ADxtAEknT82W7wdAVH8HEJi7QQSAsZdFvVEME8cLY0gAeyKspPjwGCieTZazgALRNrkCfNGTl4DfDAJ0PKFKYa5bvk24yDAd241HEcZaBGw391oKeJJvshGEwnBaeI7k6olT8k9lpbp4jmF2aoKrtbHmnaEclwnNQLl1UarhcVE9jTp2IHX29vmuTWGgI3+wUTzdcNAkjl97o2NOa9FjpBI33iFT/lS0iId13jf7KyafiPX8/PNNwxHsnokJaCPFYzA/PzRV34Zjrl1pjXYWJ6WDlK5g4vQjyUIotJFhafcwUwdmBptbteBNrnhshmb5ZSc08PxieCDHiBbt7+6JGkOW8+2iatTAPmgrGawOSEnieCWzIBIJiZHFB2JK07HQBoAlQYATBN7xy5wun0onknOCV6j0kKrZJxOJJcCeW/mknulp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429124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6" descr="http://a3.files.biography.com/image/upload/c_fill,g_face,h_300,q_80,w_300/MTE5NTU2MzE2MzIyMTA0ODQ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928802"/>
            <a:ext cx="3286148" cy="3286148"/>
          </a:xfrm>
          <a:prstGeom prst="rect">
            <a:avLst/>
          </a:prstGeom>
          <a:noFill/>
        </p:spPr>
      </p:pic>
      <p:pic>
        <p:nvPicPr>
          <p:cNvPr id="9" name="Picture 6" descr="http://a3.files.biography.com/image/upload/c_fill,g_face,h_300,q_80,w_300/MTE5NTU2MzE2MzIyMTA0ODQ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928802"/>
            <a:ext cx="3286148" cy="3286148"/>
          </a:xfrm>
          <a:prstGeom prst="rect">
            <a:avLst/>
          </a:prstGeom>
          <a:noFill/>
        </p:spPr>
      </p:pic>
      <p:pic>
        <p:nvPicPr>
          <p:cNvPr id="22530" name="Picture 2" descr="http://www.familylobby.com/common/tt10517046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1" y="5572140"/>
            <a:ext cx="3732577" cy="10001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k Zuckerber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230564" cy="6858000"/>
          </a:xfrm>
          <a:prstGeom prst="rect">
            <a:avLst/>
          </a:prstGeom>
        </p:spPr>
      </p:pic>
      <p:sp>
        <p:nvSpPr>
          <p:cNvPr id="26626" name="AutoShape 2" descr="data:image/jpeg;base64,/9j/4AAQSkZJRgABAQAAAQABAAD/2wCEAAkGBxQSEhQUEhQVFBQVFRcXFBcUFBgXFxcVFxcWFhQVFxcYHCggGBwlHBUUITEhJSkrLi4uFx8zODMsNygtLisBCgoKDg0OGhAQGCwcHB8sLCwsLCwsLCwsLCwsLCwsLCwsLCwsLCwsLCwsLCwsLCwsLCwsLCwsLCwsLCwsLCwsLP/AABEIAQAAxQMBIgACEQEDEQH/xAAcAAABBQEBAQAAAAAAAAAAAAACAQMEBQYABwj/xAA/EAABAwIDBgQEAwYFBAMAAAABAAIRAyEEEjEFQVFhcYEGIpGhE7HB8DJCUgcUI4LR4TNiY3KyJDSi8RZDkv/EABkBAAMBAQEAAAAAAAAAAAAAAAABAgMEBf/EACMRAAICAQQCAwEBAAAAAAAAAAABAhEhAxIxQQRRIjJhE3H/2gAMAwEAAhEDEQA/APIyEhCdIQlq6zAbIQlqdISQkOxnKkhPFqHKkOxuEdOiTcCb7tfRT8Ds81CIsAQHGJHL6DuFsdn+HGMDSQJMZswsTrItuOhUSmkXGLZS+GNgZpqVBYSA2SAYs6SN26JvBC1uApvDpLIGjXOBAaNwAaLQBpzUpzh5WAtaG2nzaaQNfkpWJrMuBUMtH4oFptExwt9yuWUrZ0xjQ2/DMbD4DnN3wSAe91KfjgwgOeQ7kS60xN/u6qjXNIF7XF0CdeOp0j1PyUbaLx8NzzdzmkAGx83Hjp7qWyjRuxjHtgyf95McOEDTgq+ptJmZ7XhroHkzDMBa3m6Rv4rNUtuusHRANjPC4OhvchN1tsNqEFtvy3iMoABJt1Sthg0ztm0qrIdTa4GCTprr01PW2qg0/CFC4ksBtBax5EaAfEBj0tCjDar8wa0x5QRfhGvvboprdpOJE2cLOuQTreGknd76KlJ0JxRm/EPhJrTNN+e+hY1rhGg8ovNrLDVqJa4tcII1XrNSuH+QAkaebXlB1/NIWa8X7IkhzROVt8oJ01E8LyOh1m2kNTNMznBVaMPCROFu4pAwmY3XPJbmIC5dC5IBFyVIigESrkqQFuV0I4XQugxGyEmVOEJIRQDRCm7I2U7EPyNsAJcYnK0amB2EbyQo0LceHaLW4drWg5qrs1UjXKCWhs7t/q5Z6ktqNNONsdwuzW0QIAYzXOYL3X1nmRYDlqkrVnzmyhgAytJcMzgBEtb29k87GtqVQDLsrjpdjWs/NJsZg/d1F2rjQXRF44AW0gdJ91xNnWvwk7PGYOc95ibFzhrGbQaQIEdOKjbRxj6TyATlzEEf5gLiCmKFIsJEyTEwQLAae7iou0MTYkH8ROmpmST6qWUhs7TInK8N4i57C1u6B+0C5tweuoCrmUiTy4q0oOBIpgTcEncIM90hq2O7P2W2sfMHNLicpzZW84y9LKvxuEFMw3NZ2Ui1onXeJuecG5Wzo4qgG+Z2XqDJPX73LN4+m1xc5p3nUa77zqLe6ExuJFo1xnBETEenLfeFaYfC1ZLntdDpgjL+Y3kO1B15Ss6KTpzgX3GL3sFft228UhmBcIGaRbkQRv4oJJtUPpNGYg7oBkixnNwv87JzD1Q8zEgm43xAnqqynXaWPJJu2Gcd0iOET3HNO7HxWUuuRYNBaNJ1vfdu+iLGVXifYbmHMwH4My64IZxIAGn2VmKoMEAQ1pvzdxPPlu9169hqDngte+x4gX45twt1WC8XbLFN9jDRMAAxffp79F0ac7wzCcKyjKkIYTz28J7oIWxkBCSEZCRAAJUsLkAXsLoRQuhbmI2QkhOEJIQAjKcre7NPwcNkYJqvYZJAMFzIYONmumP83VYvBUWky4kAa8yfwieZt6nctNgqxa6qN7WkgjQO8zbXvEjSdFz674RvorsjbEluYAA5Zzzv3QOInMo9THDMS4ebla/I6gKz8P0w+jVyxmc9rATuAElxiPKBe3DiYVNjNnkVspdJLvMRENE2EbjEe65ZI6EwRWfVdDYE75PzVizZ2Yb77+HT0CmvwuUCAOx+am7OYpZrFETCeHMx87zHAAAn2Whwfh6kBDW996kUKeiscO2yk0SKfF+FGG4meEkSoZ2Y9st/d3uB0LbnvIuttQKs6CKE2ebYHwTUe7M+abeDgCfTUKPtTwe4vDKDi4H8XAHnu07r15jBvS/DG4CyvaZ7keVUPBjmZc7hAMQ0abpWb8QbJfhXgXg6Ra09F7tXw+Ybrct3BZzxTsUVaW4ls5ZE8yJUtUUnZ5lsvEWLg24080a84HzCPHYcVW56ovuAm0xJ8xJPy0R4duTyuFrgjuN3GUbabambLmk6DdfieqIsmSPPsZRyuIkAcmiCDzAB7EbioBCvtu4D4LsjzDzfKDJaNI4btJ3KkIXdHKOJrI2QhIRkJITEmAuRQuQMvoSQiXLYxBKSEZCSEASNngFzQbNBzH2G/wBuqs8ScpN4LnQOwzT7/NVeAZNRgJsXAH152VhtYn4jXRDRJHCJMHnYLl1+UdGjwNUscadmkgmXHraT8k14dcS8k6k+51UXEVYqjnb/AMp+oVh4aE1oH6rd1zm6PSKFJrywECMo/uVGxeFDahyiBuVzsbCtlz3/AIGCT9BZU+19uMNQ5W2FuaqX1LjyTMOrOhTWVpbcj8lu6udm7fpmzvKVjRrZf0KSs6LVXYPGNdcGVYsqBUkTJkphTjSo7KgmE98RosXAd1RA4oeMEghSS4cVFxDrIYI838UYIUnPeNIzd7D6rK0NpkwbRuJ9oXpviHJHnjKRed/JeVYXDMcGPECDlIJi8Q09DB9FFFSZn9v1Jqnqfmqsqyx1NznGdel+cx191Dq0Yjou6NUkcL5GIQkIykVCAXJSEqVAXgXLguW5kIuKVcgAsNTJe0DUkAdzC0u28OHyGwC0Q2N8EiettLd1S7Hp/wAVhNocI67lbfEmq4aQ6y4/JdNI7fFhuTZncRhXGsy2gzO4WuLjotx+zPYodNR14aXDqfK32VdjMK0gkakRPAGAV6J4GwzWUXvAgOdAHBrdAso5ZUltZB8T1zSY2m0w4+Z0c9J7LLYeuxhGfXcIknspXiDEufXqOMnzEDpoFUfuLyQRBJ1M9bBJu2XHBrcPXp1BAbeNM1MH0L5VbjqLQSG2cNWuBBHCx166LNUfC+I/eKdSkGmBDg/K5pkEEETEQStJtvZL2fDFKXhrWh0mIIADnNLtAeBQ0EW2+KHdk7UcxwG6Vv8ABuzMzBeV4W1QDmF6xsp38IDipTyW7qypx+Kc02JlVBpue6S8g+qsfFtI02fEF+xJtfcvNtrbeqUG/E+GHidHuJ15Cw0RVugulZ6jgsPXaLPD53Hd0Ul+OLDDwRNv7rI7E8QsqN0FOzMtWg4lkuaCGvY7QzY8xqtRhcR8ZhDwM7fK7gd4I5EEHuiuhcqzLftHx2SmwDVx+/msBstzmm8X1Eg67zGn9lqf2oMM0Rew3azPDssVhmFzy+HCNLQY4W5JUTJ5NM2izLmLGNa3VxkelrrD7TrB9QkRl/KAIAHBWO28S45W5jBaCR66qnIXXpRxZy6ks0NoSEZCSFqZjaVKQuSAukiQFEtjM5cuK4IAco1S2IMfTj9FfYEgzX0GW/8AvkN+UlZ1XuxgalGvSbMjI5oOt5zdNB6hc/kQuN+jq8TU2zr2SqVd1RxDbNjQDU/l916H4bxP/S0xpIlYLw1h306lF1VpaxzjkLtHETEfzQt0anmMWE6DT0XLB0dWorZG2nRGeQNd+9QxshxOZp9h/RWeOqCQpGGfACmXJcI4Kamyo3UegUbH1nBpmy0GLq2WW2vVHFTZVFbgjNVvVepbMs1vZeU4V0VAeBXquyTNIFHY6+JK2lTc9kN1+929Y3HbPpPJbiqILD+bKY75bjut1TKWpQB3K+TFYwZfB7AwvwslJzcpMkNMzprN+Cttl7OLOnvG4Hip9HCtabAen1T7zCT9h+I898V7FOLxNKnmygBzyYmzSbDu4LP+LtnGnSptaAR8WSQIdAYbkjUk8eXBeh4F7XYmrMS2mA2f8ziXR6BYfxtinNzGpqHBoA0Agl2u/T1SKr4s80xxBeYM34bhooydqmTPr/ZNL0EqR5j5EKEhGkKYDZCREQuSGWoRJuUsrQzCSoZXBOwCVhsLFNp1Rn/w3gseeDTHm7EAquXJNWqHFuLtHqmMohoo0m/xXUTLXuiHg+cEDkDrylSy6F59h9ulzWsfJLW5WnWREDXsFtsTV/hsdxaD2IlefOLi6Z6UZqStEepiZqRwVtQrCOyylOrLyVKxO0MgtqsmbJ0Wm19oBjdb8FlKz88k9kOJxJfqovxCNCnQtyL3YuEzN4nmvRti04owV5Xs/appm0dFttm+I5YIaSTuGqKyPdaNS2rAngncPjGv0PZVWz8Q+q05mZBzILjzgaBUGNxRw+JjQO0RdBtTPQGgJnEusoOAxkt1lJjMQneDPbkq6GGcMQ14P4m5j0/9Ly39o22fjYp1Nn+HR8n+6p/9rzx81uy9c23jW4Sg+s+AGsABJu5wADWgdV881nlxLjcuJJPMmSttCGbM/J1PiojRTZThQFdRwArilXIECQuSlcihk4JUAKIKyQlwSSuQAS6UKVABMfBBGoMjqLr0rHGKNMf6bP8AiCvM3Gx6L1HatPyM/wBjR6NAXN5HCOrxuWUuz2AlvU/SE74gwpBaRplJjnZR8NUynurzaozUmutb6rjOzoww25SkNILXTEEFTA8bwR1CTa2yWOcHixBBnmN6k4bazaJb+8UnlopwXNaHDNMnfYHiVTEkybsqlh3GHWPqFtdi4DDtEh4J3EfVUWzaWAqsYBWozLbfEDXaEkZZB3bwp+I2VhGlwbXaHOyNa1tUTmJgwJ37+HJFjtcZNVTjcR2WQ8fsHkqNPmaRPQ2lQsZsfFPxQZhazmUQIe4wfNJ8rN5iLk2WgxmwQKbWOe6o7QufEnnayHwPhpg7Erk02k2spT8QGy57g1jbucTAAGpPZO0MOGNDR0WX/aNjfhYQ0wfNWcGfyjzO7Q2P5koRtpEznSbM5+0bxQ3F1RTpOJo09CNHv3ujhuHdYgokK74x2qjz5ycnbBKGERSKiAIXFEQkIQAELkpXIAlBECmwUQVkhrkKUIAJKhlcgDqmh6Fev7Roy0t3gCOwXkJ0XsmJdFTuubyOjq8fsx1YQ4qxwuIzMylFtfCQfl0VfRMELkaOpMKsyJBTuAdlN9Nym18JmALU1TwhG5NGkJOLtFozB4dwzBtPMYBmm0m/UclZYbZNDKDOdw/C1rIDTxk2HZVWEZfRaLZzTwTVGktUs9nUcomIKXEC8p1ij4xwg80nk528kaq7U8l47442v+84k5T5KUsZzM+d3ciP5QvQ/E+NLcPXLTBbTcZG4nyt9yvHF0ePG7ZzeRKlQBSJSkXQcwhSJVyYAFJCIpCgEAQuRJEgHQUUoAUQVCCBSoUQQIVKEgShACr1zEvnK4aOa0+oB+q8jXqODqZsLh3f6VMd2tDT8lhrrCOnx3lolbRZmaDyWfy3haOsw/DHRZrFVb81zM6S42NjBOUrR4fDNK87OLh2YLVbD220iCYKmi4s01HAt4KwpYcBVeG2iCdVKq7UYLTdMTbJdd2UKixuMJMNuTp/VNY3axqHKy5PBS9m4CLm7jqeCTEjO+M6Xw9n1uLiwE8SXsleTFevftP/AOzgb6rJ/wDI/MBeRlsarq8f6nL5H2GyEhRJCug5wCkRJEhglCiKRAgVyVckM4FGE2jCaEEiCBEEAElXDhvV9s3wliKsFzRRZxqWPZg83qAqEUYXo/hR+fA0x+hz29sxcP8Al7LtmeE8PSIzA1nRJL7N7MH1lXlGoHB7WgNDIDQBEDpuWWssG2g/kCHzTI5LH7Rb5jHdaYPs4LPYrVcjOxFTVMapkYkg+V0K5pYcO1Cm0dls3N9lI9pUYTHYg2aXFX+zdnVql6j8o3ga+qs9nbPHALQ4agBp999yQJDWzNmhggCPmVcMbFkNIAJ2UhldtKiH+UgEHUESDuuCsV4j8O06QFZraZpZoqsdTBcQ6wLHi4gxr67lvaglyw3jnasuFBhs29SP1bm9vqno7v6Uhau1aeTKt2Lh6j4aatOeYc0eon3VTtnYtTDEZy1zTIa9psY3Qbg8vmr3AuOfNwCnV6oqeVwzgGCIBBO/ruXbuk9SlwcFJQt8mAKQrWbR8L5vNQ8p/Q+QP5Xadj6rN43A1KJiqxzDukWPQ6HstWiEyKkhEkSAAhciXJAAEQQq/wDDfhipihncfhUAYNR35iNWsB/EfYc9EDKnCYZ9VwZTa57jo1okrXbO8F5QHYt+X/SYRm/mdoOg9VpcGaOFZkwtImdXO8odzc4+Z3QADgkBe45nVC3lTAaPXWe6afpWFe2Hs7CUqP8Ag0mtPECXHq4yT6qXUfAJcQ0by4gfPoVWVMKSD/Fq9M/zVf8AuTmGWwTxNz7p/P0kL4lycfd4Z5iGnz/lbIi36nb50CLY7XE1HD8LWNH8ziSPQMPqoOFrE06mYXgC2m8q48NVA6lWbvDmHsWkD5e6ymnUr/DXTatFaakSFS4p9yrTaQyOKqDdch2j2AqmYV/hKc8FSYOkJWgwVkhlrhaQH91Y01X0aqlsqJDLBhRhyhNqqm8ReKmYYFjSHVo03N5v/ohRbdImUlFWx/xPt5uFYQ0g1XDyDgP1nlw4nuvL6lQuPEk+51KTE4x9VznvJc5xkk7z97lMwOHjzOGvtNp5LqSWlG+WccpPVl+EqgAxknX67ggw1R26wQYh+hAlo9Aef9UNPMeS10UqvtmWo3dFnTqAauJUxj5blcA5p1a4Ag9iqujSKm0yBqtjMrto+FKVS9I/Cdw/Ez01Hb0WW2nsKtQu9kt/W3zM7nd3hehUsU0aqXSxrTuScUxp0eQLl6livDeDqnMaeUnXI4sB55RaegSJbR2YfwjsYYmscw/h0wHPvEzoJ4WP2V6FXrNbAbuEN4Bo0DQLNHILP+D6fwcG6obGq6f5R5Wjucx7p6liMxM70KKBtkmtiuaYOJLU1VaDfcPsfVMPOqoRPpbQ4+6nUq7SLFUGS90OYsMg2RYUaRlHM14HDvofrCqtj7SNGqCfwnyvHI7+xg+vFO7L2iAfxG9oJUDbFPK4kaGSP/fJYv7NPs1WEmujReJKHlJ3g+yy+Zdh9vZKZZVJc0iAZuI07KANr0v1ey5pQaZ1R1ItFxh8QQrbCYgrMs2vS/V7I/8A5HTboCfZRsk+i/6RXZtaGJUmttSnSEvcGj70GpXnFfxNUdZgDRyufVV9So+oZcSeq0jovszl5C6Nftvxo50soSwfq/Men6fmsu2XGTcnuepS4fCcoUxoa0ffutY0sRRzyblmQWHpRc/fTifvrIc/NyH3fqoZrIDifuVcY07eWQ5dInN8twSE6MWR+k9oPsqh1dD8UocI8gpMunY1p3lnW4SOLgJ/ENZaZHXp1VS2U5QzM/C4j74JVOPDv/R3F84LFmJO5SaVYqEyuD/iiD+tv1ClGlFwQ5vEad+CqOqm6eGS4PlZRPp1yuUD4i5akETxBX+Dh202HysyMHMNBv3TGy6+YA8Qovi6pLCRofhuHRzSR81B8M4i+U7ojpvWalk0o09KpMTx+yjdSmSCNNygvMOI/wA0KVRqaBaWSATCcDg4XgeqNgHLsmHsCADZh2gyBfinMVi2ObD/AL104fe5Nhyr8Y+ZWc4qSKjKiHi8IHfhdM7iY9SbH2VF+5ukiD2BVw+lYwY+94TAc4a36BYtTX6XcSNTwJ/SVKpbPP6YjiQuZWKcbWPHVC3ie0fp4QDeB0/uikDS/P707ck0HowFWy+WLd6Q4ax6Jpzzx91xC74a0SoiwQUoYiDE4GoAEU0RaAuISFyYCtJUun5dSo9JyGo+UASaledEuHrua7yGN5G4/wBFBDrg8kWGrTUPKymSUsMabXBdNr0nfiPwzvBuOo4JFBfdIo2TXEit0e0V/iX/ALeieNGgD1DYKotm1sr2nmr3bLs2DpRuY2fRh+TlmqJR2M3mLHmMcj7JqmYmUeIcSY4AT6CfqmHD79VuQS2P0ujNRMU3/e9E9yBAvqKNVclqnVRajlLYxSU0amu9MVHJvMpsB2UrSm2lFNkAPNKdamGp2m5MQcpQgc3eua5MQ8XLgU0aoRCuEDFfCju1iUdas3mIQ4Vs3SYDxsEzVepZFlArNM2TYISo+Ai2TeTxKgYyraFa7JZDeylcj6H31IXKLWqXK5VZNDPxM2FYDvZA/wB4aWt/4QqDDm6s8FW/6c8WOn/8uD/k53ooVCj/ABg3i8DsTZZM1NyxlpO8MJ7gpp6l1R+Lh5fYqI9wEDl9VuZiB339UD3cT6LnmFHqOv0SGIXKLVKdeU29+9QxkUjigcUVR/RATvSEwgU+Co4TwQAYRAoQnMs6JgOUnTbehLSEyXX5qT8XimIaLJSOYkpu80ahPVRZAEStdTMA3yhQ61I8QpmCfuSXI2Sawsq6o+6s8SICp641VSJRW4t0vAWiw4y0uyzOtUBaLGOysaPu6mPZTIzLyVyfwwAF+0Fcs3qpOilptn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6628" name="AutoShape 4" descr="data:image/jpeg;base64,/9j/4AAQSkZJRgABAQAAAQABAAD/2wCEAAkGBxQSEhQUEhQVFBQVFRcXFBcUFBgXFxcVFxcWFhQVFxcYHCggGBwlHBUUITEhJSkrLi4uFx8zODMsNygtLisBCgoKDg0OGhAQGCwcHB8sLCwsLCwsLCwsLCwsLCwsLCwsLCwsLCwsLCwsLCwsLCwsLCwsLCwsLCwsLCwsLCwsLP/AABEIAQAAxQMBIgACEQEDEQH/xAAcAAABBQEBAQAAAAAAAAAAAAACAQMEBQYABwj/xAA/EAABAwIDBgQEAwYFBAMAAAABAAIRAyEEEjEFQVFhcYEGIpGhE7HB8DJCUgcUI4LR4TNiY3KyJDSi8RZDkv/EABkBAAMBAQEAAAAAAAAAAAAAAAABAgMEBf/EACMRAAICAQQCAwEBAAAAAAAAAAABAhEhAxIxQQRRIjJhE3H/2gAMAwEAAhEDEQA/APIyEhCdIQlq6zAbIQlqdISQkOxnKkhPFqHKkOxuEdOiTcCb7tfRT8Ds81CIsAQHGJHL6DuFsdn+HGMDSQJMZswsTrItuOhUSmkXGLZS+GNgZpqVBYSA2SAYs6SN26JvBC1uApvDpLIGjXOBAaNwAaLQBpzUpzh5WAtaG2nzaaQNfkpWJrMuBUMtH4oFptExwt9yuWUrZ0xjQ2/DMbD4DnN3wSAe91KfjgwgOeQ7kS60xN/u6qjXNIF7XF0CdeOp0j1PyUbaLx8NzzdzmkAGx83Hjp7qWyjRuxjHtgyf95McOEDTgq+ptJmZ7XhroHkzDMBa3m6Rv4rNUtuusHRANjPC4OhvchN1tsNqEFtvy3iMoABJt1Sthg0ztm0qrIdTa4GCTprr01PW2qg0/CFC4ksBtBax5EaAfEBj0tCjDar8wa0x5QRfhGvvboprdpOJE2cLOuQTreGknd76KlJ0JxRm/EPhJrTNN+e+hY1rhGg8ovNrLDVqJa4tcII1XrNSuH+QAkaebXlB1/NIWa8X7IkhzROVt8oJ01E8LyOh1m2kNTNMznBVaMPCROFu4pAwmY3XPJbmIC5dC5IBFyVIigESrkqQFuV0I4XQugxGyEmVOEJIRQDRCm7I2U7EPyNsAJcYnK0amB2EbyQo0LceHaLW4drWg5qrs1UjXKCWhs7t/q5Z6ktqNNONsdwuzW0QIAYzXOYL3X1nmRYDlqkrVnzmyhgAytJcMzgBEtb29k87GtqVQDLsrjpdjWs/NJsZg/d1F2rjQXRF44AW0gdJ91xNnWvwk7PGYOc95ibFzhrGbQaQIEdOKjbRxj6TyATlzEEf5gLiCmKFIsJEyTEwQLAae7iou0MTYkH8ROmpmST6qWUhs7TInK8N4i57C1u6B+0C5tweuoCrmUiTy4q0oOBIpgTcEncIM90hq2O7P2W2sfMHNLicpzZW84y9LKvxuEFMw3NZ2Ui1onXeJuecG5Wzo4qgG+Z2XqDJPX73LN4+m1xc5p3nUa77zqLe6ExuJFo1xnBETEenLfeFaYfC1ZLntdDpgjL+Y3kO1B15Ss6KTpzgX3GL3sFft228UhmBcIGaRbkQRv4oJJtUPpNGYg7oBkixnNwv87JzD1Q8zEgm43xAnqqynXaWPJJu2Gcd0iOET3HNO7HxWUuuRYNBaNJ1vfdu+iLGVXifYbmHMwH4My64IZxIAGn2VmKoMEAQ1pvzdxPPlu9169hqDngte+x4gX45twt1WC8XbLFN9jDRMAAxffp79F0ac7wzCcKyjKkIYTz28J7oIWxkBCSEZCRAAJUsLkAXsLoRQuhbmI2QkhOEJIQAjKcre7NPwcNkYJqvYZJAMFzIYONmumP83VYvBUWky4kAa8yfwieZt6nctNgqxa6qN7WkgjQO8zbXvEjSdFz674RvorsjbEluYAA5Zzzv3QOInMo9THDMS4ebla/I6gKz8P0w+jVyxmc9rATuAElxiPKBe3DiYVNjNnkVspdJLvMRENE2EbjEe65ZI6EwRWfVdDYE75PzVizZ2Yb77+HT0CmvwuUCAOx+am7OYpZrFETCeHMx87zHAAAn2Whwfh6kBDW996kUKeiscO2yk0SKfF+FGG4meEkSoZ2Y9st/d3uB0LbnvIuttQKs6CKE2ebYHwTUe7M+abeDgCfTUKPtTwe4vDKDi4H8XAHnu07r15jBvS/DG4CyvaZ7keVUPBjmZc7hAMQ0abpWb8QbJfhXgXg6Ra09F7tXw+Ybrct3BZzxTsUVaW4ls5ZE8yJUtUUnZ5lsvEWLg24080a84HzCPHYcVW56ovuAm0xJ8xJPy0R4duTyuFrgjuN3GUbabambLmk6DdfieqIsmSPPsZRyuIkAcmiCDzAB7EbioBCvtu4D4LsjzDzfKDJaNI4btJ3KkIXdHKOJrI2QhIRkJITEmAuRQuQMvoSQiXLYxBKSEZCSEASNngFzQbNBzH2G/wBuqs8ScpN4LnQOwzT7/NVeAZNRgJsXAH152VhtYn4jXRDRJHCJMHnYLl1+UdGjwNUscadmkgmXHraT8k14dcS8k6k+51UXEVYqjnb/AMp+oVh4aE1oH6rd1zm6PSKFJrywECMo/uVGxeFDahyiBuVzsbCtlz3/AIGCT9BZU+19uMNQ5W2FuaqX1LjyTMOrOhTWVpbcj8lu6udm7fpmzvKVjRrZf0KSs6LVXYPGNdcGVYsqBUkTJkphTjSo7KgmE98RosXAd1RA4oeMEghSS4cVFxDrIYI838UYIUnPeNIzd7D6rK0NpkwbRuJ9oXpviHJHnjKRed/JeVYXDMcGPECDlIJi8Q09DB9FFFSZn9v1Jqnqfmqsqyx1NznGdel+cx191Dq0Yjou6NUkcL5GIQkIykVCAXJSEqVAXgXLguW5kIuKVcgAsNTJe0DUkAdzC0u28OHyGwC0Q2N8EiettLd1S7Hp/wAVhNocI67lbfEmq4aQ6y4/JdNI7fFhuTZncRhXGsy2gzO4WuLjotx+zPYodNR14aXDqfK32VdjMK0gkakRPAGAV6J4GwzWUXvAgOdAHBrdAso5ZUltZB8T1zSY2m0w4+Z0c9J7LLYeuxhGfXcIknspXiDEufXqOMnzEDpoFUfuLyQRBJ1M9bBJu2XHBrcPXp1BAbeNM1MH0L5VbjqLQSG2cNWuBBHCx166LNUfC+I/eKdSkGmBDg/K5pkEEETEQStJtvZL2fDFKXhrWh0mIIADnNLtAeBQ0EW2+KHdk7UcxwG6Vv8ABuzMzBeV4W1QDmF6xsp38IDipTyW7qypx+Kc02JlVBpue6S8g+qsfFtI02fEF+xJtfcvNtrbeqUG/E+GHidHuJ15Cw0RVugulZ6jgsPXaLPD53Hd0Ul+OLDDwRNv7rI7E8QsqN0FOzMtWg4lkuaCGvY7QzY8xqtRhcR8ZhDwM7fK7gd4I5EEHuiuhcqzLftHx2SmwDVx+/msBstzmm8X1Eg67zGn9lqf2oMM0Rew3azPDssVhmFzy+HCNLQY4W5JUTJ5NM2izLmLGNa3VxkelrrD7TrB9QkRl/KAIAHBWO28S45W5jBaCR66qnIXXpRxZy6ks0NoSEZCSFqZjaVKQuSAukiQFEtjM5cuK4IAco1S2IMfTj9FfYEgzX0GW/8AvkN+UlZ1XuxgalGvSbMjI5oOt5zdNB6hc/kQuN+jq8TU2zr2SqVd1RxDbNjQDU/l916H4bxP/S0xpIlYLw1h306lF1VpaxzjkLtHETEfzQt0anmMWE6DT0XLB0dWorZG2nRGeQNd+9QxshxOZp9h/RWeOqCQpGGfACmXJcI4Kamyo3UegUbH1nBpmy0GLq2WW2vVHFTZVFbgjNVvVepbMs1vZeU4V0VAeBXquyTNIFHY6+JK2lTc9kN1+929Y3HbPpPJbiqILD+bKY75bjut1TKWpQB3K+TFYwZfB7AwvwslJzcpMkNMzprN+Cttl7OLOnvG4Hip9HCtabAen1T7zCT9h+I898V7FOLxNKnmygBzyYmzSbDu4LP+LtnGnSptaAR8WSQIdAYbkjUk8eXBeh4F7XYmrMS2mA2f8ziXR6BYfxtinNzGpqHBoA0Agl2u/T1SKr4s80xxBeYM34bhooydqmTPr/ZNL0EqR5j5EKEhGkKYDZCREQuSGWoRJuUsrQzCSoZXBOwCVhsLFNp1Rn/w3gseeDTHm7EAquXJNWqHFuLtHqmMohoo0m/xXUTLXuiHg+cEDkDrylSy6F59h9ulzWsfJLW5WnWREDXsFtsTV/hsdxaD2IlefOLi6Z6UZqStEepiZqRwVtQrCOyylOrLyVKxO0MgtqsmbJ0Wm19oBjdb8FlKz88k9kOJxJfqovxCNCnQtyL3YuEzN4nmvRti04owV5Xs/appm0dFttm+I5YIaSTuGqKyPdaNS2rAngncPjGv0PZVWz8Q+q05mZBzILjzgaBUGNxRw+JjQO0RdBtTPQGgJnEusoOAxkt1lJjMQneDPbkq6GGcMQ14P4m5j0/9Ly39o22fjYp1Nn+HR8n+6p/9rzx81uy9c23jW4Sg+s+AGsABJu5wADWgdV881nlxLjcuJJPMmSttCGbM/J1PiojRTZThQFdRwArilXIECQuSlcihk4JUAKIKyQlwSSuQAS6UKVABMfBBGoMjqLr0rHGKNMf6bP8AiCvM3Gx6L1HatPyM/wBjR6NAXN5HCOrxuWUuz2AlvU/SE74gwpBaRplJjnZR8NUynurzaozUmutb6rjOzoww25SkNILXTEEFTA8bwR1CTa2yWOcHixBBnmN6k4bazaJb+8UnlopwXNaHDNMnfYHiVTEkybsqlh3GHWPqFtdi4DDtEh4J3EfVUWzaWAqsYBWozLbfEDXaEkZZB3bwp+I2VhGlwbXaHOyNa1tUTmJgwJ37+HJFjtcZNVTjcR2WQ8fsHkqNPmaRPQ2lQsZsfFPxQZhazmUQIe4wfNJ8rN5iLk2WgxmwQKbWOe6o7QufEnnayHwPhpg7Erk02k2spT8QGy57g1jbucTAAGpPZO0MOGNDR0WX/aNjfhYQ0wfNWcGfyjzO7Q2P5koRtpEznSbM5+0bxQ3F1RTpOJo09CNHv3ujhuHdYgokK74x2qjz5ycnbBKGERSKiAIXFEQkIQAELkpXIAlBECmwUQVkhrkKUIAJKhlcgDqmh6Fev7Roy0t3gCOwXkJ0XsmJdFTuubyOjq8fsx1YQ4qxwuIzMylFtfCQfl0VfRMELkaOpMKsyJBTuAdlN9Nym18JmALU1TwhG5NGkJOLtFozB4dwzBtPMYBmm0m/UclZYbZNDKDOdw/C1rIDTxk2HZVWEZfRaLZzTwTVGktUs9nUcomIKXEC8p1ij4xwg80nk528kaq7U8l47442v+84k5T5KUsZzM+d3ciP5QvQ/E+NLcPXLTBbTcZG4nyt9yvHF0ePG7ZzeRKlQBSJSkXQcwhSJVyYAFJCIpCgEAQuRJEgHQUUoAUQVCCBSoUQQIVKEgShACr1zEvnK4aOa0+oB+q8jXqODqZsLh3f6VMd2tDT8lhrrCOnx3lolbRZmaDyWfy3haOsw/DHRZrFVb81zM6S42NjBOUrR4fDNK87OLh2YLVbD220iCYKmi4s01HAt4KwpYcBVeG2iCdVKq7UYLTdMTbJdd2UKixuMJMNuTp/VNY3axqHKy5PBS9m4CLm7jqeCTEjO+M6Xw9n1uLiwE8SXsleTFevftP/AOzgb6rJ/wDI/MBeRlsarq8f6nL5H2GyEhRJCug5wCkRJEhglCiKRAgVyVckM4FGE2jCaEEiCBEEAElXDhvV9s3wliKsFzRRZxqWPZg83qAqEUYXo/hR+fA0x+hz29sxcP8Al7LtmeE8PSIzA1nRJL7N7MH1lXlGoHB7WgNDIDQBEDpuWWssG2g/kCHzTI5LH7Rb5jHdaYPs4LPYrVcjOxFTVMapkYkg+V0K5pYcO1Cm0dls3N9lI9pUYTHYg2aXFX+zdnVql6j8o3ga+qs9nbPHALQ4agBp999yQJDWzNmhggCPmVcMbFkNIAJ2UhldtKiH+UgEHUESDuuCsV4j8O06QFZraZpZoqsdTBcQ6wLHi4gxr67lvaglyw3jnasuFBhs29SP1bm9vqno7v6Uhau1aeTKt2Lh6j4aatOeYc0eon3VTtnYtTDEZy1zTIa9psY3Qbg8vmr3AuOfNwCnV6oqeVwzgGCIBBO/ruXbuk9SlwcFJQt8mAKQrWbR8L5vNQ8p/Q+QP5Xadj6rN43A1KJiqxzDukWPQ6HstWiEyKkhEkSAAhciXJAAEQQq/wDDfhipihncfhUAYNR35iNWsB/EfYc9EDKnCYZ9VwZTa57jo1okrXbO8F5QHYt+X/SYRm/mdoOg9VpcGaOFZkwtImdXO8odzc4+Z3QADgkBe45nVC3lTAaPXWe6afpWFe2Hs7CUqP8Ag0mtPECXHq4yT6qXUfAJcQ0by4gfPoVWVMKSD/Fq9M/zVf8AuTmGWwTxNz7p/P0kL4lycfd4Z5iGnz/lbIi36nb50CLY7XE1HD8LWNH8ziSPQMPqoOFrE06mYXgC2m8q48NVA6lWbvDmHsWkD5e6ymnUr/DXTatFaakSFS4p9yrTaQyOKqDdch2j2AqmYV/hKc8FSYOkJWgwVkhlrhaQH91Y01X0aqlsqJDLBhRhyhNqqm8ReKmYYFjSHVo03N5v/ohRbdImUlFWx/xPt5uFYQ0g1XDyDgP1nlw4nuvL6lQuPEk+51KTE4x9VznvJc5xkk7z97lMwOHjzOGvtNp5LqSWlG+WccpPVl+EqgAxknX67ggw1R26wQYh+hAlo9Aef9UNPMeS10UqvtmWo3dFnTqAauJUxj5blcA5p1a4Ag9iqujSKm0yBqtjMrto+FKVS9I/Cdw/Ez01Hb0WW2nsKtQu9kt/W3zM7nd3hehUsU0aqXSxrTuScUxp0eQLl6livDeDqnMaeUnXI4sB55RaegSJbR2YfwjsYYmscw/h0wHPvEzoJ4WP2V6FXrNbAbuEN4Bo0DQLNHILP+D6fwcG6obGq6f5R5Wjucx7p6liMxM70KKBtkmtiuaYOJLU1VaDfcPsfVMPOqoRPpbQ4+6nUq7SLFUGS90OYsMg2RYUaRlHM14HDvofrCqtj7SNGqCfwnyvHI7+xg+vFO7L2iAfxG9oJUDbFPK4kaGSP/fJYv7NPs1WEmujReJKHlJ3g+yy+Zdh9vZKZZVJc0iAZuI07KANr0v1ey5pQaZ1R1ItFxh8QQrbCYgrMs2vS/V7I/8A5HTboCfZRsk+i/6RXZtaGJUmttSnSEvcGj70GpXnFfxNUdZgDRyufVV9So+oZcSeq0jovszl5C6Nftvxo50soSwfq/Men6fmsu2XGTcnuepS4fCcoUxoa0ffutY0sRRzyblmQWHpRc/fTifvrIc/NyH3fqoZrIDifuVcY07eWQ5dInN8twSE6MWR+k9oPsqh1dD8UocI8gpMunY1p3lnW4SOLgJ/ENZaZHXp1VS2U5QzM/C4j74JVOPDv/R3F84LFmJO5SaVYqEyuD/iiD+tv1ClGlFwQ5vEad+CqOqm6eGS4PlZRPp1yuUD4i5akETxBX+Dh202HysyMHMNBv3TGy6+YA8Qovi6pLCRofhuHRzSR81B8M4i+U7ojpvWalk0o09KpMTx+yjdSmSCNNygvMOI/wA0KVRqaBaWSATCcDg4XgeqNgHLsmHsCADZh2gyBfinMVi2ObD/AL104fe5Nhyr8Y+ZWc4qSKjKiHi8IHfhdM7iY9SbH2VF+5ukiD2BVw+lYwY+94TAc4a36BYtTX6XcSNTwJ/SVKpbPP6YjiQuZWKcbWPHVC3ie0fp4QDeB0/uikDS/P707ck0HowFWy+WLd6Q4ax6Jpzzx91xC74a0SoiwQUoYiDE4GoAEU0RaAuISFyYCtJUun5dSo9JyGo+UASaledEuHrua7yGN5G4/wBFBDrg8kWGrTUPKymSUsMabXBdNr0nfiPwzvBuOo4JFBfdIo2TXEit0e0V/iX/ALeieNGgD1DYKotm1sr2nmr3bLs2DpRuY2fRh+TlmqJR2M3mLHmMcj7JqmYmUeIcSY4AT6CfqmHD79VuQS2P0ujNRMU3/e9E9yBAvqKNVclqnVRajlLYxSU0amu9MVHJvMpsB2UrSm2lFNkAPNKdamGp2m5MQcpQgc3eua5MQ8XLgU0aoRCuEDFfCju1iUdas3mIQ4Vs3SYDxsEzVepZFlArNM2TYISo+Ai2TeTxKgYyraFa7JZDeylcj6H31IXKLWqXK5VZNDPxM2FYDvZA/wB4aWt/4QqDDm6s8FW/6c8WOn/8uD/k53ooVCj/ABg3i8DsTZZM1NyxlpO8MJ7gpp6l1R+Lh5fYqI9wEDl9VuZiB339UD3cT6LnmFHqOv0SGIXKLVKdeU29+9QxkUjigcUVR/RATvSEwgU+Co4TwQAYRAoQnMs6JgOUnTbehLSEyXX5qT8XimIaLJSOYkpu80ahPVRZAEStdTMA3yhQ61I8QpmCfuSXI2Sawsq6o+6s8SICp641VSJRW4t0vAWiw4y0uyzOtUBaLGOysaPu6mPZTIzLyVyfwwAF+0Fcs3qpOilptn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6630" name="AutoShape 6" descr="http://upic.me/i/7i/83067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214942" y="0"/>
            <a:ext cx="3929058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Picture 8" descr="http://3.bp.blogspot.com/-FHAj8D0lSW0/U6U7eieqmaI/AAAAAAAAAuY/GeghKGHgAqA/s1600/mark+zuckerbur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1500174"/>
            <a:ext cx="3179428" cy="4143404"/>
          </a:xfrm>
          <a:prstGeom prst="rect">
            <a:avLst/>
          </a:prstGeom>
          <a:noFill/>
        </p:spPr>
      </p:pic>
      <p:pic>
        <p:nvPicPr>
          <p:cNvPr id="11" name="Picture 8" descr="http://3.bp.blogspot.com/-FHAj8D0lSW0/U6U7eieqmaI/AAAAAAAAAuY/GeghKGHgAqA/s1600/mark+zuckerbur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1500174"/>
            <a:ext cx="3179428" cy="4143404"/>
          </a:xfrm>
          <a:prstGeom prst="rect">
            <a:avLst/>
          </a:prstGeom>
          <a:noFill/>
        </p:spPr>
      </p:pic>
      <p:pic>
        <p:nvPicPr>
          <p:cNvPr id="21506" name="Picture 2" descr="http://www.familylobby.com/common/tt10517048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5643578"/>
            <a:ext cx="3356435" cy="9286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ichael_Jackson_f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5286380" cy="6858000"/>
          </a:xfrm>
          <a:prstGeom prst="rect">
            <a:avLst/>
          </a:prstGeom>
        </p:spPr>
      </p:pic>
      <p:sp>
        <p:nvSpPr>
          <p:cNvPr id="4" name="AutoShape 2" descr="data:image/jpeg;base64,/9j/4AAQSkZJRgABAQAAAQABAAD/2wCEAAkGBxQSEhQUExQWFhUXFxQYFBcVFBQYFxoXGBQXFhgVFxQYHCggGB0lHBgXITEhJSkrLi4uFx8zODMsNygtLisBCgoKDg0OGxAQGywkHyQsLCwsLCwsLCwsLCwsLCwsLCwsLCwsLCwsLCwsLCwsLCwsLCwsLCwsLCwsLCwsLCwsLP/AABEIAP8AxgMBIgACEQEDEQH/xAAbAAABBQEBAAAAAAAAAAAAAAAFAQIDBAYAB//EAD4QAAIBAgQDBQYEBQMDBQAAAAECEQADBBIhMQVBUQYTImFxMoGRobHBI0LR8AcUUmJyM+HxFbLCFmOCkqL/xAAbAQACAwEBAQAAAAAAAAAAAAACBAABAwUGB//EADARAAIBAwMDAQcEAgMAAAAAAAABAgMRIQQSMQVBUSITMmFxkbHBBhSB8aHwI0JT/9oADAMBAAIRAxEAPwDEqKkApi1IK4p9XSwNNMansaYahUjhT6aopTUIuCNzSLSNTlqzLlkd01VG9Wbxqum9HHgUrZki1bFK9KtNc0Ay8ROt09qbbpz1RcfdKl00tqmXd6ks1o+BOOahNXCupwFZjliO5VYmrNyq3OjiK1+SVahxBqcCq+Iq48mdbECBDUpqK3UprR8idP3RtdXV1WQMLT6YtPpY9ChrUyntTahTFFNanCmPUKfBHTqo4/iC2hrqeQG/v6Vn8ZxB7ntHT+kbf71vToSnnhHE1vV6Om9K9UvC/LDWN4rbXQHMfLb40OPGTyUe8mhdKDTsaEEjzNbq+pqyunb5BUccu9F/+p/Wn/8AWX5gH0kUIzUoar9jDwZLqWp/9GaXCcVttucpjnTMTxxB7ILH4D9azZpKD9tC9xp9c1OzarfMJ3OMMdlUfGkTi93ll+FDwKeq9da09lDwJ/vtS3fewpb43cB8Sgj0IP1oxhcclzY68xzrJk+X1rkcqZBg1lPTxksYHtL1qvRl63uXx5+psLtV1GtDsLxUNo2h68j60RtNJ/fypSVNw5PQ0tZT1NpQZPFVMTV2qWJoYcjGqxAitVIaZap7Vo+RKn7o0V1ctdUIgwoqUCmLT6XPRIYwplSPTKgLOoHxbjGWUt6tzbkPIdTU3HuId2Mi+0w36Dr61l6c09C/qkeW611ZwboUXnu/wvyOZiTJMnqabXV1PHkTq6upRUIcBToA9aSYptQsWaSlNJUKOpwam09P2P8AeoWhCaSuIpKhQtE+GY4CFc6cj099C66hnFSVmb6fUToTU4/2bQNyPu8xVPEVU4Rjsy5GOo9k/b98qs3mmuf7NwlZnsI6uOooqUf9+AlunNSW6Vqj5JH3REFdTkpKphxWA0tPpq06sDvoawqM+dSPVXG3Mttz/aQPU6D60UVdpGOoqeypyn4TZj8dfLuzHmfgOQ+FV6c51rlFddKysfL5yc5OT5YlcRTykKD1p6BcjE+1K5fvVg2IKUV0U4amoQbSUrGTT7aTUINim1at4YtU3/T4mh3INU2wfTlFEl4dpJqrewxWoppluk0VjSVJFNZI+VEZtDa6urqhQ+1MiNxtR1bmYT1+vOgdlgDr/wAedGbDAqDOp5R08/nWNWN1c6PTq2ye3sywlK1IlKaT7npf+o+1XU60K6gbyMwj6QwBTqbTqzO2hrUJ46Pw/LMJ+Bos1B+MvPhG4GaNdZ0A/wC6tKKvNHL6xNQ0k798GWcamNp0qXCJJOk+Fue2kT86TEiGIAjU/XT5RTsFbJbnABLELmgRvHwrqHzruLc1CA6e6PaO/wAKS2ozDpOx6Tz9aXFe1A5ADUAGQIinJpz1M/Qx6SagQuNMO2ZRJG20SBGx6R8ar20kMf6RP/6C/ervEwu4jpz6nb5fGosIgKXesLGv9wn1qXwU1kqqKJ4LCSYqjZ9oeo+taTg9uZI/u/f1oJuyNaUbysW8JgwEOm9TcNwIaS2w+fSiOGtfhgUQw2Fi3SrkPqCMvisP4vKqOMwwitHjrI3oTiwKJMGUUAF4cYJHpVBdvT6GtO5AW4P7dPiKzlseI+YNbwldCdWFmViKSpnTUef/AB+lMupBI6GtTBobFXMG5lQYgH36+fSpcFgw0SfbkKOuh1nyIin/AMvkbUiDpIjkQdvQgzQyyjSm9slIILXVy0opBnsFlInsilpbQ0rqxZ0YR9KCgp1NFOoDqIY9Zvi1wm/odFCz0nfX4xWkcxWQv3icxAkuxJ05D0prSr1Nnmv1JVtSjT8u/wBP7KeKYFtKkwJhuh6/v1qupp1t42p88aubkrPHv2qNgdant4jKuWAZIJny/wB6hVpMf1HWPWqLEuMSBO330H6VPgwYYciNftVniNggLoAMxUAf2wW09Wj3VC2JAXKokkjX6VTLikssiRYuKPMfWtVwiFUidSTEedY4kg6zPnRTh+PdVJVWYLBYgEgToCTy2iqnFtB06ijK5vsGBl9P1oik5Y8qx+A7V2ohwwPkJ99HuH8ctXBo3xVh9RSkoSXYfjUjLhkXEFigt1cxo7fxFokTdt9D4109daDXMRbzmHWJ/qFWim0DMeN4/pPy1oGh8Q90/GtZxm0htlwwzCCRI1Ujesi3l5VvS4FK/JdODLJcYb2yDESYLQT6aj4imcctqLmZTIYWz6SgkR9/kKR8cR3oGzgA/I/UCobxJtifKPcP38K1QuxwuQgj8p066n/mruPv94Wuc2XXTdlj3ajX3UNsW82nWR74JBqRD4IPVfup+1QtBLBOSik/uKsKKgwawig8hVm2KRnyz12mT9nG/hFm2K6nIKWlmdqMcF+lpKU1B8gxTQrHoCflWRt25gLvB66gz9s3xrQ8evZbRH9Xh9x3oJwvFAO7MNkbL66c/d86d0q9LZ4v9R1VKvGHhff+iiLW3mYFROIJHQkUXsoSySNFEkTzjMfiQPjQm7bIgnnNNo82xhNTYZsrK3MEEe46VBUlrceo+tQFchTjN3UDfKoH/wAm8Z+vyoSGI2MelWMReJLanxe1HPWQCPcPhVY1EFJiVNZvuAyKzBXADgMQGgyAwGh1AOtQ0tWAORypkEgjmND8aMdm8W6tAJHTp5/ag8z60c7K8Ne4+bZFILN9AOpoKjW3JtRT3qwd41xO7aSZVgeRQfUVmLnGmNl7Rt2TncMbptg3REeBbh9ldNhvrWs7d4A9yrqDlB19I3rz8is6NrXNNS2pWOBqVT4ahpwrcWRzGrbXJtr5NHPppVM1NaaVZfQj3f7fSqZaL2Gw3hDjYMAffVO9IGXmrMPp+lW+G3RldT0BHuINVscviJiA0EfrPOqQT4C2EeVB8hVu2KH8LeUjpp9xRK0KQq4bPY6F76cX8CworqcorqWO2kXYrjS0hqDYH7Sf6XnOnwM1n+Hr9dfQCtHxy1KN5KY9ZH2FZuwxjKOf7iuhpn6LHhevxf7vc/BauYjIpPN9fMAx/wCII99UsRcLAE8gB8ZP6U7GtrG8ac9P3FIFBtE8y4+AU/rTJwX4KtTYYSwHmKhqxh7ek+dRgx5L68PzWrzz4kKEDmQS2YD0391CTW97EXESzfvMuZ86JaB6wxJ/fSqt7sPduy9uASSSCIQTrAPL4ViqqUmmNy08pQUomLpymtUnYDEzq1oerk/ILRjh/Ye1bINxmut0Ayr9ST8qKVaC7mcNNUb4sZXgvZ67iXhB4Ru8aD9T5V6twfsz3dtVjwDUA7k82bzMVpOD4EWrKhFAG4UCBRA3BHi0Gu9J1KrmO06ap8APiHDUv2u6YCCCD7xFeG9o+BXMHea3cHmrcmXkw/e9e+W3t5iM3PT7aUK/iDwq3ibarc8MTkuATlbYg9QdNPSro1djzwVWpb8Lk8DrlopxzgF7CMBcXwn2Li6o3o3XyMGhYp9NNXRzWmnZiU5GgzSEUlWCWrT6hhp1HrvVwiQV3WZ05bx7t/TWhQNE+H3TB8gSNY2HIxvpQsNO5Nw5cpZd9v39KL2RQzD45eZIkwQQPrHX5UUw9JalWdz1fRJ7obfBYFdSxXUoelLZppp5phqxggxYlG/xb6GsZg2hgeY9n/LSK1/FLmW05/tIHqdB9ayFrQTz167nQfCndKvSzxn6lknWgvg/uMuHf6/IVOpIseXeH45IP2qm1E8Coe0yncZmHuE02zzKyC4q5Z/0z/l9qqGriL+GT5/YVGWj0LsXwjvLVtxoMxP6k+dbvE2gqxsAK89/hfxYIzWHO/iSevMVtO0GKIgAgCCWYiYA5BeZrnVPeaOxTd4poZbfMYAq/ZwEmqfZ7G4UpK3QT+YsfFPn09K0FrEWyJV1ih2sJ7vB3fsiQoBIHhkwPQmDQpcPiC5e/cTL+W3bRjy0m4T1/tqfFcRTWW1npyqrb4gGPhM1NpNklmxHd4fd8V60gZl9hHfLPUz9udFeJ2TdsqXENElfPmKXA4sHQmKunWptYDk75MThWAJs3FD2mPsuAynyg1Liux2AyM38uoaOTMAPRZirfFgiXUU6Zycp/uEc6GdrOL9xYbXUjT9f31q4uSdkSUYyyzyjtFh0t3SqbULqTEXi7FjuTUddGKsrM5FSSlJtHVe4aJJHlz6cz7tD8ao1Lh3ysDVsGPJct2fbUddPdOlG+EXMy67iPpoaGlgtxIO+h6bCPjV/hIh2Xyke4n7UpXV0z0XR5qNSL8va/wABM0tKa6kD2Rby1xSBP7j3UhJ5VWvWpmS3uYgVtDb3B1EqkYtwt/II4/iM8Iu0ySPr6UCmCRyWTHn1+QovxAZPCABPUyT6mdqBudz1roU0ksHzvX1Z1KzlPkiqVDC+pNRU6a1EUNopZE238pj6ULNE8Ms239KphROwztbKXFMEGQfMV7Ng764rDpc3zLr68xXkWDt57TDmpB/X7Vuv4b43wva6eJfQ7/Ok6y7nR07srDMf2OygXrIl0MlDswrQ4Dtlw7u1tYhGsXUt2g8odXnK2Vl9qNDJ0IPqK0dpBv8AGg/H+zdm/qyCdwdvdI1H/FDCV+Td09zw7Mfbs4bE96MPiUuG2ROoI1WZDA6jzAI86judm76NpkPmHK7+orPYfs9htbV7OomQwVGgg6aRPlM1rOFcOIVVXFBxJyyzggA6aBj5VeHwE5VqWG/8FnD8DuImZsqmCZLmBHXSst264pewJsqGD3bmYhQT4VEa7azPyqPtb2Ya4CcRj7t5vxFt2kAyoc0gMSdV01JAOnlTeBdl0U5mUkhQSzGS0dSdukUT2oGk607zbsvv8gHa4vicXftLeGXI0gRBnqx/e9DP4h8Sz3WQHQGPhofnNbTF2hZN3EHQgEL/AJHb9+VeRcVxGe4T51KUVKVzDUz2wa8lOurq6nDliilpBSioWWnYMEAmQCD7joR7vpRng92WDn/E/v0NBsAJZesj/iiOAlbuTqSf38KXq8WOr0+6kpeXb+exo2FdSEzHurq5h7/kt4jEWxAE6HXzjcrO09D035UKu37jeyp6Sdvl+tHbFq2UJZiLgJ8IViCsaGQDA6knSheNx9q0YLjMNCBqR5Ecj11p905W32VvgcetXpzvTlV2+b4+/P8AALTh8mXMk6eWvU1WxvDAA4XUqJ+o1+AqR+LtcdRaQkBgSfIa+6reHvgnKx3Qk+uUgT7yDWlPd3PMdQ9juSo5Xny/yZKIFNqfGLrtpLAe40xh4QfUff71ucpkZorw4/hXv8V/7lFCpq3gcRlzDkywfjNRlx5DvY9Q7vbJ1YGPlWk7M2TZxCHkxZD9R9KwPDsU1m6GQ6qf9q3eD4ut0d4uhDIxHQqYMeRH0pWrF3uPUJq1j1S3tT7gBEGocPdDKGB0IBHvrrhmlkNozvF8LBncUOt310BWtJiLE1AmC1q1IZWoaVmT8Js2mXS2S3IsdAeuUaVfv2Qq5R7/AFpcGmQVBxDFLbR7twwiKWJ8hrROTasLTqNu55z/ABJ4rkAtA68/U/7fWvMSau8a4m2JvPdb8zEgdAToPhVGnacNqOVWq75HV1PtWi0xGgJMso0HSTqfIa0ytDEUU8jSajqxl8IP76VQSH4U6qw5MJ9Dt9D8aL3ZW8pHmp99DMOuUjMNG05TyINHLSZipPUk+9Wj70vWw7nY6cnKDivKf0CjUlOcV1c657raEGux40JR5OiF1gdQ8yOkUNvYFbkZhmiYlmPnGp151JjMdbte24B6DxH4D71muIdoHuStoZQ2n95k9RtO0DrTUKdSXwOVr+oaGivXacvGH9WE8ZxOzYGUeJh+VIAHq2w+ZrMjFHNPrS8RwZtMAREiYIMrqRlaRvpPvFVQKbp04xWDx+t19XVSW6yS4S7F3EOHCgb6z9/pVVW8JHoR+/3tSK5G2m9dlFaCXI00qmkNJVlFgXIIIorw7FZWDAweY5H1FBkBp9pjsKCUbmsJWPaOyvGlyBGMD8hPL+2fpWj74CYNeH8J4vct+GAQeprVWOK4gKSuo5jcj70nOnZj9Opc9Bv4lVUsTAHOn4S4DGu9eZY3i966ndkECQT7WvlRvCcbeB4IgDnpoPSg2tGl7noTGdBoK8l/in2sF1v5Ww021P4rDZmGyA9Bz8/SqnaLtpiLim2pFtNjl9ojpm5D0isK1MUaWbsT1FXG1CV1dXU0JHV1dXVCHVaw7ez0DL9ZqrU1t4qmFEKugLW9tp0nUAQeXlRTh9klpnwrprzPOs3358PkCPdRzB8ftgAMpWBygj4b0tXjJr0nd6RVoQl/yytm/wAw09dVazj7dwSrr6TB+BpKQ2SXY9jGvSmrxkmvmifEYpHshLt4M1xoa0FC27VydB3AglFg/iLmB6yaE8VwNoXc6jLBkBcsED2V0MKSFJmTuKPvbLWoyK0akEtbYrCyVYkgFtdSmhJ5RWF4hxJrrAmBGwE6V1lk+Zt+RvE8W1x5ZmaBlXMxMKNlEkwByA0FEeyODN/EJZAzBw4I6lkKr7gxX960FdpJJrcdgeDF0doHeXw1jDK2UliR+JcW24hwo10IgiOZgnwCuSh2i7O2Lal7GIV9ZW2SDcZCfC3gzBdNTmInlJ0rMC00xBrcdrreXGX0iMhCQTJEKJUmSCwJMxzmsvxLEgDIPa5noOgqk2W0gdvSAUgNXbGDa4pZUaACWYKxUZQCxLDYCQT0kVYPJWL6afv3UmemuhG9NqWLuXMPchga3HDLv5h5V54pitd2cxmZIPLSsascDmmq5saljPpUeMvBbZ6mqnfgc6Bcc4gSMoO+9YQhkbqTsgNxK5JJ5UMq1i2qsBTkeDlVHdnRXUopKIzErqUCuHnUIJSzXEVLhLas0O+QQ3iyltQCQIGup0nzqEHYcEkARJ0E9elSXcAwDExIMGCDrroIOvuqtmqzhLh8QNwqIJjXU7wPOqDvfBTrq0Fuwju0pqdTlR2Ua6KonpGpJOm+9JUuVtC/HMDiVvG7bbKXQW7n9aqFtqTcGUBCZBygAgRA0ms5xnhgsFQGkkbEQwgx4h+Wem9aO32gvX8SYtqli0rLcVGL2lUnuhce74plmQFxoRHU1U7V4tGW3bAAAAchcxcHKEAfZR4g2kSAQJ2qi8MzvD8I91wiIXY65V6DUknkAJk8q9U4DgntRfu5e8VWREYFbFlAqmB3i5SNSSwJ9kanPLY/hWAs4a3318B7h/07LfmGqk3BvbWdQdzEAbkDOLcZN1y7QTJygDwrJnQfuedU8kStyTcRxS2y0P3hOzZSszqWKnUak770AJmldiTJ3ptElYFu51HMJcsCxpeuWruS7nAdyLmYQLYRbYCqYSSXMgGQNBQOuqyIkW7yIkdKayxSCnrp6c6hCOi3BbmUN7qFukfarXDngkeVDLgOk7SNFbxcKQdSNqC4m5JJNTZ6q48+EVlFZGpywVLhnX4frUYNOuHX4CmqsmK3Em8jppJrieQ2pbTQQdJ5SAR7wdKhBs1a4bgGvvkUqDldvESJyqWIEAyYBgc9q1J4da/lVv4aw15TK35UO9m7oQGCqpykAkMDHLQ0KwbYVsxu2+6K+zk73KSATlbP3kMdIBBBgzG9VcliunArqNNy3KC53TFXQ+PJniVJkBdSRpHMbi//AOl2ezevB0m07q1sEtcUILrEuFkppbMTIOpJEaksdiMNezC3iO6VnDhR4kQqH0trcFru08WigNsuoykEtwOwQ1xXvi9avPKk2wjm6zAO5UowJC5ifEAMrQ0kzLl2PPsZwu7ZjvLbJMRnUrvMfGCfTXaoAk7mtzcsZ+DgJmItzcOZQhEGx4kBJzIGuX1zjKSZ0oH2j4WzYgvZAYXLVq/lTKCO9QMyhBEkNm0UaDprEICWvOgGUiDqMsHy+3ypak4Zwe9eUui+AHKXZlRc0TlDMQCY1iuqi8sI9heIWbWIKYgDub6GzcLSQmYgrcIkSAwE+UncCpsbwDF4a74knKDkZirhUDNbViRoIK6dIGm1b/h/Yqwtix32HsqUCF371blxr4YNct3VFwKU1UZROk6gwCG7X2kWwqEuqQjWhctMLip7N0gySLeti4oJaM8aFQKjKRmjghD94e+uDJLC6MuoWECwWvEDeDCiDyoF/JyJ9kawTsYMGD9qPcNxjulwXLpdO8EFrZIbLbcBhdMG3oF9YHSKFlVzWg0KrlcxgkhC2sz+Ya7eVTgt5IuG8Ja8QF1JExpOUTJAJE7HT0p3FOB3LLPA7y2pH4qAlCCgcMPIqwM7VpcDaD3VRbIVcwjJ3TWcwYMVe5d9hQEDwcxOu4iNzw/CW8KuKv32R2uNcN/u3Itoi2ri27CuzLmBAcAxBlIGgIrcyNI8Nrqfc8hA5D7UyjALGFtzPkNPWnZAdNmG/nRrsT2duY293asqDKzZnMBssEovVoMgeRrUds+wItANhVutElg24UKTmggE6gyIkdBGotho85Ucvh+4p+BHjj1rnGmsT9fdSB/Gp9KnYtYaYVZIFUOIbCiJ1iqePXQmso8jM16QZTwYHr9KZWr7F9lP59rkuUW2F1VMxLNIVQJEbMZ8vOtxNGVNJRTtFwdsJfayzBogqw2ZSJB8uhHUGlwvZ3E3EuXFtEJbVXcuVSFYEqwzkZpymImeVQlheAcWfD3A6k/+4oYrnTmJBBBGsGtli72LN03MJdW9YueK2WxjKwB3R7T4jwuCCNokSOUecCjPZfBrfv5HEyPCImWLKoBgggQSZ1iNRE0LXctM1lxLzE/zGC/DyMxOS3d9lWuKENlARMjdsupOkmhuG/kQ5ZGu4d8hK5WKkSYBKM8htmH4vIGCBJTG8MaxcyWUunJmIKWgyq5tjvylwjx5QoynQqySNdTcvYXFrkKst+yc72xiFS6O6Oveu0ErOYiQQRrtNVdF2Zc4ZwnusLftC8t5L0GzCuTm7m8sZRKlpa2fCSQRrpM1cXxW/dtcNu2bVs3RbvYYFVysTaOYKWkBTlcEQQ28EZoqni0WxcRrlm/w+6vhW9hmc2yQQSwRyHGhBlXO21FuzuFU22QYlFQPav3MWp7z8xNxLtpsrhSRaJSG1tsxMbSxCnxC89vhlgXFIud8zFHXK/iN1jcE/lbw8h7Px6rfbjjjYrEhXuK9pUDIQwac2gYwJWQJCnWCNBNdWcptOx0KGkjUhubsFLF3iaLYxVxki9ea3cwr2bVllN25cQG0SC0kIWzkT4ROcA0N7XsF7srZd7Sh2d2W4CqXXVlTJc1HdlWBXUamYiapJ/EHEYu5h7V63ZA/mMMxe2ri4SlzSHZyBoxERAGwo52r/wBW3Yt5TnQwGnQ9yy+LTUMCFJBnwg+ESDqznoy/ajG2RYAtJAuqgtuqIikJ7ZJQwzHMAQEQTuJFZnhuDN1t9umrEwSAqbsdOX3FX8FhG7sPowQEwVBCgEOymfa0YGNdz50X4dmt2xeKr3TuuHBtu6XEdlLAkKAtwBSJDTMgTzEbsRK5X4R2quW742QEkEsxzqZnN3mU65pmVIMmRzBztpbx+LvN+HcNiAyZxbzMLakEl1VTdIOc5dxJMbmiHFuy9q5jcObly2QAgdUtMHuOVa7bW43hUlramSoUCIHWiWNv3LZRLdmy162Vu5rmdbdlXK27KFLbfjOM0ZjoDB15DdFnl3Huz+IwuU37TIGHhJgqfIMpInymaEATXrjYx3tY3CYvDpbuWsM7NkJcFLQm2RNw5GR3QyMxbMZiJryvDqyFLviCh4DI2VpXKTlO4MEa+dGgWe3dk+KW8Dw9GEX1sK15WCqpzNcZAgnVczliGZZymOUUH4dxviXELl6/dxX8rYRQ1wtbHc5eSqpU5jEbmYPPatV2OwwvkKRGa3h7zE2rIJtpdDjMysdCpjJBid+VEeHWje4epvspXEqzSqrKI3iVETIAoUERuQefOgsFg8D7Y2bYxd02ryX0Zi4uImRfFqRkgBSOg0oOFJGnI1oe2GEw6XmXCl2tQsF9GmNenOs/aMEUS4IErt3IPEOWlCr14sda0GMw3eJp0kVnCKGFg6zfHYtcJCG/a73/AE+8t95/hnGb5TXr2H4XhsC73rV7vcNcs97lXIwPduVKZypDEZ9CCp1IOprx/h2I7u7buAAlHRwDscrBoPkYr3R8NbtBEKj+UusO7yqAbTYhsyo4Jm4rDnEqY3UDLcnkzjwC7XC7OJvpiSWOa1h3tB8pcS14lUVWRVXKpYs2izoahxvHcJZY2zfsTlyllF64TCEBjdtKQpBZhIJYDTma0tzCLdL2nUFDNu6dBMK1/utBIULk1H9RjUsRluy3D7WO/mUv2LVq063WwzJZtBlW20Ei4nikEgZSAD1gVZC5iuzOH4gl5rK27l6/3a2bodQoe2ksykOSF2BBUEaCBXmuC4acPj2sXmNu7bZ1VkZfDeUeAydCuaPUGvZOynC14diblvC3LmXu179LgV/xPyuhJA1hwRH5RXlH8RcIx4riFW2qFmRgqHw62lbNJ2J9o+ZNT4ECuETF3oUi1atW4Ny7YQ+zcuDK2USqFmQkPlXYkmJrY4hci2rFtVslmS0GWCtpMjkd7bL5bj5BcKmACckiQZ867PYe8160rXwEUqGOpKwcwSShJ8XSR61uOxj3Lj47xNctWrs2wzyQLeZ2uyVBMwsLAjNtpFA1kIwuN4BxLvgRbvOc7NbuKPwydDnUjwrICmNOU1c7T8PsWO6W/K4h0DXbljIAJHiX+XUKDIOWQVBMmd601rtJcZ2sphmc28jYhrd62hZypBYlgC2hUaR7PQCqvGuzScRNu5ZYI5QH8xHdSAmYMABCndZJM6cyccgvBieNYBsIcjEMxFsg6khSrEKQfZIESNYjeuq9/EkZcdeRiSVKCZ/ps215z0OnnS1SRpKdrJe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5604" name="AutoShape 4" descr="data:image/jpeg;base64,/9j/4AAQSkZJRgABAQAAAQABAAD/2wCEAAkGBxQSEhQUExQWFhUXFxQYFBcVFBQYFxoXGBQXFhgVFxQYHCggGB0lHBgXITEhJSkrLi4uFx8zODMsNygtLisBCgoKDg0OGxAQGywkHyQsLCwsLCwsLCwsLCwsLCwsLCwsLCwsLCwsLCwsLCwsLCwsLCwsLCwsLCwsLCwsLCwsLP/AABEIAP8AxgMBIgACEQEDEQH/xAAbAAABBQEBAAAAAAAAAAAAAAAFAQIDBAYAB//EAD4QAAIBAgQDBQYEBQMDBQAAAAECEQADBBIhMQVBUQYTImFxMoGRobHBI0LR8AcUUmJyM+HxFbLCFmOCkqL/xAAbAQACAwEBAQAAAAAAAAAAAAACBAABAwUGB//EADARAAIBAwMDAQcEAgMAAAAAAAABAgMRIQQSMQVBUSITMmFxkbHBBhSB8aHwI0JT/9oADAMBAAIRAxEAPwDEqKkApi1IK4p9XSwNNMansaYahUjhT6aopTUIuCNzSLSNTlqzLlkd01VG9Wbxqum9HHgUrZki1bFK9KtNc0Ay8ROt09qbbpz1RcfdKl00tqmXd6ks1o+BOOahNXCupwFZjliO5VYmrNyq3OjiK1+SVahxBqcCq+Iq48mdbECBDUpqK3UprR8idP3RtdXV1WQMLT6YtPpY9ChrUyntTahTFFNanCmPUKfBHTqo4/iC2hrqeQG/v6Vn8ZxB7ntHT+kbf71vToSnnhHE1vV6Om9K9UvC/LDWN4rbXQHMfLb40OPGTyUe8mhdKDTsaEEjzNbq+pqyunb5BUccu9F/+p/Wn/8AWX5gH0kUIzUoar9jDwZLqWp/9GaXCcVttucpjnTMTxxB7ILH4D9azZpKD9tC9xp9c1OzarfMJ3OMMdlUfGkTi93ll+FDwKeq9da09lDwJ/vtS3fewpb43cB8Sgj0IP1oxhcclzY68xzrJk+X1rkcqZBg1lPTxksYHtL1qvRl63uXx5+psLtV1GtDsLxUNo2h68j60RtNJ/fypSVNw5PQ0tZT1NpQZPFVMTV2qWJoYcjGqxAitVIaZap7Vo+RKn7o0V1ctdUIgwoqUCmLT6XPRIYwplSPTKgLOoHxbjGWUt6tzbkPIdTU3HuId2Mi+0w36Dr61l6c09C/qkeW611ZwboUXnu/wvyOZiTJMnqabXV1PHkTq6upRUIcBToA9aSYptQsWaSlNJUKOpwam09P2P8AeoWhCaSuIpKhQtE+GY4CFc6cj099C66hnFSVmb6fUToTU4/2bQNyPu8xVPEVU4Rjsy5GOo9k/b98qs3mmuf7NwlZnsI6uOooqUf9+AlunNSW6Vqj5JH3REFdTkpKphxWA0tPpq06sDvoawqM+dSPVXG3Mttz/aQPU6D60UVdpGOoqeypyn4TZj8dfLuzHmfgOQ+FV6c51rlFddKysfL5yc5OT5YlcRTykKD1p6BcjE+1K5fvVg2IKUV0U4amoQbSUrGTT7aTUINim1at4YtU3/T4mh3INU2wfTlFEl4dpJqrewxWoppluk0VjSVJFNZI+VEZtDa6urqhQ+1MiNxtR1bmYT1+vOgdlgDr/wAedGbDAqDOp5R08/nWNWN1c6PTq2ye3sywlK1IlKaT7npf+o+1XU60K6gbyMwj6QwBTqbTqzO2hrUJ46Pw/LMJ+Bos1B+MvPhG4GaNdZ0A/wC6tKKvNHL6xNQ0k798GWcamNp0qXCJJOk+Fue2kT86TEiGIAjU/XT5RTsFbJbnABLELmgRvHwrqHzruLc1CA6e6PaO/wAKS2ozDpOx6Tz9aXFe1A5ADUAGQIinJpz1M/Qx6SagQuNMO2ZRJG20SBGx6R8ar20kMf6RP/6C/ervEwu4jpz6nb5fGosIgKXesLGv9wn1qXwU1kqqKJ4LCSYqjZ9oeo+taTg9uZI/u/f1oJuyNaUbysW8JgwEOm9TcNwIaS2w+fSiOGtfhgUQw2Fi3SrkPqCMvisP4vKqOMwwitHjrI3oTiwKJMGUUAF4cYJHpVBdvT6GtO5AW4P7dPiKzlseI+YNbwldCdWFmViKSpnTUef/AB+lMupBI6GtTBobFXMG5lQYgH36+fSpcFgw0SfbkKOuh1nyIin/AMvkbUiDpIjkQdvQgzQyyjSm9slIILXVy0opBnsFlInsilpbQ0rqxZ0YR9KCgp1NFOoDqIY9Zvi1wm/odFCz0nfX4xWkcxWQv3icxAkuxJ05D0prSr1Nnmv1JVtSjT8u/wBP7KeKYFtKkwJhuh6/v1qupp1t42p88aubkrPHv2qNgdant4jKuWAZIJny/wB6hVpMf1HWPWqLEuMSBO330H6VPgwYYciNftVniNggLoAMxUAf2wW09Wj3VC2JAXKokkjX6VTLikssiRYuKPMfWtVwiFUidSTEedY4kg6zPnRTh+PdVJVWYLBYgEgToCTy2iqnFtB06ijK5vsGBl9P1oik5Y8qx+A7V2ohwwPkJ99HuH8ctXBo3xVh9RSkoSXYfjUjLhkXEFigt1cxo7fxFokTdt9D4109daDXMRbzmHWJ/qFWim0DMeN4/pPy1oGh8Q90/GtZxm0htlwwzCCRI1Ujesi3l5VvS4FK/JdODLJcYb2yDESYLQT6aj4imcctqLmZTIYWz6SgkR9/kKR8cR3oGzgA/I/UCobxJtifKPcP38K1QuxwuQgj8p066n/mruPv94Wuc2XXTdlj3ajX3UNsW82nWR74JBqRD4IPVfup+1QtBLBOSik/uKsKKgwawig8hVm2KRnyz12mT9nG/hFm2K6nIKWlmdqMcF+lpKU1B8gxTQrHoCflWRt25gLvB66gz9s3xrQ8evZbRH9Xh9x3oJwvFAO7MNkbL66c/d86d0q9LZ4v9R1VKvGHhff+iiLW3mYFROIJHQkUXsoSySNFEkTzjMfiQPjQm7bIgnnNNo82xhNTYZsrK3MEEe46VBUlrceo+tQFchTjN3UDfKoH/wAm8Z+vyoSGI2MelWMReJLanxe1HPWQCPcPhVY1EFJiVNZvuAyKzBXADgMQGgyAwGh1AOtQ0tWAORypkEgjmND8aMdm8W6tAJHTp5/ag8z60c7K8Ne4+bZFILN9AOpoKjW3JtRT3qwd41xO7aSZVgeRQfUVmLnGmNl7Rt2TncMbptg3REeBbh9ldNhvrWs7d4A9yrqDlB19I3rz8is6NrXNNS2pWOBqVT4ahpwrcWRzGrbXJtr5NHPppVM1NaaVZfQj3f7fSqZaL2Gw3hDjYMAffVO9IGXmrMPp+lW+G3RldT0BHuINVscviJiA0EfrPOqQT4C2EeVB8hVu2KH8LeUjpp9xRK0KQq4bPY6F76cX8CworqcorqWO2kXYrjS0hqDYH7Sf6XnOnwM1n+Hr9dfQCtHxy1KN5KY9ZH2FZuwxjKOf7iuhpn6LHhevxf7vc/BauYjIpPN9fMAx/wCII99UsRcLAE8gB8ZP6U7GtrG8ac9P3FIFBtE8y4+AU/rTJwX4KtTYYSwHmKhqxh7ek+dRgx5L68PzWrzz4kKEDmQS2YD0391CTW97EXESzfvMuZ86JaB6wxJ/fSqt7sPduy9uASSSCIQTrAPL4ViqqUmmNy08pQUomLpymtUnYDEzq1oerk/ILRjh/Ye1bINxmut0Ayr9ST8qKVaC7mcNNUb4sZXgvZ67iXhB4Ru8aD9T5V6twfsz3dtVjwDUA7k82bzMVpOD4EWrKhFAG4UCBRA3BHi0Gu9J1KrmO06ap8APiHDUv2u6YCCCD7xFeG9o+BXMHea3cHmrcmXkw/e9e+W3t5iM3PT7aUK/iDwq3ibarc8MTkuATlbYg9QdNPSro1djzwVWpb8Lk8DrlopxzgF7CMBcXwn2Li6o3o3XyMGhYp9NNXRzWmnZiU5GgzSEUlWCWrT6hhp1HrvVwiQV3WZ05bx7t/TWhQNE+H3TB8gSNY2HIxvpQsNO5Nw5cpZd9v39KL2RQzD45eZIkwQQPrHX5UUw9JalWdz1fRJ7obfBYFdSxXUoelLZppp5phqxggxYlG/xb6GsZg2hgeY9n/LSK1/FLmW05/tIHqdB9ayFrQTz167nQfCndKvSzxn6lknWgvg/uMuHf6/IVOpIseXeH45IP2qm1E8Coe0yncZmHuE02zzKyC4q5Z/0z/l9qqGriL+GT5/YVGWj0LsXwjvLVtxoMxP6k+dbvE2gqxsAK89/hfxYIzWHO/iSevMVtO0GKIgAgCCWYiYA5BeZrnVPeaOxTd4poZbfMYAq/ZwEmqfZ7G4UpK3QT+YsfFPn09K0FrEWyJV1ih2sJ7vB3fsiQoBIHhkwPQmDQpcPiC5e/cTL+W3bRjy0m4T1/tqfFcRTWW1npyqrb4gGPhM1NpNklmxHd4fd8V60gZl9hHfLPUz9udFeJ2TdsqXENElfPmKXA4sHQmKunWptYDk75MThWAJs3FD2mPsuAynyg1Liux2AyM38uoaOTMAPRZirfFgiXUU6Zycp/uEc6GdrOL9xYbXUjT9f31q4uSdkSUYyyzyjtFh0t3SqbULqTEXi7FjuTUddGKsrM5FSSlJtHVe4aJJHlz6cz7tD8ao1Lh3ysDVsGPJct2fbUddPdOlG+EXMy67iPpoaGlgtxIO+h6bCPjV/hIh2Xyke4n7UpXV0z0XR5qNSL8va/wABM0tKa6kD2Rby1xSBP7j3UhJ5VWvWpmS3uYgVtDb3B1EqkYtwt/II4/iM8Iu0ySPr6UCmCRyWTHn1+QovxAZPCABPUyT6mdqBudz1roU0ksHzvX1Z1KzlPkiqVDC+pNRU6a1EUNopZE238pj6ULNE8Ms239KphROwztbKXFMEGQfMV7Ng764rDpc3zLr68xXkWDt57TDmpB/X7Vuv4b43wva6eJfQ7/Ok6y7nR07srDMf2OygXrIl0MlDswrQ4Dtlw7u1tYhGsXUt2g8odXnK2Vl9qNDJ0IPqK0dpBv8AGg/H+zdm/qyCdwdvdI1H/FDCV+Td09zw7Mfbs4bE96MPiUuG2ROoI1WZDA6jzAI86judm76NpkPmHK7+orPYfs9htbV7OomQwVGgg6aRPlM1rOFcOIVVXFBxJyyzggA6aBj5VeHwE5VqWG/8FnD8DuImZsqmCZLmBHXSst264pewJsqGD3bmYhQT4VEa7azPyqPtb2Ya4CcRj7t5vxFt2kAyoc0gMSdV01JAOnlTeBdl0U5mUkhQSzGS0dSdukUT2oGk607zbsvv8gHa4vicXftLeGXI0gRBnqx/e9DP4h8Sz3WQHQGPhofnNbTF2hZN3EHQgEL/AJHb9+VeRcVxGe4T51KUVKVzDUz2wa8lOurq6nDliilpBSioWWnYMEAmQCD7joR7vpRng92WDn/E/v0NBsAJZesj/iiOAlbuTqSf38KXq8WOr0+6kpeXb+exo2FdSEzHurq5h7/kt4jEWxAE6HXzjcrO09D035UKu37jeyp6Sdvl+tHbFq2UJZiLgJ8IViCsaGQDA6knSheNx9q0YLjMNCBqR5Ecj11p905W32VvgcetXpzvTlV2+b4+/P8AALTh8mXMk6eWvU1WxvDAA4XUqJ+o1+AqR+LtcdRaQkBgSfIa+6reHvgnKx3Qk+uUgT7yDWlPd3PMdQ9juSo5Xny/yZKIFNqfGLrtpLAe40xh4QfUff71ucpkZorw4/hXv8V/7lFCpq3gcRlzDkywfjNRlx5DvY9Q7vbJ1YGPlWk7M2TZxCHkxZD9R9KwPDsU1m6GQ6qf9q3eD4ut0d4uhDIxHQqYMeRH0pWrF3uPUJq1j1S3tT7gBEGocPdDKGB0IBHvrrhmlkNozvF8LBncUOt310BWtJiLE1AmC1q1IZWoaVmT8Js2mXS2S3IsdAeuUaVfv2Qq5R7/AFpcGmQVBxDFLbR7twwiKWJ8hrROTasLTqNu55z/ABJ4rkAtA68/U/7fWvMSau8a4m2JvPdb8zEgdAToPhVGnacNqOVWq75HV1PtWi0xGgJMso0HSTqfIa0ytDEUU8jSajqxl8IP76VQSH4U6qw5MJ9Dt9D8aL3ZW8pHmp99DMOuUjMNG05TyINHLSZipPUk+9Wj70vWw7nY6cnKDivKf0CjUlOcV1c657raEGux40JR5OiF1gdQ8yOkUNvYFbkZhmiYlmPnGp151JjMdbte24B6DxH4D71muIdoHuStoZQ2n95k9RtO0DrTUKdSXwOVr+oaGivXacvGH9WE8ZxOzYGUeJh+VIAHq2w+ZrMjFHNPrS8RwZtMAREiYIMrqRlaRvpPvFVQKbp04xWDx+t19XVSW6yS4S7F3EOHCgb6z9/pVVW8JHoR+/3tSK5G2m9dlFaCXI00qmkNJVlFgXIIIorw7FZWDAweY5H1FBkBp9pjsKCUbmsJWPaOyvGlyBGMD8hPL+2fpWj74CYNeH8J4vct+GAQeprVWOK4gKSuo5jcj70nOnZj9Opc9Bv4lVUsTAHOn4S4DGu9eZY3i966ndkECQT7WvlRvCcbeB4IgDnpoPSg2tGl7noTGdBoK8l/in2sF1v5Ww021P4rDZmGyA9Bz8/SqnaLtpiLim2pFtNjl9ojpm5D0isK1MUaWbsT1FXG1CV1dXU0JHV1dXVCHVaw7ez0DL9ZqrU1t4qmFEKugLW9tp0nUAQeXlRTh9klpnwrprzPOs3358PkCPdRzB8ftgAMpWBygj4b0tXjJr0nd6RVoQl/yytm/wAw09dVazj7dwSrr6TB+BpKQ2SXY9jGvSmrxkmvmifEYpHshLt4M1xoa0FC27VydB3AglFg/iLmB6yaE8VwNoXc6jLBkBcsED2V0MKSFJmTuKPvbLWoyK0akEtbYrCyVYkgFtdSmhJ5RWF4hxJrrAmBGwE6V1lk+Zt+RvE8W1x5ZmaBlXMxMKNlEkwByA0FEeyODN/EJZAzBw4I6lkKr7gxX960FdpJJrcdgeDF0doHeXw1jDK2UliR+JcW24hwo10IgiOZgnwCuSh2i7O2Lal7GIV9ZW2SDcZCfC3gzBdNTmInlJ0rMC00xBrcdrreXGX0iMhCQTJEKJUmSCwJMxzmsvxLEgDIPa5noOgqk2W0gdvSAUgNXbGDa4pZUaACWYKxUZQCxLDYCQT0kVYPJWL6afv3UmemuhG9NqWLuXMPchga3HDLv5h5V54pitd2cxmZIPLSsascDmmq5saljPpUeMvBbZ6mqnfgc6Bcc4gSMoO+9YQhkbqTsgNxK5JJ5UMq1i2qsBTkeDlVHdnRXUopKIzErqUCuHnUIJSzXEVLhLas0O+QQ3iyltQCQIGup0nzqEHYcEkARJ0E9elSXcAwDExIMGCDrroIOvuqtmqzhLh8QNwqIJjXU7wPOqDvfBTrq0Fuwju0pqdTlR2Ua6KonpGpJOm+9JUuVtC/HMDiVvG7bbKXQW7n9aqFtqTcGUBCZBygAgRA0ms5xnhgsFQGkkbEQwgx4h+Wem9aO32gvX8SYtqli0rLcVGL2lUnuhce74plmQFxoRHU1U7V4tGW3bAAAAchcxcHKEAfZR4g2kSAQJ2qi8MzvD8I91wiIXY65V6DUknkAJk8q9U4DgntRfu5e8VWREYFbFlAqmB3i5SNSSwJ9kanPLY/hWAs4a3318B7h/07LfmGqk3BvbWdQdzEAbkDOLcZN1y7QTJygDwrJnQfuedU8kStyTcRxS2y0P3hOzZSszqWKnUak770AJmldiTJ3ptElYFu51HMJcsCxpeuWruS7nAdyLmYQLYRbYCqYSSXMgGQNBQOuqyIkW7yIkdKayxSCnrp6c6hCOi3BbmUN7qFukfarXDngkeVDLgOk7SNFbxcKQdSNqC4m5JJNTZ6q48+EVlFZGpywVLhnX4frUYNOuHX4CmqsmK3Em8jppJrieQ2pbTQQdJ5SAR7wdKhBs1a4bgGvvkUqDldvESJyqWIEAyYBgc9q1J4da/lVv4aw15TK35UO9m7oQGCqpykAkMDHLQ0KwbYVsxu2+6K+zk73KSATlbP3kMdIBBBgzG9VcliunArqNNy3KC53TFXQ+PJniVJkBdSRpHMbi//AOl2ezevB0m07q1sEtcUILrEuFkppbMTIOpJEaksdiMNezC3iO6VnDhR4kQqH0trcFru08WigNsuoykEtwOwQ1xXvi9avPKk2wjm6zAO5UowJC5ifEAMrQ0kzLl2PPsZwu7ZjvLbJMRnUrvMfGCfTXaoAk7mtzcsZ+DgJmItzcOZQhEGx4kBJzIGuX1zjKSZ0oH2j4WzYgvZAYXLVq/lTKCO9QMyhBEkNm0UaDprEICWvOgGUiDqMsHy+3ypak4Zwe9eUui+AHKXZlRc0TlDMQCY1iuqi8sI9heIWbWIKYgDub6GzcLSQmYgrcIkSAwE+UncCpsbwDF4a74knKDkZirhUDNbViRoIK6dIGm1b/h/Yqwtix32HsqUCF371blxr4YNct3VFwKU1UZROk6gwCG7X2kWwqEuqQjWhctMLip7N0gySLeti4oJaM8aFQKjKRmjghD94e+uDJLC6MuoWECwWvEDeDCiDyoF/JyJ9kawTsYMGD9qPcNxjulwXLpdO8EFrZIbLbcBhdMG3oF9YHSKFlVzWg0KrlcxgkhC2sz+Ya7eVTgt5IuG8Ja8QF1JExpOUTJAJE7HT0p3FOB3LLPA7y2pH4qAlCCgcMPIqwM7VpcDaD3VRbIVcwjJ3TWcwYMVe5d9hQEDwcxOu4iNzw/CW8KuKv32R2uNcN/u3Itoi2ri27CuzLmBAcAxBlIGgIrcyNI8Nrqfc8hA5D7UyjALGFtzPkNPWnZAdNmG/nRrsT2duY293asqDKzZnMBssEovVoMgeRrUds+wItANhVutElg24UKTmggE6gyIkdBGotho85Ucvh+4p+BHjj1rnGmsT9fdSB/Gp9KnYtYaYVZIFUOIbCiJ1iqePXQmso8jM16QZTwYHr9KZWr7F9lP59rkuUW2F1VMxLNIVQJEbMZ8vOtxNGVNJRTtFwdsJfayzBogqw2ZSJB8uhHUGlwvZ3E3EuXFtEJbVXcuVSFYEqwzkZpymImeVQlheAcWfD3A6k/+4oYrnTmJBBBGsGtli72LN03MJdW9YueK2WxjKwB3R7T4jwuCCNokSOUecCjPZfBrfv5HEyPCImWLKoBgggQSZ1iNRE0LXctM1lxLzE/zGC/DyMxOS3d9lWuKENlARMjdsupOkmhuG/kQ5ZGu4d8hK5WKkSYBKM8htmH4vIGCBJTG8MaxcyWUunJmIKWgyq5tjvylwjx5QoynQqySNdTcvYXFrkKst+yc72xiFS6O6Oveu0ErOYiQQRrtNVdF2Zc4ZwnusLftC8t5L0GzCuTm7m8sZRKlpa2fCSQRrpM1cXxW/dtcNu2bVs3RbvYYFVysTaOYKWkBTlcEQQ28EZoqni0WxcRrlm/w+6vhW9hmc2yQQSwRyHGhBlXO21FuzuFU22QYlFQPav3MWp7z8xNxLtpsrhSRaJSG1tsxMbSxCnxC89vhlgXFIud8zFHXK/iN1jcE/lbw8h7Px6rfbjjjYrEhXuK9pUDIQwac2gYwJWQJCnWCNBNdWcptOx0KGkjUhubsFLF3iaLYxVxki9ea3cwr2bVllN25cQG0SC0kIWzkT4ROcA0N7XsF7srZd7Sh2d2W4CqXXVlTJc1HdlWBXUamYiapJ/EHEYu5h7V63ZA/mMMxe2ri4SlzSHZyBoxERAGwo52r/wBW3Yt5TnQwGnQ9yy+LTUMCFJBnwg+ESDqznoy/ajG2RYAtJAuqgtuqIikJ7ZJQwzHMAQEQTuJFZnhuDN1t9umrEwSAqbsdOX3FX8FhG7sPowQEwVBCgEOymfa0YGNdz50X4dmt2xeKr3TuuHBtu6XEdlLAkKAtwBSJDTMgTzEbsRK5X4R2quW742QEkEsxzqZnN3mU65pmVIMmRzBztpbx+LvN+HcNiAyZxbzMLakEl1VTdIOc5dxJMbmiHFuy9q5jcObly2QAgdUtMHuOVa7bW43hUlramSoUCIHWiWNv3LZRLdmy162Vu5rmdbdlXK27KFLbfjOM0ZjoDB15DdFnl3Huz+IwuU37TIGHhJgqfIMpInymaEATXrjYx3tY3CYvDpbuWsM7NkJcFLQm2RNw5GR3QyMxbMZiJryvDqyFLviCh4DI2VpXKTlO4MEa+dGgWe3dk+KW8Dw9GEX1sK15WCqpzNcZAgnVczliGZZymOUUH4dxviXELl6/dxX8rYRQ1wtbHc5eSqpU5jEbmYPPatV2OwwvkKRGa3h7zE2rIJtpdDjMysdCpjJBid+VEeHWje4epvspXEqzSqrKI3iVETIAoUERuQefOgsFg8D7Y2bYxd02ryX0Zi4uImRfFqRkgBSOg0oOFJGnI1oe2GEw6XmXCl2tQsF9GmNenOs/aMEUS4IErt3IPEOWlCr14sda0GMw3eJp0kVnCKGFg6zfHYtcJCG/a73/AE+8t95/hnGb5TXr2H4XhsC73rV7vcNcs97lXIwPduVKZypDEZ9CCp1IOprx/h2I7u7buAAlHRwDscrBoPkYr3R8NbtBEKj+UusO7yqAbTYhsyo4Jm4rDnEqY3UDLcnkzjwC7XC7OJvpiSWOa1h3tB8pcS14lUVWRVXKpYs2izoahxvHcJZY2zfsTlyllF64TCEBjdtKQpBZhIJYDTma0tzCLdL2nUFDNu6dBMK1/utBIULk1H9RjUsRluy3D7WO/mUv2LVq063WwzJZtBlW20Ei4nikEgZSAD1gVZC5iuzOH4gl5rK27l6/3a2bodQoe2ksykOSF2BBUEaCBXmuC4acPj2sXmNu7bZ1VkZfDeUeAydCuaPUGvZOynC14diblvC3LmXu179LgV/xPyuhJA1hwRH5RXlH8RcIx4riFW2qFmRgqHw62lbNJ2J9o+ZNT4ECuETF3oUi1atW4Ny7YQ+zcuDK2USqFmQkPlXYkmJrY4hci2rFtVslmS0GWCtpMjkd7bL5bj5BcKmACckiQZ867PYe8160rXwEUqGOpKwcwSShJ8XSR61uOxj3Lj47xNctWrs2wzyQLeZ2uyVBMwsLAjNtpFA1kIwuN4BxLvgRbvOc7NbuKPwydDnUjwrICmNOU1c7T8PsWO6W/K4h0DXbljIAJHiX+XUKDIOWQVBMmd601rtJcZ2sphmc28jYhrd62hZypBYlgC2hUaR7PQCqvGuzScRNu5ZYI5QH8xHdSAmYMABCndZJM6cyccgvBieNYBsIcjEMxFsg6khSrEKQfZIESNYjeuq9/EkZcdeRiSVKCZ/ps215z0OnnS1SRpKdrJeD/9k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2760663" y="-1790700"/>
            <a:ext cx="2914650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286380" y="0"/>
            <a:ext cx="385762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Picture 6" descr="http://static.guim.co.uk/sys-images/Music/Pix/pictures/2009/3/5/1236273099284/Singer-Michael-Jackson-at-001.jpg"/>
          <p:cNvPicPr>
            <a:picLocks noChangeAspect="1" noChangeArrowheads="1"/>
          </p:cNvPicPr>
          <p:nvPr/>
        </p:nvPicPr>
        <p:blipFill>
          <a:blip r:embed="rId4"/>
          <a:srcRect l="9783" r="27609"/>
          <a:stretch>
            <a:fillRect/>
          </a:stretch>
        </p:blipFill>
        <p:spPr bwMode="auto">
          <a:xfrm>
            <a:off x="5581450" y="2071678"/>
            <a:ext cx="3205392" cy="3071834"/>
          </a:xfrm>
          <a:prstGeom prst="rect">
            <a:avLst/>
          </a:prstGeom>
          <a:noFill/>
        </p:spPr>
      </p:pic>
      <p:pic>
        <p:nvPicPr>
          <p:cNvPr id="10" name="Picture 6" descr="http://static.guim.co.uk/sys-images/Music/Pix/pictures/2009/3/5/1236273099284/Singer-Michael-Jackson-at-001.jpg"/>
          <p:cNvPicPr>
            <a:picLocks noChangeAspect="1" noChangeArrowheads="1"/>
          </p:cNvPicPr>
          <p:nvPr/>
        </p:nvPicPr>
        <p:blipFill>
          <a:blip r:embed="rId4"/>
          <a:srcRect l="9783" r="27609"/>
          <a:stretch>
            <a:fillRect/>
          </a:stretch>
        </p:blipFill>
        <p:spPr bwMode="auto">
          <a:xfrm>
            <a:off x="5572132" y="2071678"/>
            <a:ext cx="3205392" cy="3071834"/>
          </a:xfrm>
          <a:prstGeom prst="rect">
            <a:avLst/>
          </a:prstGeom>
          <a:noFill/>
        </p:spPr>
      </p:pic>
      <p:pic>
        <p:nvPicPr>
          <p:cNvPr id="20482" name="Picture 2" descr="http://www.familylobby.com/common/tt10517051fltt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7" y="5500702"/>
            <a:ext cx="3500463" cy="92869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michel  lando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868" y="0"/>
            <a:ext cx="5572132" cy="689839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350043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imagecache6.allposters.com/LRG/37/3777/XUGIF00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571612"/>
            <a:ext cx="2970075" cy="3786214"/>
          </a:xfrm>
          <a:prstGeom prst="rect">
            <a:avLst/>
          </a:prstGeom>
          <a:noFill/>
        </p:spPr>
      </p:pic>
      <p:pic>
        <p:nvPicPr>
          <p:cNvPr id="8" name="Picture 2" descr="http://imagecache6.allposters.com/LRG/37/3777/XUGIF00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571612"/>
            <a:ext cx="2970075" cy="3786214"/>
          </a:xfrm>
          <a:prstGeom prst="rect">
            <a:avLst/>
          </a:prstGeom>
          <a:noFill/>
        </p:spPr>
      </p:pic>
      <p:pic>
        <p:nvPicPr>
          <p:cNvPr id="19458" name="Picture 2" descr="http://www.familylobby.com/common/tt10517055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00702"/>
            <a:ext cx="3214678" cy="93331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chelle Oba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715008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715008" y="0"/>
            <a:ext cx="3428992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img3.wikia.nocookie.net/__cb20120501002818/icarly/images/thumb/c/cb/Michelle-obama-hosts-us-womens-soccer-team-at-wh-sports.yahoo.com-1317977818.jpeg/500px-Michelle-obama-hosts-us-womens-soccer-team-at-wh-sports.yahoo.com-1317977818.jpeg"/>
          <p:cNvPicPr>
            <a:picLocks noChangeAspect="1" noChangeArrowheads="1"/>
          </p:cNvPicPr>
          <p:nvPr/>
        </p:nvPicPr>
        <p:blipFill>
          <a:blip r:embed="rId3"/>
          <a:srcRect l="13000" r="7499"/>
          <a:stretch>
            <a:fillRect/>
          </a:stretch>
        </p:blipFill>
        <p:spPr bwMode="auto">
          <a:xfrm>
            <a:off x="5786446" y="1714488"/>
            <a:ext cx="3000364" cy="3774017"/>
          </a:xfrm>
          <a:prstGeom prst="rect">
            <a:avLst/>
          </a:prstGeom>
          <a:noFill/>
        </p:spPr>
      </p:pic>
      <p:pic>
        <p:nvPicPr>
          <p:cNvPr id="8" name="Picture 2" descr="http://img3.wikia.nocookie.net/__cb20120501002818/icarly/images/thumb/c/cb/Michelle-obama-hosts-us-womens-soccer-team-at-wh-sports.yahoo.com-1317977818.jpeg/500px-Michelle-obama-hosts-us-womens-soccer-team-at-wh-sports.yahoo.com-1317977818.jpeg"/>
          <p:cNvPicPr>
            <a:picLocks noChangeAspect="1" noChangeArrowheads="1"/>
          </p:cNvPicPr>
          <p:nvPr/>
        </p:nvPicPr>
        <p:blipFill>
          <a:blip r:embed="rId3"/>
          <a:srcRect l="13000" r="7499"/>
          <a:stretch>
            <a:fillRect/>
          </a:stretch>
        </p:blipFill>
        <p:spPr bwMode="auto">
          <a:xfrm>
            <a:off x="5786446" y="1714488"/>
            <a:ext cx="3000364" cy="3774017"/>
          </a:xfrm>
          <a:prstGeom prst="rect">
            <a:avLst/>
          </a:prstGeom>
          <a:noFill/>
        </p:spPr>
      </p:pic>
      <p:pic>
        <p:nvPicPr>
          <p:cNvPr id="18434" name="Picture 2" descr="http://www.familylobby.com/common/tt10517058fltt.gif"/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5596902" y="5572140"/>
            <a:ext cx="3261378" cy="9286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ck Jagg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9058" y="0"/>
            <a:ext cx="5214942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3929058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i.dailymail.co.uk/i/pix/2013/09/01/article-2408140-020492CC0000044D-81_306x444.jpg"/>
          <p:cNvPicPr>
            <a:picLocks noChangeAspect="1" noChangeArrowheads="1"/>
          </p:cNvPicPr>
          <p:nvPr/>
        </p:nvPicPr>
        <p:blipFill>
          <a:blip r:embed="rId3"/>
          <a:srcRect b="7094"/>
          <a:stretch>
            <a:fillRect/>
          </a:stretch>
        </p:blipFill>
        <p:spPr bwMode="auto">
          <a:xfrm>
            <a:off x="571472" y="1571612"/>
            <a:ext cx="2914650" cy="3929090"/>
          </a:xfrm>
          <a:prstGeom prst="rect">
            <a:avLst/>
          </a:prstGeom>
          <a:noFill/>
        </p:spPr>
      </p:pic>
      <p:pic>
        <p:nvPicPr>
          <p:cNvPr id="8" name="Picture 2" descr="http://i.dailymail.co.uk/i/pix/2013/09/01/article-2408140-020492CC0000044D-81_306x444.jpg"/>
          <p:cNvPicPr>
            <a:picLocks noChangeAspect="1" noChangeArrowheads="1"/>
          </p:cNvPicPr>
          <p:nvPr/>
        </p:nvPicPr>
        <p:blipFill>
          <a:blip r:embed="rId3"/>
          <a:srcRect b="7094"/>
          <a:stretch>
            <a:fillRect/>
          </a:stretch>
        </p:blipFill>
        <p:spPr bwMode="auto">
          <a:xfrm>
            <a:off x="571472" y="1571612"/>
            <a:ext cx="2914650" cy="3929090"/>
          </a:xfrm>
          <a:prstGeom prst="rect">
            <a:avLst/>
          </a:prstGeom>
          <a:noFill/>
        </p:spPr>
      </p:pic>
      <p:pic>
        <p:nvPicPr>
          <p:cNvPr id="17410" name="Picture 2" descr="http://www.familylobby.com/common/tt10517060fltt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85720" y="5591174"/>
            <a:ext cx="3429024" cy="1266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zzy osbour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5646" y="0"/>
            <a:ext cx="4948354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4143372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i1.cdnds.net/11/47/618x537/618_showbiz_birthdays_28nov_ozzy_osbourne.jpg"/>
          <p:cNvPicPr>
            <a:picLocks noChangeAspect="1" noChangeArrowheads="1"/>
          </p:cNvPicPr>
          <p:nvPr/>
        </p:nvPicPr>
        <p:blipFill>
          <a:blip r:embed="rId3"/>
          <a:srcRect l="19418" t="2793" r="24757" b="21787"/>
          <a:stretch>
            <a:fillRect/>
          </a:stretch>
        </p:blipFill>
        <p:spPr bwMode="auto">
          <a:xfrm>
            <a:off x="428596" y="1714488"/>
            <a:ext cx="3286148" cy="3857652"/>
          </a:xfrm>
          <a:prstGeom prst="rect">
            <a:avLst/>
          </a:prstGeom>
          <a:noFill/>
        </p:spPr>
      </p:pic>
      <p:pic>
        <p:nvPicPr>
          <p:cNvPr id="8" name="Picture 2" descr="http://i1.cdnds.net/11/47/618x537/618_showbiz_birthdays_28nov_ozzy_osbourne.jpg"/>
          <p:cNvPicPr>
            <a:picLocks noChangeAspect="1" noChangeArrowheads="1"/>
          </p:cNvPicPr>
          <p:nvPr/>
        </p:nvPicPr>
        <p:blipFill>
          <a:blip r:embed="rId3"/>
          <a:srcRect l="19418" t="2793" r="24757" b="21787"/>
          <a:stretch>
            <a:fillRect/>
          </a:stretch>
        </p:blipFill>
        <p:spPr bwMode="auto">
          <a:xfrm>
            <a:off x="428596" y="1714488"/>
            <a:ext cx="3286148" cy="3857652"/>
          </a:xfrm>
          <a:prstGeom prst="rect">
            <a:avLst/>
          </a:prstGeom>
          <a:noFill/>
        </p:spPr>
      </p:pic>
      <p:pic>
        <p:nvPicPr>
          <p:cNvPr id="16386" name="Picture 2" descr="http://www.familylobby.com/common/tt10517067fltt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1" y="5591174"/>
            <a:ext cx="4071934" cy="1266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ulo Coelh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92919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929190" y="0"/>
            <a:ext cx="421481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8A0000">
                  <a:shade val="67500"/>
                  <a:satMod val="115000"/>
                </a:srgbClr>
              </a:gs>
              <a:gs pos="100000">
                <a:srgbClr val="8A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434" name="Picture 2" descr="http://www.biografiasyvidas.com/biografia/c/fotos/coelho.jpg"/>
          <p:cNvPicPr>
            <a:picLocks noChangeAspect="1" noChangeArrowheads="1"/>
          </p:cNvPicPr>
          <p:nvPr/>
        </p:nvPicPr>
        <p:blipFill>
          <a:blip r:embed="rId3"/>
          <a:srcRect l="9410" r="7784"/>
          <a:stretch>
            <a:fillRect/>
          </a:stretch>
        </p:blipFill>
        <p:spPr bwMode="auto">
          <a:xfrm>
            <a:off x="5500694" y="1571612"/>
            <a:ext cx="3143272" cy="3405191"/>
          </a:xfrm>
          <a:prstGeom prst="rect">
            <a:avLst/>
          </a:prstGeom>
          <a:noFill/>
        </p:spPr>
      </p:pic>
      <p:pic>
        <p:nvPicPr>
          <p:cNvPr id="10" name="Picture 2" descr="http://www.biografiasyvidas.com/biografia/c/fotos/coelho.jpg"/>
          <p:cNvPicPr>
            <a:picLocks noChangeAspect="1" noChangeArrowheads="1"/>
          </p:cNvPicPr>
          <p:nvPr/>
        </p:nvPicPr>
        <p:blipFill>
          <a:blip r:embed="rId3"/>
          <a:srcRect l="9410" r="7784"/>
          <a:stretch>
            <a:fillRect/>
          </a:stretch>
        </p:blipFill>
        <p:spPr bwMode="auto">
          <a:xfrm>
            <a:off x="5500694" y="1571612"/>
            <a:ext cx="3143272" cy="3405191"/>
          </a:xfrm>
          <a:prstGeom prst="rect">
            <a:avLst/>
          </a:prstGeom>
          <a:noFill/>
        </p:spPr>
      </p:pic>
      <p:pic>
        <p:nvPicPr>
          <p:cNvPr id="15362" name="Picture 2" descr="http://www.familylobby.com/common/tt10517070fltt.gif"/>
          <p:cNvPicPr>
            <a:picLocks noChangeAspect="1" noChangeArrowheads="1" noCrop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5286380" y="5214950"/>
            <a:ext cx="3452839" cy="10319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uentin-Taranti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2812" y="0"/>
            <a:ext cx="5041188" cy="6858000"/>
          </a:xfrm>
          <a:prstGeom prst="rect">
            <a:avLst/>
          </a:prstGeom>
        </p:spPr>
      </p:pic>
      <p:sp>
        <p:nvSpPr>
          <p:cNvPr id="17410" name="AutoShape 2" descr="data:image/jpeg;base64,/9j/4AAQSkZJRgABAQAAAQABAAD/2wCEAAkGBxQSEhUUEhQVFBUVFxgUFxUVFBQUFRcUFBQWFhQVFBQYHCggGBwlHBQVITEhJSkrLi4uFx8zODMsNygtLisBCgoKDg0OGxAQGiwdHyQsLCwsLCwsLCwsLCwsLCwsLCwsLCwsLCwsLCwsLCwsLCwsLCwsLCwsLCwsNywsLCwsN//AABEIARIAuAMBIgACEQEDEQH/xAAcAAAABwEBAAAAAAAAAAAAAAAAAQIDBAUGBwj/xABCEAABAwEFBQQHBgQGAgMAAAABAAIDEQQFEiExBkFRYXEigZGhBxMyQrHB8CRSYnKy0RQzNIIVI3OSouFj8RZTwv/EABoBAAIDAQEAAAAAAAAAAAAAAAABAgMEBQb/xAAiEQACAwACAgIDAQAAAAAAAAAAAQIDERIxBCETQSIyUWH/2gAMAwEAAhEDEQA/ANDRBKogrjAJohRKQSAShRKQQITRElELObV7TMsbcqPlOQZWmW8u4BJvCUU28RfSSBoqdN6hT33AxuJ0rA2uHEXCmLgOa5PbtrbVJX/OIruaABQ7sxmFR679DXkK65KDmXqj+nXbdtrZ2ewfW8cGniVHn23hdE58eTmkDA7I1503Zahcpe/66JOM8dUcmS+CJ2q7dpIntPrHsY9po5uLQ8q6jmrWK1sd7LmnvC8/tkIORz5KVFeDx7xJ5k+OqORF0fw72EFyO5drZIXNrI4t95ru0PM17xRdNua9WWmMPjcDuIHungVJPSqUHEn0SUtFRSICKIinKIqIAaIUO8v5Un5HfpKnlqr73/ky/kd+kpMaOOu08EEZ9nwQVRsR3tCiNBXmEKiFEaCACQojRFIDPbZX7/CwEtI9Y7JgOee805VXILdK5ziXkueTmSa6q72vt7p7RI+tWB2Bg4NZllwqann3KlZEdc89+850y5KiT1nQqr4xI2HWvhTwSaKZPDhpxOTc/Eo7FYy40aC41oKanfl+6Wot4PcILm06pTI9/d38Ara03W714i97CCQN1akAeSlW+7hFioamMADhjcNw6KLsRNUyemce01+u9LMRAzBzVrZ7oe4jCDQ1ApqXBtT3KXabsmfhJjypqCX1JyGQFQeSOaBUszjQrO4r5kssgfGfzNrk9u9p/fcnJbtMT3MeKEtDhUg0B0zG/cVDNnJrh1GfOnLipJlcofTO23LerLTEJGZVyLTq13AqeVxfZ7aGWyyVAJB9tmgcBrluOh/9rsNgtjZo2yRmrXCo48weaujLTBbW4vfoeRFKRFSKxJVbff8AIl/03/pKsSq6/P5E3+m/9JSY49nHT7Pggj909yCqNqO+oIIK8wAoggggAKl2svAw2c4TRz+wDwB9ojuV0sd6QngCIE73GnPID4+ShN5EtpWzSZzxrKh24Dtdwbr9c03ZQXdrMNaKZanlXnvKEUWMl1dXYeWEUWghsIcWNbk0U1FKkgknwaVlk8R1YR1lPeNika2OYijSKDdhqcsluNl7lEcQkdTG8dkfdZxPBOQWNtoLA3OOI4jwe8aAcQM1cWuynAQzKoIy1O7CPrILPKxtYbq6Unpi7qiLrRLKW5mpb3DDn3eCH+G+tkjFK73c3ONaE/WQC1s10lsIAGYFABllub3nVWmz+z/q29oVc4knfmdxPj4lR5FvBJeypsV1gFuQwAOB49e8gJ6CHAC3DUg5OG8HSq0DrBhOWgFKcs/3UedtMwK7qb+SiTw5/tDcz5JcR7Jc12Ea0DKa8yXLFWyFzQxwOZyNN1Dl1BXXLTZHvxOf2HEYQ0GpazeC4auO+nALLbTXUMDS0eyMP9tMvBXV2Z6Ml9OptHPTMcWLfWoW99Ht6FknqiexJoODqVb3ajwWHtUWF1OnwUq7Z3MewtNMx/xdULWn9nMlHU0d1RJuyTiRjXjRzQ7xFU4Vec5iXKr2gP2eb/Td+lWhVTtG6lmnP/jd8EmOPZyI+ye5BKf7JRqs2o72gjQVxgCRI0EAEViPSez/ACojvxkd2GvxW3KxfpGNY4xvqadSFXZ+pdR+6MFczMVATkCaDi7T91sbrszCS1wrQBwBzBqCK08VjrBk4bqAE9+ea3V0CuF51LaHxqsVp2vHXs0F1xYR1/708lbxNB1VdZXZKws7lmOgi0ghGp+uilsjAChxvUpkmSmiuSYmSMZ1rp9BV9qjCnucolpIISZKJS2liz99R9k9VpJjRUN9HsFJDkcvvQNLngaj9Vc/Kngo7R2QRuAr+bJWNvaxsj672mgHH6zVXCCS1g1Lh4nIfFbovUceSyTO0bNn7LDX/wCtvwVko13sAja0aAAeAopK0o5UuxJVNtR/Sz/6ZV05Ue1h+yT/AJD8kMcezk59k9EEdOy7ogqjYjvoQRIyrjAEggggAisjtuBhBOgPkclris5tY0GNw5KMlqJ1y4yTOZYqv7I11HIaEdy3t20DRwoPPRZO7mhr66mgAHKg081qZInGPs1rplnTmsFh3qemzQWV1ACTRWkHFc3gss2LN1ToMRoBzodQrN9jtbe0y0x1HumQN8iq+KNCs9dHSIHDRPOBGa59dl+2pjgLQ0EffZhIHIkHJaq776bI3LLcapNYTT5FzhJCh2k5Ji13q1g10WPvbaWZ3Zs7MRO/Kg8d6Ow3iaK0N3lUN+CrDTPJVEdntrxikmY38Jex2u6g0VReDbSDh9Zi4NbwOoITUCp2+uimvjOTIZkZFR7rZSRuXsnET3ZDzVra4zhOLI4aGuoOv7qJZIwNN+a11+/RzvIeJs6jcs+JgVkqPZz2ArxaTlAVFtcfsk/5PmFeFUW2P9JN+UfqCGSj2cqHsu6I0GjJ3RBVGtHe0EEauMISCCCACKoNp21Yeivyqy+oMTCgZhJLDh9Q7c5jiTzxE/stlczRvVM6z+shiDfaiqCOIBII60NVZWCWlB3LnWLdPQ04lH/UOXxdDJHDUN/CadxOoUG0bDRySBzHCJhoHsFCHUoda8q571pbO6tN6mMgGoaB3KpTaNMqVIgzXWwnsta1oFKDPQU6JuxWJjZANMs/FWloBDaqthf2uqTbZNRwYv2wtJABNCfHqnrDdUdc2gilMJ7PwRXm6tO5PWUY25buCE8Bx30ZT/4S2OUvfJjYK4Wjs0xEnN1eJPepdw3UInOcauHul2fnv0WgEeeYBool5TgZBDm2QVKRg9pmAylrdXlrRwBc7VM26xBkwYNAGfpCs4IzJaHO3MLT3kkDwBcU46H1treRoCGj+0AfJa6O8OZ5ucN/00lzQ4WBWSas8dAAnlrOQJKodsz9jm6D9QV8VQbZ/wBJN0H62pPolHs5bHo7oUETND0KCrNaO+I0SCvMIEESAQACmpm1BCdSHpDMjPam2d7w/wBl/kRrpxHwRWOcOo5hqDWh6FVu13thJ2Xnq0tPuuqOh/7qst0O2dLw7n6h/DaWKUK2FpDRUrPwVBU/DioCsJ2ov0LtdqfIK1o0mg5/VFGgGGSmoy1zPNSLbEHDDn3ZUpoRTRVYM0TsVPWjho/u3HyTSG5FlfDMqHI0US73YPZ4Akdcj5jzTF5XnPaKBsTmVy9ZJSgHJoNT5KVddj9XUVLifac7MmnkByCbQlL2WL5hSvFZu+rRQFXE7hhNNyyd6PJrwCilrCc8RX2K9WxCTIl7nZcKAZVPir7ZeIUrvOZ6rDF1XFbzZU9gLpVQSPO+Ra54n9GjCCAQVplCKodsTSxzcwB4var4rN7cH7JJ/b+sJMlHtHMY9/QoIozr0KCrNZ31EggrjCBBEjQAEhyVVRbxt0cEbpJXBjG6k+QA3k8EDRjduGBgxnjQcydAs9shaCXyOOnZFORcR8aKu2k2gdbJsR7LG1EbOA4u4uP/AEp2wkYe+Rh9+PD0Ncj40VNj/Fm/xoZJHSmDJrlYSRVAINPNUNx2ouYWPyewlrhzbr+6uYJcqLnvs7SeldbZp4zVrmuHEtNfI6Jtl6yj242PH4SWnuqrgMrqkmzkHIjvaD5FJMvi4rtFPaLzldkxjWCupq8/slWGWYmrnNoODafNWD4K6u8AB8EHMwhDYTcWvSwRauxGSd+qyV/TYI+blobwl7IqsNf1r9ZJQaNy71ZVHlIweTZwgQYQuh7NQ0YKrKXLc7pCDuW+sdnwNoujFYcGT9klGiQKZAS5Zvbn+jk6s/W1aQrNbdn7I/8AMz9YSfRKPZzOMa9EETN6Cga0d7QRVVVeW0tlg/mTMDvutON3+1tVaYktLZBc2vj0lONRZow0ffkzd1DBkO8rJXltHaZxSWd7m/dFGN7w0CveouRbGmT7OuXptTZYAcczXOHuMIe+vQad65ZtNtBJbH4ndmNpOCOuTRxPFx3lUsA7QFE/I2ii2XQrUfZHj1CvdkLUI7S2uQdVneT2T4gDvVDvUiude9RktWF0JcZJnWrzs7m0tMIJLRSVg1cwe8BvLfMJ27bybIAWmodmM1H2Lvv18WZ/zGUa/PXg/v8AikX7cjonG0WQb6yQjIO4vjG53LesTjjxnWTTXKJpopKhSoIq6rJ3HtHFLlWjhq05Edy0P+LtpqFDMLIzTJVohCqbZJQUKlPvlgae0OtVhtqNrWCrYiHvOQAzzPFCi2/Qp2JL2QtqtoAwlrTV1NOHMrP2J+Ijn801elkMceOTtSyEF1fdGtB8FDs9rdHQinQ5jJbaopI5HkuU2de2dhowdFdgLn1xbextAbPGW/jZ2h3t1Hmtvd15xTisMjZB+E5jqNQr0znyi12S0CgiKZAS4rO7bsrY5ORYf+YWhcs7tt/SSf2frak+iUezmLN6CJm9BVmscvLaC0z/AM2Z7h90HC3/AGtoFV1QQUhpJAqggggY5D7Q6qbKKhQGFWJSBEB7VaXFdb7VKyKPU1qeDRqSoErVsfRTCTanuGjI8zzc5tP0lRk8jpbVFSmkyRaboluuRk4djZXC8AUJadRT4HiAt/ZZw5jXsdiY8YmuG8HMKq9Irq2V1dcj4ZrK+j7aH1Tv4eU/5bz2CdGPPunk749VmxyWm+TjVPiumaO/dlYLScWcUmuNlM/zD56qgm2Ef71qkc3g2oPm4hdEkswOhofJRJIHD9woqTQ5RTOdybCAmnrpKc6H/pPw3BDZs21c/wC86hp0AyC11qaRpqqe1QYQXP13D61T5tkVCK+jM26ymXEPwkfNZE6dF0+5bFiJJ6+K5va48L5G8HOHg4q+t/Rluj9kQHNORPc1wc0lrho5pLSO8JkpyPNWmY1F27eWqLJ5bM3/AMg7X+9vzqtTdvpCs76CVr4Tx9tniMx4LmBCSQnrK3VFnebPaWSNxRva9p3tII8lRbcH7JJ/Z+sLlVgt8sDsUL3MPI5HqND3rR2zbE2izPhmZR5w0e32TRwJxNOmm5PSv4mn6KKNBFGgolxBQISqIUQSEhBGklAClY1VcrBrq0ogBuULrHosun1dmdK4UdMQ4fkb7PzPeub3VYDaJo4hq9wB5N1cfCq7y2MRxhoyAAAHICgVF0sWG3xIbLkYf0jTfZ39Wt8XCvwXMGlbf0mWwD1cW9xLz0bkPM+SwwOpRUvxF5UtmdK2D2r9YRZZ3VkApG8nN4A9h34gNOIWxnBoSBl1p4LkWw1wvtNoFfYjo97hXWtQAdxr8F1y+ZsERA19kDmcgq7Uk/Ro8ZuUfyITm4gCDkc/FVN5QVIburmtHZLPRobwAFegTM1kzKgibRX2aIRAucQG0q46AAb1x+8JA6aRw0c9zh0c4keRWy9Id7FtLM05ZOk5/dZ8/BYV7uBzWitZ7MV8veERwQY6iXKM00rjKS8KQ4JyJ3ZTbkAJohhSmtT/AKvJAEdpI0QTrmoIDBpBElBACUgp0hNuQAqMVSsBGiaaaKS11UAbr0TWYvmklI/ltDQfxPOfkPNdTtoyHMrDeiiPDZ5XcZf0taPmVvbwyaDwzWS1/kdTx8UEcI28teO3PG6OjPDM/FQrusL55GRRglzzToOJ5Jm9ZzNapXjPHI6lN/ao0DyXZtgtlhZow5zQZnjtu1wjc0K1y4RRljB22MtNnrlZY7OGN11cd7nHUrJbZ38bO+MhokOLFhJp2W66b8wtpfFrDASTQNFa7slwnaK/P4idz/drhaPwg5eOqphHk/Zrun8UMR1zZzaOG1NrG6jh7Ubvbb3bxzCtZ7Q1jHPeaNaC4nkBUrhMM5jLZWEteDVprmCOe8HQhbjbm/6wRwsPama2R1NzMiB3nyCnKvH6K4X7Ft9owt82wyyukdq9xceVTkO4UHcokgzR2h40JCTjBpTcFoRhk9GHalClUHaoBMgSnMDRkmCUGP3bkaAFxBSn6JmEJ94QMYKCNEkAw4I2o3BEExBkJtwTwCS8IGMJyJ6csljfK8MYC5x3D58Fv9lthcLhJaCDTRg0rzUZTUeycK3Lo02wMIjsEdSMTi55G/tONMulFY7aXrgssr2V7MZplvIwjzKsrtsbACGAU0R3vd7Xso4Bw0cDmC3eCsjevTpRhkcOU+izZszS/wAQ8VjiPZB96X9m69V2Z78Dabzqo102SOFgbG0Ma0UDRoOiqtp78ZZ43PedB4ncAicuTHVWq4mQ9KN84IhED2nnSvujWvwXKBqpl8Xm+0yukec3aDg3cExZmV+ty0wjxRz7rPklpNhOSK12t0hqTo1rK/hYKNATLm000KW0ZKZXo2GAI05M2oBTaBDMmqNp3H66oSDNEmRCIzTrUgBOAIAfhTr0iJLKQxoII0EANuamyFKkCYITANqn3TdL7Q/CwdXbgOJUGJpJAGZOVF1rZW6BBABTtHNx5n9lCc+KLaa+b/wi3Bs+LPlGKuNMT3AZ8mjgtTBYnb3FNTWgtbVoBpwpXw3pWz9+sle6J+TxQ0ILTTjQrK3p0YRUSJ/ipslpa19QyUgB3u4uB4LW2lgeA4d6qNqLsbJGWnMFu7I8de4HuCqdj72dI11nlJEsXZNfeZ7rx1Cj0TS1l2ZaVG4adN31yXKfSpe4e5kLd1Xu+AHxXSL8aWAlorTI8KHRcIv+2GaeR/E0HRuXy81bUtlpn8mXGGf0r2tqVNibQdM+7eistlJFaJ1utFp0wYIeN3D5oBLAy56eCIJALGiYmFAnwkT+yUwZGkSUuRJwpkA2DNOtTTAn2BAx5iOqIIJDEoI0SAHCE05O4k0Hlxo0VJy70AaXYa6fWSGRwqG5D8289y6jZ24Rl4Kh2XsIhhY3fSp5k5lX5l5V6LLOWs6FMeMSLeLnhhJe2IbyBifTlwWYtF1yZSQEiaPtjEd29ruJd5ZK8tjiXVNCdwGYB+ZVjYLMGtxO0GvFzuChpfgWzt9C1RAu7L25PZva7eFSX+x1nmbaowax5OAHtwk9ocy05hPX1YJbPIbXAKl1PXRDe0aEDikO2pgnEUdCXF1MJboHVxYjwoSgn9GoZeUVosxIcDio4HiCNFzG7tkYvXyE0eMRwM90DfXjvyRzbNzsc4wSlkTiSG4iMIJ+6NVb2YMs4w4udTqeJPfVNyf0QcIt+0XtiuxoyIaANwAAXNNuoY47XSKg7ILgNMRJ+VFa31tc7NkPe79uKxdskLiXOJJJqSdSVZVW09M/lXRa4IU7IoNRSaBOECm6u6nDirzEE1M2j5p1hTM2oQJjUqTVLlSApERyNPsCYjGSkMCAFIkaKuaQwigkuKCAIpdVaTYu78b3POjB/wAnVp5A+KzTV0PYaLDZ3v4yU8Ggiv8AuKjY8iTpWzRrrA7sgaKTLIANcvrRU1ntYH1opUdqDjrl9aLJp1UsQ5C0lwyoTkBwCu4HCoHus8yd/wBcVQfx7cQaM3Oyp91u8nmVOZagK56k+NEg0tppMjnr81XMscReSGMaTWpDQCQN1ep8lBkvKlPrNQ332BXJMW4WFq7Iod2XUEa/XBYLau9Aw4RQu+HNJ2g2tIq1mbshrpSoz8Vh7TaHPcXONSdVbCtt6zNfeksXZL/ihvKKV1QaKApMQyWkwEppyCMiiRDoEslIkG0703J7QTjQm5EgY3ImyE7ImypER2IZJ0OCJooEYSAPEkko0SADARJONBAEZmoXTdiD9mcNxecv7WrmDDmt1sjaqRPb+IEd4p8lGzotoeTLG84SHf5Na8DmB0KhvgtFM5GMG+jXH5qfNeDWNLnFoWNva/5JyQ12CPllVVRgarLcJjr6bASMTnOPvDMpbNsOLXdaeazgAb9Z96RNLkfruU/jRn+eZpptsW7mEqkvC/pZa54Qdzf3VRVCqkoRRCVs5dsUSiAQa0lTYYaa5lTKwrNBvKelGSMHPqik0QAVnOSU5Ig0SkiSFtSClEpCQCJdyaqnn6JkKREfBSsSQEpAALj0SXBKoklACSggggCO1ajZ45P/ALf/ANIIKM+idX7Ebalxo0V3qp/ZBBKPQ7P2GmJl+g7/AJIkFMrY2jQQQBOs4yTwQQQAl6ORBBIY3DonWaoIJAgSJCNBA2JOia3oIKREdCUEaCAAUlyCCAGyggggD//Z"/>
          <p:cNvSpPr>
            <a:spLocks noChangeAspect="1" noChangeArrowheads="1"/>
          </p:cNvSpPr>
          <p:nvPr/>
        </p:nvSpPr>
        <p:spPr bwMode="auto">
          <a:xfrm>
            <a:off x="155575" y="-1790700"/>
            <a:ext cx="2524125" cy="3743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071934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8A0000">
                  <a:shade val="67500"/>
                  <a:satMod val="115000"/>
                </a:srgbClr>
              </a:gs>
              <a:gs pos="100000">
                <a:srgbClr val="8A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4" descr="https://encrypted-tbn2.gstatic.com/images?q=tbn:ANd9GcSDq4_NEGlTVz8Jae8kLpMUuyZ32fJkeet9Rrcbx0lA0wJDZ9h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1571612"/>
            <a:ext cx="2714644" cy="3743325"/>
          </a:xfrm>
          <a:prstGeom prst="rect">
            <a:avLst/>
          </a:prstGeom>
          <a:noFill/>
        </p:spPr>
      </p:pic>
      <p:pic>
        <p:nvPicPr>
          <p:cNvPr id="9" name="Picture 4" descr="https://encrypted-tbn2.gstatic.com/images?q=tbn:ANd9GcSDq4_NEGlTVz8Jae8kLpMUuyZ32fJkeet9Rrcbx0lA0wJDZ9h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1571612"/>
            <a:ext cx="2714644" cy="3743325"/>
          </a:xfrm>
          <a:prstGeom prst="rect">
            <a:avLst/>
          </a:prstGeom>
          <a:noFill/>
        </p:spPr>
      </p:pic>
      <p:pic>
        <p:nvPicPr>
          <p:cNvPr id="14338" name="Picture 2" descr="http://www.familylobby.com/common/tt10517074fltt.gif"/>
          <p:cNvPicPr>
            <a:picLocks noChangeAspect="1" noChangeArrowheads="1" noCrop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285720" y="5572140"/>
            <a:ext cx="3500462" cy="10001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BERT DE NI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892598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929190" y="0"/>
            <a:ext cx="421481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s://encrypted-tbn0.gstatic.com/images?q=tbn:ANd9GcSOqAADEiNmQcM5bFyY4NNE9e0QloB2SJBQSQMvjdtYoOHMHU_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1714488"/>
            <a:ext cx="3113635" cy="3883022"/>
          </a:xfrm>
          <a:prstGeom prst="rect">
            <a:avLst/>
          </a:prstGeom>
          <a:noFill/>
        </p:spPr>
      </p:pic>
      <p:pic>
        <p:nvPicPr>
          <p:cNvPr id="8" name="Picture 2" descr="https://encrypted-tbn0.gstatic.com/images?q=tbn:ANd9GcSOqAADEiNmQcM5bFyY4NNE9e0QloB2SJBQSQMvjdtYoOHMHU_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1714488"/>
            <a:ext cx="3113635" cy="3883022"/>
          </a:xfrm>
          <a:prstGeom prst="rect">
            <a:avLst/>
          </a:prstGeom>
          <a:noFill/>
        </p:spPr>
      </p:pic>
      <p:pic>
        <p:nvPicPr>
          <p:cNvPr id="13314" name="Picture 2" descr="http://www.familylobby.com/common/tt10517079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5572140"/>
            <a:ext cx="3929090" cy="910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NALDINH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0195" y="0"/>
            <a:ext cx="5073805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4071934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img.desmotivaciones.es/201205/o_f_c_barcelona_ronaldinho9394.jpg"/>
          <p:cNvPicPr>
            <a:picLocks noChangeAspect="1" noChangeArrowheads="1"/>
          </p:cNvPicPr>
          <p:nvPr/>
        </p:nvPicPr>
        <p:blipFill>
          <a:blip r:embed="rId3"/>
          <a:srcRect l="4878" t="2983" r="7317" b="17241"/>
          <a:stretch>
            <a:fillRect/>
          </a:stretch>
        </p:blipFill>
        <p:spPr bwMode="auto">
          <a:xfrm>
            <a:off x="428596" y="1071546"/>
            <a:ext cx="3000396" cy="4458014"/>
          </a:xfrm>
          <a:prstGeom prst="rect">
            <a:avLst/>
          </a:prstGeom>
          <a:noFill/>
        </p:spPr>
      </p:pic>
      <p:pic>
        <p:nvPicPr>
          <p:cNvPr id="8" name="Picture 2" descr="http://img.desmotivaciones.es/201205/o_f_c_barcelona_ronaldinho9394.jpg"/>
          <p:cNvPicPr>
            <a:picLocks noChangeAspect="1" noChangeArrowheads="1"/>
          </p:cNvPicPr>
          <p:nvPr/>
        </p:nvPicPr>
        <p:blipFill>
          <a:blip r:embed="rId3"/>
          <a:srcRect l="4878" t="2983" r="7317" b="17241"/>
          <a:stretch>
            <a:fillRect/>
          </a:stretch>
        </p:blipFill>
        <p:spPr bwMode="auto">
          <a:xfrm>
            <a:off x="428596" y="1071546"/>
            <a:ext cx="3000396" cy="4458014"/>
          </a:xfrm>
          <a:prstGeom prst="rect">
            <a:avLst/>
          </a:prstGeom>
          <a:noFill/>
        </p:spPr>
      </p:pic>
      <p:pic>
        <p:nvPicPr>
          <p:cNvPr id="12290" name="Picture 2" descr="http://www.familylobby.com/common/tt10517085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5286388"/>
            <a:ext cx="3524250" cy="1266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-Sammy-Davis-J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214942" cy="6858000"/>
          </a:xfrm>
          <a:prstGeom prst="rect">
            <a:avLst/>
          </a:prstGeom>
        </p:spPr>
      </p:pic>
      <p:sp>
        <p:nvSpPr>
          <p:cNvPr id="14338" name="AutoShape 2" descr="data:image/jpeg;base64,/9j/4AAQSkZJRgABAQAAAQABAAD/2wCEAAkGBxQTEhUUEhQWFRQXFxwYGBgXFxwdFxcYHBUYGBcYFxgYHCggGBolHBwVITEhJSkrLi4uGB8zODMsNygtLisBCgoKDg0OGhAQGy0kHCQsLCwuLCwsLCwsLCwsKywsLCwsLCwsLCwsLCwsLCwsLCwsLCwsLCwsLCwsLCwsLCwsLP/AABEIAPsAyAMBIgACEQEDEQH/xAAcAAABBQEBAQAAAAAAAAAAAAABAAMEBQYCBwj/xABCEAABAwEFAggMBQQCAwEAAAABAAIRAwQFEiExQVEGYXGBkbLR8BMiIzIzUlNyc6GxwRRCkuHxFWKi0gdDFpPigv/EABoBAAIDAQEAAAAAAAAAAAAAAAMEAAECBQb/xAAlEQACAQUBAAICAgMAAAAAAAAAAQIDERIhMQQTQSJRFGEyceH/2gAMAwEAAhEDEQA/AIF426r4WrFWpHhH/nd6x41G/H1fa1P1u7V1eA8tV+I/rlRoXYjFWRzW3ce/qFX2tT9bu1Ftuq+1qfrd2qOQjKvFfoq7JBt9X2tT9bu1H8fV9rU/W7tUdIBTFfou7JH46r7Wp+t3ah+Oq+1qfrd2pghEK8V+iXZI/HVfa1P1u7Uvx9X2tT9bu1RwEQqxRLj/AOOq+1qfrd2pG3Vfa1P1u7UzCRV4oq7H/wAfV9rU/W7tRNuq+1qfrd2qOEYVYr9Grse/HVfa1P1u7Uvx9X2tT9bu1NEIEKYol2Pfjqvtan63dqX46r7Wp+t3amCEoUxRLsf/AB1X2tT9bu1c/j6vtan63dqZcUAqxRLskfjqvtan/sd2oNt1X2tT9bu1Mb0ApiiXZINuq+1qf+x3al+Oq+1qfrd2phGFMUS7Jt3W2r4WlNWp6Rv53esONJNXd6Wl8RnXCSW9C2gtNgvE+Wq/Ef1ioylXl6ap8R/WKihNx4gL6JBEJKyhLoJApKEASikiOVQgAukmhdAKEAQgF2WqPbLbTpiXuDfrzKm0lsnR6F0sreXC0DKg0nPznDLmGv0UE8Lq3qs6Dn80u/TTTDKjNm3IQcvObVftZ/nPI5MoXFC+azdKjucz9Vj+XH9GvgkekIBYenwpqjcTydiurs4TU3wKniO+R50SPohLRiVKSL6UAkxwIkaLoBHMAQRIXIChAlJKEgoUSLu9NT+IzrhJG7R5al8RnXCCV9HUGp8FeY8tU+I/rFR4Um8h5Wr8R/WKjQmY8QF9EhCICQC0UKEQk0cqKhAEBGEQEVRAhqYt9vp0W4qjgNw2nkGpRt1qbRpuqO0aOk7BzmF5reFsdVeXvMk/IbAOJArVvj0uhaVPP/RZ3vwkqVTDCabNgBzO7EfsFSveTmSSd51XKC50puTu2ORilwKUJJSsmhIIylChAIhBdimTsKhC3uG+XU3gOdLDlns41ummVgODtiFWrB0AXoFNsCF0PK3jsUrWy0dQiAgEU0BAQkiUioQfu701L4jOsEkruHlqfxGdYJJT0dQWmK8h5ap8R/XKjEKVeHpqvxH9cqMmo8QJgARSCMqygALqEAF0oQQCISCIUKMvw6tUNZTH5iXHmyH36FjArjhVafCWl+5vidGvzlU65VaWU2x+lG0UJJBJCCDlKkXaK5u24HPguOW7T57uZVt3WnA6d62t02kYQBPclDnJrgWlGLeziw8F6QIJbPLmPmrd3BSjta3kgZcgAUqjV3qa2r4vm7ORL5N9HVTS4jN1eC1MOIwiNRkoVW7w2R9ti1FWocsh37/JV1spnXePmqzZp01YxthPgbU0jR2XStwAshaqR8NTP9/atiAuz4pXgcT1xtMUIBIIwnRYMIEogJKEH7ub5an77esEl1d48tT+IzrhJK+jqC0+Dd4HytX4juuVHUm8PTVPiP65UclMx4BfRIIhGIWihBJIBdBQggF1CARChDy68x5ar8R3WKilW3CizCnaXgaO8cf/AKzPzlVK481aTR0Iu6AUESlKyaH7LSJOWa1F2MLYGg41BuSyQJJzPFlCvXVAILsgMzt01QZyvoPSjbbLiyMeRpl9FMFQN854HPCzlO8alfKkSyn6xnTeABqotqugCXeGJ3uIz5yIQcd7GfldvxRozaWOPiuE7Bz/AD/ZC2VxBByI1/ZZ6w0njbIB1Gv7IXrTe6pGLC2MsOvHJJVYK5r5HYi1LzpeHpmSGg+MdgPGtevPLzsFOmDDiTGgdOZEifF2jPVb6yMApsAzAaB0ALseJ6aOR69u7HoQSCJTwoAIkJAJKEJF3+lp/EZ1gkjd/pafxG9YJJX0dQWBxeA8rU+I7rFR4T94HytT4j+uVHKZjxAX0XGlCSK0UBdJAIqEDCQCQKIULMfw3sBxNrNEiMLuKNCeJU12XS6pnGWHF50ZSQIyOeTl6FeVk8JSezTE0jsWbuUuYRibpSwEcbXuGY5wedcz2RweS+x7ytS/FmStNLC4gGR8+fjTS0VSo+vXc4NaGs8XLSGz0nNUtts+ByWT+grjbaL+6bUCB9FJtlPGA0mGzmdhEaGNM46FGuOiMAPfNW9ls2Z3bkGTsxmKvFDP9NqPEMq+CpxDcLcuXFP36VOtVjY2ztpgN/EYi51dpwlwxTGACIiBBmFPsFga7PCN0wJ5JXVWz06Zya3EdN/LOwIfyPgb4U9sgWakWMggS6JgfONicvSmcOMAEgEGQHCOQyD0bVOY4zOR5B91IqUQ6m7kzWU93CuKxsYIUPFcxrHBkguxZtOEHCZjFkC6BMZrbBZh9Y03ZiWHI/2nTPiV/YKuKmDyjoMLq+Gd20cj2Qsk0SglCIakV0zngXJXS5hQsk3f6an77esElzd3pafxG9YIpT0dQWnwbvH01X4jusUyTkpF4+lqe+/rFMFNR4gL6AhJKEtVZQmrtoXMLtQgAikUlCHaz9pfgtZAze5oe1p0f+V1P3iGtcONpG1X8rLcObNkyo2cTdoHGCMxoRr0pb1QyphqEsZpnDaUFxpw5gcZbEOAcZIIy0365aKnvixYXFuu1p4krDwjqMMuaHuORJMF0aYvW5V1b738PHksBG0GenJcjGSZ1MotDl2vwty1V9ZbTLJ0Ky9irQTx5d9yvqA8TLePqFmaN02XdC2FjA0ZudoPqeZPUHsbJcQXHUk6dn7FZ+21H+CLqYOMNZEbi4gxz/QKpu64LXaamEAyTBJe0agnfplqMpyWY00zU6zT4aa2ONPOjaWNkSKdSCMtQDMga6yoNHhoYc2oA0xBwiQeQhS6X/GdcgFzXukTAqMBEbDiETn9VMsn/GlQ6gMYRJc9wcY4gzXZtCJiuAvll25ibTfHhHkRDTlxwcs1t7lpkUKYOuGTz5/dZq0XDTZaKlMEuDHnC4ZYmjTIZfwtlTbAA3CE/wCOKu2hP0ybSuFJd8y5IXQEjlLCjCMqyDl3DytP4jesEUbv9LT+I3rBJKejqC0+AvAeVqfEd1io0KReHpanvu65UdNR4gL6chFIohWUIBdoBFQsCKUJKEOoQwg5HRAFGFRDHXlcDS9xZk4OnDsIOYjdkotOjkW7x/IWgt1SKziOIJurZw8425O0PHxHjXAqyxqNfVz0VKgp0oyXbGPptgwd8K+sFfKCq++LNBxAR6w29G9RrNaxlOxR/khf/B2Nax2Fw3Zg8jtDzO+quKFBsZgZbIy5RuWZs1YObEgq6uy1SMJ1GXfehSTDxkrl1QqAea57Y3VHAdAKiXtgDQJc6NhcXADcARkP2RdZpUO02Jw10WVJhHFfRV0aU1m8ezcJlaMhZ+y0orN5fsVoAF2PCvwZyPa/zEuV0gU+JACCMJFQoeu/0tP4jesEkbvHlafvt6wSSvo6g1Pg3eJ8rU+I7rFMJ63nytT339YqOmY8QF9OiEAkkCrIdgpJAIqEAukmpo2gB0ZZdu5YnNRVzUY3Y9SpOcchM9H7ri8rO9rTE8ZHfmVjYbZGvTt596l2yqxokuaAd5SlSrJprg1Cmou/TFtsogYfNjnXOEtzHOtBY7JQLnue8CmM4BGZjQbtnSVceGsbGDyILCfzGXCdSB2FcdwabTZ316YOKcV/wxFpszao3Hf9jvCxt6Xa6kfGHinQjT9l6JfljZTrOFFwdTMObGkOExzKEHBwhwB5dFmM3B/0EqUY1434zzulVc0y0kKzsV+OYZPy2q5vDgyx0mmcJ3ajm3KhtFw1m7AeQ9qYVSEzm1PNVpvhuLp4QMc0SZG3f+ynWy3sLcjPGexeb2WwVA8YmkDbn2LXXXcFNzMT8Zz9d0fLnVwofJLGLKlWlCGUkSLvf4SsCMw3M5ZbgFdlN2eztYA1jQ0bgE4SuxQo/FHE5Vat8kriCRSQIRwJykiAlChB+7/S0/fb1ggurv8AS0/fb1gklfR1BafBi8D5Wp77+sVGKk3h6ap8R3WKZTMeIC+nK6pNLzloenlCj2h0nDznkUqzV8OcxyoFWpuyC04fbLanYWbRsTlCzU9C0cp+86Lmy29rtrSYzg/aO8p9rwdR9MtiXyYeyHBddPXCO+4fZBt10hmGNHHEnIa8f7cS78JgE54RnB1Ea57e/NUNtjqzSc4ccmjoGmpKDVquC2GpUs3ZHVstDBIptDyNc/FndO39lnrUMyXxiOg2AbgtH/Qa7GOcWta0AGJlxz3AZELJ2m0CpVjaBnypOdScu8HIQpx5tlbd7g3w9OCXPAwnSCHSOxVLL0rh5ZmYMREkQc+bjWtNz4gTvEFZq67DU/EOph7mt0J2lm7nUjKLuZnCSasaSwvloldvpblNu27g5rgHQ5rsp0IjQnZ+65rUHMMOBB40vOElv6Ov56kJxUb7RXOrObqMly+0SNFNIlRX2WdkLKa+wkoyXCNZ6BqOgDlO7tPEtFQaA0AaBRLnY4FzWtluRmYAdIAB4yJ6Fc0KTCPGaSfeIgxxDeDlrszIXT81WFNX+2cH2xnOeL4iKEkK5wO24SYnIhpmBicIgE5AkRIIBfqkQupTrRqLRyp03F7OkJRQCKYAESigoQfu9vlafvt6wSSsHpafvt6wSSvo6gtPhHvD0tT33dYphSLefK1Pfd1imAUzHiBPpzRaC8zsAOfOualZmcCROpzG7IfKUzam5833/hMWc4nwcgMzH8JGrqTGIPRaWNjZnAOgD6K7pFvq9BUWz1GhsYQ0f2zJ5TM7+lKrbmsBc4nCDnjMyY0E+NMceSjslsIrt2RY1yPBuAORaRB4xGUZ9+JQeDt0PayjUc/Ihjg1uREktIJO1rsM8qx9l4QPtFoeY8jTY4tbhnOQMcDbrxCVenhfgxUMBfV8I8tc6BTbTqBr8wDMEmQORJTkpS2MRvBWTNtTtxxmmXYiG4nEAw12LJkcg2SsTwtsVCjaaRp03NcQ8vP5HF2bXZnWZEdi7vXh0aVnzbiryPKtADZDpBDc/wAuWfzWdvDhKLRQf4R+OoW+K4xLdsABCls3D8WaOnfdHDk3ZHOqawVGCo6YBcS4+60dpCzNzVsQ1gk/PkVxZrsdUr4seFgbDv7s5gIbikMRm5cNJwecPCvYTk4At+4V1aLO1zYIy+Y4wdizVmptbXZB0cJ6YWsrN7/cftvTVFqULMWr3hO6MneFM0n4TJBzaYmRzbVFNadAeiPqVeXwJYQciBI5ftt4tdFmmWoEZu1IblmcR0Eb+LXJK1qOL1w6nl9mcbSe0TLBa3AgOBDCZkxBOyCXMzy3ypzqpkY3YQfMJgT4ubQXE8x5eVUd5PdgDc8AMxJyMiDxRGuwSm6FtohozAMGZcQSR7rXAyeTXQK47WhD0JqbuT7fbaVJzsTnVXAejpAOIBbsdhcxgwzJ86BlBmLmyOlgLhEgTOoynpG/asrbasxSDTifEN0LnOIIJDhk2ZyHGYbli11KjhaGzmGgbM8o4k95tXEqjTGSM4QCdqjQ8WfKm11Iu6EpKzEgCiVyQtGR+wO8rT+I3rBJK7/S0/iN6wSSvo6g1LgzeA8rU993WKZAUm3jytT33dYpiExHiBPo1WblI1GY78kqJYqMOJM6k5aaqVaXZQFxZxHfi5UpWacw9NOxMNRoEuOEASXHQADMlZ6+LX4Zj3CQwtIYDqBGp4zqeVWV6sxWavs8me1UweMA4x9kl6pvSOl4YJuTZTWGp4NzSTk4YTrAadfNzjQxxKZedIkMqZtc3ybyRA2mk50mST4zeRoVZaLOaTgTmzQHdxFWF2XrTf5Oo2MQLJ2OBgRpk6AYcdpQv7MTWLsyfdzGWhmGoQRoY2HtWdv66XWWphxYmkS0jaNx41obk4G2l1dzaNWm2kM/Cud4h08UCJLxOhjQq6tnAB1RwNS2NqU4EFjIJzhwzJA5c9dFcYvLXCSmnHa2ebULQ5mh5l6LwGrU/AYqh8bj3ytTbrmoVGYXsbMQHAAPGyZ398lHufg7Qs/mNLnT5z8+jYOZbnSy0ZpVcHcqqFhdVtOIMLaYIJLhAMGYE6rWP79veEDUz75dH2XL3QO/fdv7NwhirIHObm7sorxmfnly9PfXYqexvqtqPpUmNcXMLcTjo1xeQRA18d47yry31IO3X77e+1U15V/B1GVGmJEE8Y+qqsvxuao2ysxW6k5rnY24XGXZaZknI7lg23tWYSGvjPPIZkGcxEHPevR7XVFWmPGkgZb43LE2i6WuqkuJYCX4hIOFzY0cQMjM6aZcaUpNJs6HpecY/wBFZYrW51opPcZIqMOgH5xsEAL2h1Anv3zXmF8XC2y16OAufTxtlxiCcY3aAjMZnbuXrDG8p3/NPUJJq6OXUVmVVoowCN38qGrW1+ceQFVa6NJ6Fai+wEpIgJQigh67x5Wn77esEUbAfK0/fb1gklfR1BqfBm3jytT33dYqO85E7u8KRbvS1Pfd1iolo8zld8hO5EnLGBmMbyI7pMZd5/dPBug2Z/IcigWm3tZMyXYMQA4nADpJiUxabxYGYn1CwhxBa3zgQPNxCYJ48kncYLO8SBZq2f8A1uP3WRuy3B1MTqBB+3yWx8HNGuCP+p2nJn9V5hYquE8qB6I5JDPmqYSL602iQqmpQYTtHJp0FSnMLtqZrNwg4cz8ggR0M1Hltj11t8rTpsLnOc4NgmGtBOZid0lex03QABs3cnfevNP+Prpe6obQ4QxoIaT+Zx1I5BPSvSqb8u/fvqm4RsriU5XY6Qde/fiSjfr3KELti0DOQFxX83+flxJwpVDl33KizKXnUPfnVbb6k0m/2u/j699Va3u1UlUTTeMshO7TP6x0cyxNXTRcJWkmcWCz1HOim4xtkTHEDOSnG7WYodBc4l3jCQHYYEDkComXm6k6o5jJYRi1iJgHKc/Gd81bmw16rGv8JTZIkQHOISbR0M7/AEX9roMfRoYKha0CagpwKlRsNDQ4aNpnOSSATB1ECpsWFzW4hDoBgajnByyjkMpyw3fUbTDDXJA9WnGze4nYpdCysp6E4jtOZnjzWG7cJCDvsLbS7xqYcXugYZnFEmcR3Ded6eAjU9HIobaLWWhj8ZOMFhBgZmCNCdrQOdTqrYcV1/FLKO2c32RtLRzCRSlAp8SH7B6Wn77esEkbB6Wn77esEkr6OoNT4MW8+Uqe+7rFVz6mIAT3/nYpTaxeMRiXeMY3nMqlv6yDzjiDXecWkiDxxqCrrReCaKhK0mmR7wr0xrVDJEO9aA7E3CBnM/bcmaFpBgUqWMkQ6o8YWuzmYOZz+yrcdFnmtkjadfmuK14OjxTCSuGuamjaH4KjHVWtL2loLWwGk6EzJcJ1WJtd01aLi17SMO0AlhB0IeMoITjrW87Srm577tNNuFrpZtD4LY3Z6BR/kajLHpRUKbyYMtG3fzLccFblpVfOHiNEnjQ/qNB2dWyMxmPNMNOWpAGSm0rxGAtpUm02nXCSSRrEnZPF2LEaX5XYx/ISi1HrLU12nCGANYBDWjLLm3/xOik0TkM+/fvsVNSdlzfLOe/8Kwpu077+/ZomBYs2P3d/22z9F013fv8AdRqPfv8AwnqYWWXcdnvn337wuKpy283alPfnRqaFUWZ29SDM699ipLO8YiNZy795V5etD91m6hwPnk79ysyZRmLRVwVHMOjXEDkz/wDnLiWpuGvanhrRSc4ZhuHcBJJAkgccbVmuE9KKxOxwB6Mvt8+RWnBu8yx9PwnhAyD41Jzg4SW6lnjAQDIG9AlFMPCbWzTN/EFxa5oYASCXOIOW7xddegqWy7g4ecRlsJnm41CtVudLabXufTkENBccJwlkkv8AOMan+7OdS9TbilpLgdxkRySlZIdpyutlNwks5s+B7S7EHAjEZ08bMTkMoVrcl6U7S1xa4iqBLmOOydWn8w1761PCqxkeLPHycpTHAa4vCVX1A7C6gc2nawjC8g72hxPMm/NUcBT0QUma4pFdVKTmmHCDkYjeAfugQu2nc5VrDt3+lp++3rBFK7/S0/fb1gilfR1BafCush8Rnuj6Jyo0OEESDkQdqasnmM90fQJ4pmPAUusoLZwYa4yxxbxEYhzZymKXBT1qgjib2laVAhYdGH6LzkZC3XN4MgNMzIBMHxhmOkYuhRrvsj8ZdUMgDKdJ+y0t5USXEj1J52mQBv0+ai1Kc742cmSRnHGTDp3RTNtOOqRGQ4vrxK9sxiM+/fuVV0rGGvnb329G1T6ROXfi29nMsIstrM7o0+eff6KwpVNO/IqmzE7e/wAu+5WFF37/AM8vcoiZZa0H9/478iepv51X0j379+IqTS799vfRWyyVPfuOxd99ONNDv36NF22OZYsaK+9GSMt3fjWNvanGY75reWlst0yWUvSzTIKzJaIZPhMyW0383y7QelVl33k+k4Fp0y5lfXrZyaDv7c+jP6LKlCezcWejv4S0m2GmJ8pgaZgyanhAah0gyMWazdo4SudOFpMbVEa3HZI1LHE80mcuQyq6xMBMEE5iQDEhZcI9NxnLiLF16ms4Cq7AwZnjjSd/IrvgteDRaqmBrjTqUX03QNXPaWMk6CXFmZWdZaKTAIbnGZiSDinEA7KYyhP/ANdeCCJAB0nQGZaDrAByBnUnkrH9F3f2ejULQ54BeC15HjAj80ePG9pdiIO4rsOVLcVoLqLSTJBI0jIw8SBpAfGXErZj5EjQa8S6lConFJiNam1Jkq7/AEtP329YJIWA+Vp++3rBJVX6iqfCO6kGEsEkMJaJ1IaYE9CBWzr3JQL3EszLifOdvPGuf6FQ9T/J3+y3GvGxTpu5jZSlbIXHQ9T/ACd/sh/Q6Hqf5O/2V/PEr42YG88U08Mjx5kcXjRyZJgsgkbieYatH6cK9CqXBZyBLND67+T1kw3g7Z59HsH538nrbgOhKVZpyuGhFpHn3g/nnOfy7EWM29+8cq9B/wDHbOP+v/N/+yA4O2eY8Hs9d/8Ash3RvExFEDj+XR+3yVgzi79++5a1tw2f1P8AJ3+ydFxUPU/ydu95aUkTEy9N2XfkKdouM59+lahlyUPU3fmdu5UqVzUfU3/mdvHGryRViknv+23o5l00cfOr/wDpNGfM/wAndqcbdFH1P8ndqrJGrGcecuZU9rs07FvDdVL1f8ndqafc9H1P8ndqrJEsea1rFiDhvBHSFgrRd5AOwr6BfclDPxN35ndqo7RwTshJmlqT/wBlTf7yFVfLBqOO8jyTg08eOx2mp5CId8uJVz7N4KsabjEOwlw44hw+RXsVm4G2Jr5bRg/Eqfd66t3A2xPIc6jJwxPhKmwkbHKjFtnkdps0uc18MqtycCPFducIGUjPSM0LNdgHjVHDCBMNnPlMaL2S8eB9jc2k51GXBmGfCVJIBykh2fOm6XBCx5DwWWIf9lTf7yy0+IPCUXuS2Zm6rGadNpM4n+UPFIAaBugAc/Mptmdhdnty78629a5KBIJZ+WPOd2pr/wAfs/s/83/7JmMklZCsrt3Mzdx8swHZUb1ggtdZrloh7SGZ4m/mdsIjaktTqKVjChZs/9k="/>
          <p:cNvSpPr>
            <a:spLocks noChangeAspect="1" noChangeArrowheads="1"/>
          </p:cNvSpPr>
          <p:nvPr/>
        </p:nvSpPr>
        <p:spPr bwMode="auto">
          <a:xfrm>
            <a:off x="155575" y="-1798638"/>
            <a:ext cx="2990850" cy="3752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214942" y="0"/>
            <a:ext cx="3929058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67300">
                  <a:shade val="67500"/>
                  <a:satMod val="115000"/>
                </a:srgbClr>
              </a:gs>
              <a:gs pos="100000">
                <a:srgbClr val="E67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4" descr="http://theseconddisc.files.wordpress.com/2011/01/sammy-davis-jr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1714488"/>
            <a:ext cx="3146499" cy="3943340"/>
          </a:xfrm>
          <a:prstGeom prst="rect">
            <a:avLst/>
          </a:prstGeom>
          <a:noFill/>
        </p:spPr>
      </p:pic>
      <p:pic>
        <p:nvPicPr>
          <p:cNvPr id="9" name="Picture 4" descr="http://theseconddisc.files.wordpress.com/2011/01/sammy-davis-jr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1714488"/>
            <a:ext cx="3146499" cy="3943340"/>
          </a:xfrm>
          <a:prstGeom prst="rect">
            <a:avLst/>
          </a:prstGeom>
          <a:noFill/>
        </p:spPr>
      </p:pic>
      <p:pic>
        <p:nvPicPr>
          <p:cNvPr id="11266" name="Picture 2" descr="http://www.familylobby.com/common/tt10517086fltt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5500694" y="5715016"/>
            <a:ext cx="3357586" cy="83927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rkoz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0"/>
            <a:ext cx="4500563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4643438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www.beinglovingdoing.com/wp-content/uploads/2010/01/ns1.jpg"/>
          <p:cNvPicPr>
            <a:picLocks noChangeAspect="1" noChangeArrowheads="1"/>
          </p:cNvPicPr>
          <p:nvPr/>
        </p:nvPicPr>
        <p:blipFill>
          <a:blip r:embed="rId3"/>
          <a:srcRect l="6550" r="11571" b="6725"/>
          <a:stretch>
            <a:fillRect/>
          </a:stretch>
        </p:blipFill>
        <p:spPr bwMode="auto">
          <a:xfrm>
            <a:off x="428596" y="1500174"/>
            <a:ext cx="3786214" cy="3929090"/>
          </a:xfrm>
          <a:prstGeom prst="rect">
            <a:avLst/>
          </a:prstGeom>
          <a:noFill/>
        </p:spPr>
      </p:pic>
      <p:pic>
        <p:nvPicPr>
          <p:cNvPr id="8" name="Picture 2" descr="http://www.beinglovingdoing.com/wp-content/uploads/2010/01/ns1.jpg"/>
          <p:cNvPicPr>
            <a:picLocks noChangeAspect="1" noChangeArrowheads="1"/>
          </p:cNvPicPr>
          <p:nvPr/>
        </p:nvPicPr>
        <p:blipFill>
          <a:blip r:embed="rId3"/>
          <a:srcRect l="6550" r="11571" b="6725"/>
          <a:stretch>
            <a:fillRect/>
          </a:stretch>
        </p:blipFill>
        <p:spPr bwMode="auto">
          <a:xfrm>
            <a:off x="428596" y="1500174"/>
            <a:ext cx="3786214" cy="3929090"/>
          </a:xfrm>
          <a:prstGeom prst="rect">
            <a:avLst/>
          </a:prstGeom>
          <a:noFill/>
        </p:spPr>
      </p:pic>
      <p:pic>
        <p:nvPicPr>
          <p:cNvPr id="10242" name="Picture 2" descr="http://demo.familylobby.com/GenImages/ST0072WaltDisneyScriptv4.1BlueNoiseGlitterpng3Blue.gif"/>
          <p:cNvPicPr>
            <a:picLocks noChangeAspect="1" noChangeArrowheads="1" noCrop="1"/>
          </p:cNvPicPr>
          <p:nvPr/>
        </p:nvPicPr>
        <p:blipFill>
          <a:blip r:embed="rId4">
            <a:grayscl/>
            <a:lum contrast="40000"/>
          </a:blip>
          <a:srcRect/>
          <a:stretch>
            <a:fillRect/>
          </a:stretch>
        </p:blipFill>
        <p:spPr bwMode="auto">
          <a:xfrm>
            <a:off x="428596" y="5357826"/>
            <a:ext cx="3857652" cy="1266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N CONNE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9837" y="0"/>
            <a:ext cx="4824163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4286248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94325">
                  <a:shade val="67500"/>
                  <a:satMod val="115000"/>
                </a:srgbClr>
              </a:gs>
              <a:gs pos="100000">
                <a:srgbClr val="79432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s://encrypted-tbn3.gstatic.com/images?q=tbn:ANd9GcRz0kTOwIuX-a-QLLRJIxvlfzLL7N58dUgz6Vvy_67gSqiaiqcn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857364"/>
            <a:ext cx="3429024" cy="2975850"/>
          </a:xfrm>
          <a:prstGeom prst="rect">
            <a:avLst/>
          </a:prstGeom>
          <a:noFill/>
        </p:spPr>
      </p:pic>
      <p:pic>
        <p:nvPicPr>
          <p:cNvPr id="8" name="Picture 2" descr="https://encrypted-tbn3.gstatic.com/images?q=tbn:ANd9GcRz0kTOwIuX-a-QLLRJIxvlfzLL7N58dUgz6Vvy_67gSqiaiqcn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857364"/>
            <a:ext cx="3429024" cy="2975850"/>
          </a:xfrm>
          <a:prstGeom prst="rect">
            <a:avLst/>
          </a:prstGeom>
          <a:noFill/>
        </p:spPr>
      </p:pic>
      <p:pic>
        <p:nvPicPr>
          <p:cNvPr id="9218" name="Picture 2" descr="http://www.familylobby.com/common/tt10517090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5214950"/>
            <a:ext cx="3571868" cy="10001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NN PEN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3027" y="0"/>
            <a:ext cx="4910973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421481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94325">
                  <a:shade val="67500"/>
                  <a:satMod val="115000"/>
                </a:srgbClr>
              </a:gs>
              <a:gs pos="100000">
                <a:srgbClr val="79432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ia.media-imdb.com/images/M/MV5BMTc1NjMzMjY3NF5BMl5BanBnXkFtZTcwMzkxNjQzMg@@._V1_SY317_CR1,0,214,317_AL_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1357298"/>
            <a:ext cx="2928958" cy="4338690"/>
          </a:xfrm>
          <a:prstGeom prst="rect">
            <a:avLst/>
          </a:prstGeom>
          <a:noFill/>
        </p:spPr>
      </p:pic>
      <p:pic>
        <p:nvPicPr>
          <p:cNvPr id="8" name="Picture 2" descr="http://ia.media-imdb.com/images/M/MV5BMTc1NjMzMjY3NF5BMl5BanBnXkFtZTcwMzkxNjQzMg@@._V1_SY317_CR1,0,214,317_AL_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1357298"/>
            <a:ext cx="2928958" cy="4338690"/>
          </a:xfrm>
          <a:prstGeom prst="rect">
            <a:avLst/>
          </a:prstGeom>
          <a:noFill/>
        </p:spPr>
      </p:pic>
      <p:pic>
        <p:nvPicPr>
          <p:cNvPr id="8194" name="Picture 2" descr="http://www.familylobby.com/common/tt10517091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5591174"/>
            <a:ext cx="3438525" cy="1266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even Spielber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5357818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357818" y="0"/>
            <a:ext cx="3786182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94325">
                  <a:shade val="67500"/>
                  <a:satMod val="115000"/>
                </a:srgbClr>
              </a:gs>
              <a:gs pos="100000">
                <a:srgbClr val="794325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ia.media-imdb.com/images/M/MV5BMTY1NjAzNzE1MV5BMl5BanBnXkFtZTYwNTk0ODc0._V1_SX214_CR0,0,214,317_AL_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1428736"/>
            <a:ext cx="2928958" cy="4126999"/>
          </a:xfrm>
          <a:prstGeom prst="rect">
            <a:avLst/>
          </a:prstGeom>
          <a:noFill/>
        </p:spPr>
      </p:pic>
      <p:pic>
        <p:nvPicPr>
          <p:cNvPr id="8" name="Picture 2" descr="http://ia.media-imdb.com/images/M/MV5BMTY1NjAzNzE1MV5BMl5BanBnXkFtZTYwNTk0ODc0._V1_SX214_CR0,0,214,317_AL_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1428736"/>
            <a:ext cx="2928958" cy="4126999"/>
          </a:xfrm>
          <a:prstGeom prst="rect">
            <a:avLst/>
          </a:prstGeom>
          <a:noFill/>
        </p:spPr>
      </p:pic>
      <p:pic>
        <p:nvPicPr>
          <p:cNvPr id="7170" name="Picture 2" descr="http://www.familylobby.com/common/tt10517092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5" y="5694106"/>
            <a:ext cx="3429024" cy="78766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usan boy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5857883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857884" y="0"/>
            <a:ext cx="3286116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7E0000">
                  <a:shade val="67500"/>
                  <a:satMod val="115000"/>
                </a:srgbClr>
              </a:gs>
              <a:gs pos="100000">
                <a:srgbClr val="7E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s://encrypted-tbn0.gstatic.com/images?q=tbn:ANd9GcRKOPVU2I6twevhtAXejRmYGa74EB-xA5EdHPvXHCUBTC0oOZwdK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2285992"/>
            <a:ext cx="2786082" cy="2786058"/>
          </a:xfrm>
          <a:prstGeom prst="rect">
            <a:avLst/>
          </a:prstGeom>
          <a:noFill/>
        </p:spPr>
      </p:pic>
      <p:pic>
        <p:nvPicPr>
          <p:cNvPr id="8" name="Picture 2" descr="https://encrypted-tbn0.gstatic.com/images?q=tbn:ANd9GcRKOPVU2I6twevhtAXejRmYGa74EB-xA5EdHPvXHCUBTC0oOZwdK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2285992"/>
            <a:ext cx="2786082" cy="2786058"/>
          </a:xfrm>
          <a:prstGeom prst="rect">
            <a:avLst/>
          </a:prstGeom>
          <a:noFill/>
        </p:spPr>
      </p:pic>
      <p:pic>
        <p:nvPicPr>
          <p:cNvPr id="6148" name="Picture 4" descr="http://www.familylobby.com/common/tt10517095fltt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6000760" y="5357826"/>
            <a:ext cx="2857520" cy="93608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ylvester Stallo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5715008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715008" y="0"/>
            <a:ext cx="3428992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s://c1.staticflickr.com/7/6148/6034572781_fa89720c40_z.jpg"/>
          <p:cNvPicPr>
            <a:picLocks noChangeAspect="1" noChangeArrowheads="1"/>
          </p:cNvPicPr>
          <p:nvPr/>
        </p:nvPicPr>
        <p:blipFill>
          <a:blip r:embed="rId3"/>
          <a:srcRect b="8629"/>
          <a:stretch>
            <a:fillRect/>
          </a:stretch>
        </p:blipFill>
        <p:spPr bwMode="auto">
          <a:xfrm>
            <a:off x="6000760" y="1357298"/>
            <a:ext cx="2850158" cy="3786214"/>
          </a:xfrm>
          <a:prstGeom prst="rect">
            <a:avLst/>
          </a:prstGeom>
          <a:noFill/>
        </p:spPr>
      </p:pic>
      <p:pic>
        <p:nvPicPr>
          <p:cNvPr id="8" name="Picture 2" descr="https://c1.staticflickr.com/7/6148/6034572781_fa89720c40_z.jpg"/>
          <p:cNvPicPr>
            <a:picLocks noChangeAspect="1" noChangeArrowheads="1"/>
          </p:cNvPicPr>
          <p:nvPr/>
        </p:nvPicPr>
        <p:blipFill>
          <a:blip r:embed="rId3"/>
          <a:srcRect b="8629"/>
          <a:stretch>
            <a:fillRect/>
          </a:stretch>
        </p:blipFill>
        <p:spPr bwMode="auto">
          <a:xfrm>
            <a:off x="6000760" y="1357298"/>
            <a:ext cx="2850158" cy="3786214"/>
          </a:xfrm>
          <a:prstGeom prst="rect">
            <a:avLst/>
          </a:prstGeom>
          <a:noFill/>
        </p:spPr>
      </p:pic>
      <p:pic>
        <p:nvPicPr>
          <p:cNvPr id="5122" name="Picture 2" descr="http://www.familylobby.com/common/tt10517096fltt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5643570" y="5214950"/>
            <a:ext cx="3214710" cy="9810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m hank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13419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072066" y="0"/>
            <a:ext cx="4071934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http://static1.purepeople.com/articles/8/23/03/8/@/158418-tom-hanks-637x0-3.jpg"/>
          <p:cNvPicPr>
            <a:picLocks noChangeAspect="1" noChangeArrowheads="1"/>
          </p:cNvPicPr>
          <p:nvPr/>
        </p:nvPicPr>
        <p:blipFill>
          <a:blip r:embed="rId3"/>
          <a:srcRect t="5711" b="4822"/>
          <a:stretch>
            <a:fillRect/>
          </a:stretch>
        </p:blipFill>
        <p:spPr bwMode="auto">
          <a:xfrm>
            <a:off x="5572132" y="1500174"/>
            <a:ext cx="2940185" cy="3714776"/>
          </a:xfrm>
          <a:prstGeom prst="rect">
            <a:avLst/>
          </a:prstGeom>
          <a:noFill/>
        </p:spPr>
      </p:pic>
      <p:pic>
        <p:nvPicPr>
          <p:cNvPr id="9" name="Picture 2" descr="http://static1.purepeople.com/articles/8/23/03/8/@/158418-tom-hanks-637x0-3.jpg"/>
          <p:cNvPicPr>
            <a:picLocks noChangeAspect="1" noChangeArrowheads="1"/>
          </p:cNvPicPr>
          <p:nvPr/>
        </p:nvPicPr>
        <p:blipFill>
          <a:blip r:embed="rId3"/>
          <a:srcRect t="5711" b="4822"/>
          <a:stretch>
            <a:fillRect/>
          </a:stretch>
        </p:blipFill>
        <p:spPr bwMode="auto">
          <a:xfrm>
            <a:off x="5572132" y="1500174"/>
            <a:ext cx="2940185" cy="3714776"/>
          </a:xfrm>
          <a:prstGeom prst="rect">
            <a:avLst/>
          </a:prstGeom>
          <a:noFill/>
        </p:spPr>
      </p:pic>
      <p:pic>
        <p:nvPicPr>
          <p:cNvPr id="4098" name="Picture 2" descr="http://www.familylobby.com/common/tt10517097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5143512"/>
            <a:ext cx="3600450" cy="1266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m-crui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929575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929190" y="0"/>
            <a:ext cx="421481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ia.media-imdb.com/images/M/MV5BMTk1MjM3NTU5M15BMl5BanBnXkFtZTcwMTMyMjAyMg@@._V1_SY317_CR14,0,214,317_AL_.jpg"/>
          <p:cNvPicPr>
            <a:picLocks noChangeAspect="1" noChangeArrowheads="1"/>
          </p:cNvPicPr>
          <p:nvPr/>
        </p:nvPicPr>
        <p:blipFill>
          <a:blip r:embed="rId3"/>
          <a:srcRect b="14490"/>
          <a:stretch>
            <a:fillRect/>
          </a:stretch>
        </p:blipFill>
        <p:spPr bwMode="auto">
          <a:xfrm>
            <a:off x="5429256" y="1571612"/>
            <a:ext cx="3286148" cy="4071966"/>
          </a:xfrm>
          <a:prstGeom prst="rect">
            <a:avLst/>
          </a:prstGeom>
          <a:noFill/>
        </p:spPr>
      </p:pic>
      <p:pic>
        <p:nvPicPr>
          <p:cNvPr id="8" name="Picture 2" descr="http://ia.media-imdb.com/images/M/MV5BMTk1MjM3NTU5M15BMl5BanBnXkFtZTcwMTMyMjAyMg@@._V1_SY317_CR14,0,214,317_AL_.jpg"/>
          <p:cNvPicPr>
            <a:picLocks noChangeAspect="1" noChangeArrowheads="1"/>
          </p:cNvPicPr>
          <p:nvPr/>
        </p:nvPicPr>
        <p:blipFill>
          <a:blip r:embed="rId3"/>
          <a:srcRect b="14490"/>
          <a:stretch>
            <a:fillRect/>
          </a:stretch>
        </p:blipFill>
        <p:spPr bwMode="auto">
          <a:xfrm>
            <a:off x="5429256" y="1571612"/>
            <a:ext cx="3286148" cy="4071966"/>
          </a:xfrm>
          <a:prstGeom prst="rect">
            <a:avLst/>
          </a:prstGeom>
          <a:noFill/>
        </p:spPr>
      </p:pic>
      <p:pic>
        <p:nvPicPr>
          <p:cNvPr id="3074" name="Picture 2" descr="http://www.familylobby.com/common/tt10517099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5357826"/>
            <a:ext cx="3810000" cy="1266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hoopi Goldeberg,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7758" y="0"/>
            <a:ext cx="5506242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3643306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upload.wikimedia.org/wikipedia/commons/thumb/4/4b/Whoopi_Goldberg_at_a_NYC_No_on_Proposition_8_Rally.jpg/200px-Whoopi_Goldberg_at_a_NYC_No_on_Proposition_8_Rall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571612"/>
            <a:ext cx="2928958" cy="3793001"/>
          </a:xfrm>
          <a:prstGeom prst="rect">
            <a:avLst/>
          </a:prstGeom>
          <a:noFill/>
        </p:spPr>
      </p:pic>
      <p:pic>
        <p:nvPicPr>
          <p:cNvPr id="8" name="Picture 2" descr="http://upload.wikimedia.org/wikipedia/commons/thumb/4/4b/Whoopi_Goldberg_at_a_NYC_No_on_Proposition_8_Rally.jpg/200px-Whoopi_Goldberg_at_a_NYC_No_on_Proposition_8_Rall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571612"/>
            <a:ext cx="2928958" cy="3793001"/>
          </a:xfrm>
          <a:prstGeom prst="rect">
            <a:avLst/>
          </a:prstGeom>
          <a:noFill/>
        </p:spPr>
      </p:pic>
      <p:pic>
        <p:nvPicPr>
          <p:cNvPr id="2050" name="Picture 2" descr="http://www.familylobby.com/common/tt10517103fltt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0" y="5715016"/>
            <a:ext cx="3500430" cy="7185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mmy Lee Jon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962293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000628" y="0"/>
            <a:ext cx="4143372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imstars.aufeminin.com/stars/fan/tommy-lee-jones/tommy-lee-jones-20040428-135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1571612"/>
            <a:ext cx="2990850" cy="3752851"/>
          </a:xfrm>
          <a:prstGeom prst="rect">
            <a:avLst/>
          </a:prstGeom>
          <a:noFill/>
        </p:spPr>
      </p:pic>
      <p:pic>
        <p:nvPicPr>
          <p:cNvPr id="8" name="Picture 2" descr="http://imstars.aufeminin.com/stars/fan/tommy-lee-jones/tommy-lee-jones-20040428-135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1571612"/>
            <a:ext cx="2990850" cy="3752851"/>
          </a:xfrm>
          <a:prstGeom prst="rect">
            <a:avLst/>
          </a:prstGeom>
          <a:noFill/>
        </p:spPr>
      </p:pic>
      <p:pic>
        <p:nvPicPr>
          <p:cNvPr id="1026" name="Picture 2" descr="http://www.familylobby.com/common/tt10517105fltt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5214942" y="5429264"/>
            <a:ext cx="3643338" cy="90963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86182" y="0"/>
            <a:ext cx="5357818" cy="6858000"/>
          </a:xfrm>
        </p:spPr>
      </p:pic>
      <p:sp>
        <p:nvSpPr>
          <p:cNvPr id="6" name="5 Rectángulo"/>
          <p:cNvSpPr/>
          <p:nvPr/>
        </p:nvSpPr>
        <p:spPr>
          <a:xfrm>
            <a:off x="0" y="0"/>
            <a:ext cx="378615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87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www.artsjournal.com/aboutlastnight/louis-armstrong-KGZN_o_t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643050"/>
            <a:ext cx="3000375" cy="3752851"/>
          </a:xfrm>
          <a:prstGeom prst="rect">
            <a:avLst/>
          </a:prstGeom>
          <a:noFill/>
        </p:spPr>
      </p:pic>
      <p:pic>
        <p:nvPicPr>
          <p:cNvPr id="8" name="Picture 2" descr="http://www.artsjournal.com/aboutlastnight/louis-armstrong-KGZN_o_t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643050"/>
            <a:ext cx="3000375" cy="3752851"/>
          </a:xfrm>
          <a:prstGeom prst="rect">
            <a:avLst/>
          </a:prstGeom>
          <a:noFill/>
        </p:spPr>
      </p:pic>
      <p:pic>
        <p:nvPicPr>
          <p:cNvPr id="3076" name="Picture 4" descr="http://www.familylobby.com/common/tt10517198flt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00702"/>
            <a:ext cx="3581400" cy="8477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fotos-de-tulipanes-morado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428596" y="714356"/>
            <a:ext cx="4143404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101600" contourW="8890">
              <a:bevelT w="127000" h="133350" prst="softRound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_tradnl" sz="4800" b="1" dirty="0" smtClean="0">
                <a:ln w="11430">
                  <a:solidFill>
                    <a:schemeClr val="tx1"/>
                  </a:solidFill>
                </a:ln>
                <a:solidFill>
                  <a:srgbClr val="CC00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orte" pitchFamily="66" charset="0"/>
              </a:rPr>
              <a:t>Deseo que tengas un  hermoso día</a:t>
            </a:r>
            <a:endParaRPr lang="es-ES" sz="4800" b="1" dirty="0">
              <a:ln w="11430">
                <a:solidFill>
                  <a:schemeClr val="tx1"/>
                </a:solidFill>
              </a:ln>
              <a:solidFill>
                <a:srgbClr val="CC00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2052" name="Picture 4" descr="Rendered Image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rot="19859312">
            <a:off x="497919" y="4471454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55</Words>
  <Application>Microsoft Office PowerPoint</Application>
  <PresentationFormat>Presentación en pantalla (4:3)</PresentationFormat>
  <Paragraphs>21</Paragraphs>
  <Slides>62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4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54</cp:revision>
  <dcterms:created xsi:type="dcterms:W3CDTF">2014-07-01T19:31:56Z</dcterms:created>
  <dcterms:modified xsi:type="dcterms:W3CDTF">2014-07-02T02:29:37Z</dcterms:modified>
</cp:coreProperties>
</file>