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0"/>
  </p:notesMasterIdLst>
  <p:sldIdLst>
    <p:sldId id="385" r:id="rId4"/>
    <p:sldId id="381" r:id="rId5"/>
    <p:sldId id="353" r:id="rId6"/>
    <p:sldId id="401" r:id="rId7"/>
    <p:sldId id="324" r:id="rId8"/>
    <p:sldId id="414" r:id="rId9"/>
    <p:sldId id="342" r:id="rId10"/>
    <p:sldId id="325" r:id="rId11"/>
    <p:sldId id="351" r:id="rId12"/>
    <p:sldId id="449" r:id="rId13"/>
    <p:sldId id="358" r:id="rId14"/>
    <p:sldId id="407" r:id="rId15"/>
    <p:sldId id="323" r:id="rId16"/>
    <p:sldId id="352" r:id="rId17"/>
    <p:sldId id="364" r:id="rId18"/>
    <p:sldId id="452" r:id="rId19"/>
    <p:sldId id="357" r:id="rId20"/>
    <p:sldId id="362" r:id="rId21"/>
    <p:sldId id="394" r:id="rId22"/>
    <p:sldId id="368" r:id="rId23"/>
    <p:sldId id="336" r:id="rId24"/>
    <p:sldId id="380" r:id="rId25"/>
    <p:sldId id="410" r:id="rId26"/>
    <p:sldId id="405" r:id="rId27"/>
    <p:sldId id="455" r:id="rId28"/>
    <p:sldId id="326" r:id="rId29"/>
    <p:sldId id="360" r:id="rId30"/>
    <p:sldId id="416" r:id="rId31"/>
    <p:sldId id="393" r:id="rId32"/>
    <p:sldId id="397" r:id="rId33"/>
    <p:sldId id="347" r:id="rId34"/>
    <p:sldId id="327" r:id="rId35"/>
    <p:sldId id="372" r:id="rId36"/>
    <p:sldId id="398" r:id="rId37"/>
    <p:sldId id="379" r:id="rId38"/>
    <p:sldId id="354" r:id="rId39"/>
    <p:sldId id="375" r:id="rId40"/>
    <p:sldId id="367" r:id="rId41"/>
    <p:sldId id="399" r:id="rId42"/>
    <p:sldId id="338" r:id="rId43"/>
    <p:sldId id="322" r:id="rId44"/>
    <p:sldId id="330" r:id="rId45"/>
    <p:sldId id="374" r:id="rId46"/>
    <p:sldId id="339" r:id="rId47"/>
    <p:sldId id="383" r:id="rId48"/>
    <p:sldId id="328" r:id="rId49"/>
    <p:sldId id="378" r:id="rId50"/>
    <p:sldId id="424" r:id="rId51"/>
    <p:sldId id="453" r:id="rId52"/>
    <p:sldId id="421" r:id="rId53"/>
    <p:sldId id="335" r:id="rId54"/>
    <p:sldId id="363" r:id="rId55"/>
    <p:sldId id="454" r:id="rId56"/>
    <p:sldId id="406" r:id="rId57"/>
    <p:sldId id="420" r:id="rId58"/>
    <p:sldId id="334" r:id="rId59"/>
    <p:sldId id="333" r:id="rId60"/>
    <p:sldId id="329" r:id="rId61"/>
    <p:sldId id="346" r:id="rId62"/>
    <p:sldId id="415" r:id="rId63"/>
    <p:sldId id="331" r:id="rId64"/>
    <p:sldId id="355" r:id="rId65"/>
    <p:sldId id="429" r:id="rId66"/>
    <p:sldId id="365" r:id="rId67"/>
    <p:sldId id="386" r:id="rId68"/>
    <p:sldId id="456" r:id="rId69"/>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6Ps3JZ64gD9K7ZoOE1Yr0w" hashData="0Sh5LNtZEinRHIhWm1AwqqJcWu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00"/>
    <a:srgbClr val="6600CC"/>
    <a:srgbClr val="800000"/>
    <a:srgbClr val="FF33CC"/>
    <a:srgbClr val="1B6491"/>
    <a:srgbClr val="2077AC"/>
    <a:srgbClr val="944606"/>
    <a:srgbClr val="9E7800"/>
    <a:srgbClr val="C092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1414" autoAdjust="0"/>
    <p:restoredTop sz="94660"/>
  </p:normalViewPr>
  <p:slideViewPr>
    <p:cSldViewPr>
      <p:cViewPr>
        <p:scale>
          <a:sx n="80" d="100"/>
          <a:sy n="80" d="100"/>
        </p:scale>
        <p:origin x="-1080" y="-2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04/08/2015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FA0AC5C-ACC8-4491-AA1F-033A93852411}" type="slidenum">
              <a:rPr lang="es-ES" smtClean="0">
                <a:cs typeface="Arial" charset="0"/>
              </a:rPr>
              <a:pPr fontAlgn="base">
                <a:spcBef>
                  <a:spcPct val="0"/>
                </a:spcBef>
                <a:spcAft>
                  <a:spcPct val="0"/>
                </a:spcAft>
                <a:defRPr/>
              </a:pPr>
              <a:t>51</a:t>
            </a:fld>
            <a:endParaRPr lang="es-ES" smtClean="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4250FCB-09A0-4C37-BB79-09B15CD334A4}" type="slidenum">
              <a:rPr lang="es-ES" smtClean="0"/>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04/08/2015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04/08/2015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04/08/2015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04/08/2015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04/08/2015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04/08/2015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04/08/2015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04/08/2015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04/08/2015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04/08/2015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04/08/2015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04/08/2015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8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04/08/2015</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65.jpeg"/></Relationships>
</file>

<file path=ppt/slides/_rels/slide5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hyperlink" Target="https://www.google.es/url?sa=i&amp;rct=j&amp;q=&amp;esrc=s&amp;source=images&amp;cd=&amp;cad=rja&amp;uact=8&amp;ved=0CAcQjRxqFQoTCMTU0tqh9MYCFcyyFAodH70DjQ&amp;url=https://eloscuroborde.wordpress.com/2011/07/&amp;ei=9HGyVcSKLczlUp_6jugI&amp;bvm=bv.98476267,d.d24&amp;psig=AFQjCNHgy6VGLC-S2WXPUe9zUy48MFdK6w&amp;ust=1437844323500226"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0.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76.jpeg"/></Relationships>
</file>

<file path=ppt/slides/_rels/slide66.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6.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foto silueta"/>
          <p:cNvPicPr>
            <a:picLocks noChangeAspect="1" noChangeArrowheads="1"/>
          </p:cNvPicPr>
          <p:nvPr/>
        </p:nvPicPr>
        <p:blipFill>
          <a:blip r:embed="rId4"/>
          <a:srcRect/>
          <a:stretch>
            <a:fillRect/>
          </a:stretch>
        </p:blipFill>
        <p:spPr bwMode="auto">
          <a:xfrm>
            <a:off x="0" y="0"/>
            <a:ext cx="9215466"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1" y="5661248"/>
            <a:ext cx="748580"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214414" y="1571612"/>
            <a:ext cx="6887688" cy="1323439"/>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SILUETAS</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CuadroTexto"/>
          <p:cNvSpPr txBox="1"/>
          <p:nvPr/>
        </p:nvSpPr>
        <p:spPr>
          <a:xfrm>
            <a:off x="1115616" y="476672"/>
            <a:ext cx="184731" cy="461665"/>
          </a:xfrm>
          <a:prstGeom prst="rect">
            <a:avLst/>
          </a:prstGeom>
          <a:noFill/>
        </p:spPr>
        <p:txBody>
          <a:bodyPr wrap="none" rtlCol="0">
            <a:spAutoFit/>
          </a:bodyPr>
          <a:lstStyle/>
          <a:p>
            <a:endParaRPr lang="es-ES" sz="2400" b="1" dirty="0">
              <a:solidFill>
                <a:srgbClr val="FF0000"/>
              </a:solidFill>
            </a:endParaRPr>
          </a:p>
        </p:txBody>
      </p:sp>
    </p:spTree>
  </p:cSld>
  <p:clrMapOvr>
    <a:masterClrMapping/>
  </p:clrMapOvr>
  <p:transition spd="slow" advTm="11000">
    <p:split orient="vert"/>
    <p:sndAc>
      <p:stSnd loop="1">
        <p:snd r:embed="rId3" name="09-henry_mancicni_and_his_orchestra-raindrops_keep_fallin_on_my_he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6" presetClass="exit" presetSubtype="32" fill="hold" nodeType="afterEffect">
                                  <p:stCondLst>
                                    <p:cond delay="0"/>
                                  </p:stCondLst>
                                  <p:childTnLst>
                                    <p:animEffect transition="out" filter="circle(out)">
                                      <p:cBhvr>
                                        <p:cTn id="15" dur="2000"/>
                                        <p:tgtEl>
                                          <p:spTgt spid="17"/>
                                        </p:tgtEl>
                                      </p:cBhvr>
                                    </p:animEffect>
                                    <p:set>
                                      <p:cBhvr>
                                        <p:cTn id="16" dur="1" fill="hold">
                                          <p:stCondLst>
                                            <p:cond delay="1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foto silueta"/>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17" presetClass="entr" presetSubtype="10"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 calcmode="lin" valueType="num">
                                      <p:cBhvr>
                                        <p:cTn id="168" dur="2000" fill="hold"/>
                                        <p:tgtEl>
                                          <p:spTgt spid="24"/>
                                        </p:tgtEl>
                                        <p:attrNameLst>
                                          <p:attrName>ppt_w</p:attrName>
                                        </p:attrNameLst>
                                      </p:cBhvr>
                                      <p:tavLst>
                                        <p:tav tm="0">
                                          <p:val>
                                            <p:fltVal val="0"/>
                                          </p:val>
                                        </p:tav>
                                        <p:tav tm="100000">
                                          <p:val>
                                            <p:strVal val="#ppt_w"/>
                                          </p:val>
                                        </p:tav>
                                      </p:tavLst>
                                    </p:anim>
                                    <p:anim calcmode="lin" valueType="num">
                                      <p:cBhvr>
                                        <p:cTn id="16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00100" y="2000240"/>
            <a:ext cx="7072346" cy="2677656"/>
          </a:xfrm>
          <a:prstGeom prst="rect">
            <a:avLst/>
          </a:prstGeom>
        </p:spPr>
        <p:txBody>
          <a:bodyPr wrap="square">
            <a:spAutoFit/>
          </a:bodyPr>
          <a:lstStyle/>
          <a:p>
            <a:r>
              <a:rPr lang="es-ES" sz="2400" b="1" i="1" dirty="0" smtClean="0">
                <a:solidFill>
                  <a:srgbClr val="92D050"/>
                </a:solidFill>
              </a:rPr>
              <a:t>Una silueta es una vista de cierto objeto o escena que consiste en el esquema y un interior sin rasgos distintivos, con la silueta generalmente siendo negra. Forma que presenta a la vista la masa de un objeto más oscuro que el fondo sobre el cual se proyecta. Perfil de registrar el aspecto de una persona.</a:t>
            </a:r>
            <a:endParaRPr lang="es-ES" sz="2400" b="1" i="1" dirty="0">
              <a:solidFill>
                <a:srgbClr val="92D050"/>
              </a:solidFill>
            </a:endParaRPr>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4" descr="pc12"/>
          <p:cNvPicPr>
            <a:picLocks noChangeAspect="1" noChangeArrowheads="1" noCrop="1"/>
          </p:cNvPicPr>
          <p:nvPr/>
        </p:nvPicPr>
        <p:blipFill>
          <a:blip r:embed="rId2"/>
          <a:srcRect/>
          <a:stretch>
            <a:fillRect/>
          </a:stretch>
        </p:blipFill>
        <p:spPr bwMode="auto">
          <a:xfrm>
            <a:off x="285720" y="5899150"/>
            <a:ext cx="788987" cy="958850"/>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3000" fill="hold"/>
                                        <p:tgtEl>
                                          <p:spTgt spid="4">
                                            <p:txEl>
                                              <p:pRg st="0" end="0"/>
                                            </p:txEl>
                                          </p:spTgt>
                                        </p:tgtEl>
                                        <p:attrNameLst>
                                          <p:attrName>ppt_h</p:attrName>
                                        </p:attrNameLst>
                                      </p:cBhvr>
                                      <p:tavLst>
                                        <p:tav tm="0">
                                          <p:val>
                                            <p:strVal val="#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9938" name="Picture 2" descr="http://www.loscaballoscriollos.com.ar/online/fotos-caballos-118-siluetas.jpg"/>
          <p:cNvPicPr>
            <a:picLocks noChangeAspect="1" noChangeArrowheads="1"/>
          </p:cNvPicPr>
          <p:nvPr/>
        </p:nvPicPr>
        <p:blipFill>
          <a:blip r:embed="rId2"/>
          <a:srcRect/>
          <a:stretch>
            <a:fillRect/>
          </a:stretch>
        </p:blipFill>
        <p:spPr bwMode="auto">
          <a:xfrm>
            <a:off x="0" y="-7545"/>
            <a:ext cx="9144000" cy="6865545"/>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checkerboard(across)">
                                      <p:cBhvr>
                                        <p:cTn id="7" dur="3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250021"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250021"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250021"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250021"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250021"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7893847"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893847"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893847" y="346299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893847"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893847"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893847"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rot="16200000">
            <a:off x="-250021" y="3393269"/>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8" name="Picture 2" descr="http://img.freepik.com/foto-gratis/partido-siluetas-vectores_21-1151.jpg?size=338&amp;ext=jpg"/>
          <p:cNvPicPr>
            <a:picLocks noChangeAspect="1" noChangeArrowheads="1"/>
          </p:cNvPicPr>
          <p:nvPr/>
        </p:nvPicPr>
        <p:blipFill>
          <a:blip r:embed="rId2"/>
          <a:srcRect/>
          <a:stretch>
            <a:fillRect/>
          </a:stretch>
        </p:blipFill>
        <p:spPr bwMode="auto">
          <a:xfrm>
            <a:off x="1142976" y="0"/>
            <a:ext cx="6858016" cy="6929456"/>
          </a:xfrm>
          <a:prstGeom prst="rect">
            <a:avLst/>
          </a:prstGeom>
          <a:noFill/>
        </p:spPr>
      </p:pic>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0" fill="hold"/>
                                        <p:tgtEl>
                                          <p:spTgt spid="16"/>
                                        </p:tgtEl>
                                        <p:attrNameLst>
                                          <p:attrName>ppt_x</p:attrName>
                                        </p:attrNameLst>
                                      </p:cBhvr>
                                      <p:tavLst>
                                        <p:tav tm="0">
                                          <p:val>
                                            <p:strVal val="#ppt_x"/>
                                          </p:val>
                                        </p:tav>
                                        <p:tav tm="100000">
                                          <p:val>
                                            <p:strVal val="#ppt_x"/>
                                          </p:val>
                                        </p:tav>
                                      </p:tavLst>
                                    </p:anim>
                                    <p:anim calcmode="lin" valueType="num">
                                      <p:cBhvr additive="base">
                                        <p:cTn id="48" dur="5000" fill="hold"/>
                                        <p:tgtEl>
                                          <p:spTgt spid="16"/>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5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8"/>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3"/>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6"/>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0" fill="hold"/>
                                        <p:tgtEl>
                                          <p:spTgt spid="17"/>
                                        </p:tgtEl>
                                        <p:attrNameLst>
                                          <p:attrName>ppt_x</p:attrName>
                                        </p:attrNameLst>
                                      </p:cBhvr>
                                      <p:tavLst>
                                        <p:tav tm="0">
                                          <p:val>
                                            <p:strVal val="#ppt_x"/>
                                          </p:val>
                                        </p:tav>
                                        <p:tav tm="100000">
                                          <p:val>
                                            <p:strVal val="#ppt_x"/>
                                          </p:val>
                                        </p:tav>
                                      </p:tavLst>
                                    </p:anim>
                                    <p:anim calcmode="lin" valueType="num">
                                      <p:cBhvr additive="base">
                                        <p:cTn id="74" dur="5000" fill="hold"/>
                                        <p:tgtEl>
                                          <p:spTgt spid="17"/>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17"/>
                                        </p:tgtEl>
                                        <p:attrNameLst>
                                          <p:attrName>r</p:attrName>
                                        </p:attrNameLst>
                                      </p:cBhvr>
                                    </p:animRot>
                                  </p:childTnLst>
                                </p:cTn>
                              </p:par>
                              <p:par>
                                <p:cTn id="77" presetID="1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p:cTn id="79" dur="5000" fill="hold"/>
                                        <p:tgtEl>
                                          <p:spTgt spid="18"/>
                                        </p:tgtEl>
                                        <p:attrNameLst>
                                          <p:attrName>ppt_x</p:attrName>
                                        </p:attrNameLst>
                                      </p:cBhvr>
                                      <p:tavLst>
                                        <p:tav tm="0">
                                          <p:val>
                                            <p:strVal val="#ppt_x"/>
                                          </p:val>
                                        </p:tav>
                                        <p:tav tm="100000">
                                          <p:val>
                                            <p:strVal val="#ppt_x"/>
                                          </p:val>
                                        </p:tav>
                                      </p:tavLst>
                                    </p:anim>
                                    <p:anim calcmode="lin" valueType="num">
                                      <p:cBhvr>
                                        <p:cTn id="80" dur="5000" fill="hold"/>
                                        <p:tgtEl>
                                          <p:spTgt spid="18"/>
                                        </p:tgtEl>
                                        <p:attrNameLst>
                                          <p:attrName>ppt_y</p:attrName>
                                        </p:attrNameLst>
                                      </p:cBhvr>
                                      <p:tavLst>
                                        <p:tav tm="0">
                                          <p:val>
                                            <p:strVal val="#ppt_y+#ppt_h/2"/>
                                          </p:val>
                                        </p:tav>
                                        <p:tav tm="100000">
                                          <p:val>
                                            <p:strVal val="#ppt_y"/>
                                          </p:val>
                                        </p:tav>
                                      </p:tavLst>
                                    </p:anim>
                                    <p:anim calcmode="lin" valueType="num">
                                      <p:cBhvr>
                                        <p:cTn id="81" dur="5000" fill="hold"/>
                                        <p:tgtEl>
                                          <p:spTgt spid="18"/>
                                        </p:tgtEl>
                                        <p:attrNameLst>
                                          <p:attrName>ppt_w</p:attrName>
                                        </p:attrNameLst>
                                      </p:cBhvr>
                                      <p:tavLst>
                                        <p:tav tm="0">
                                          <p:val>
                                            <p:strVal val="#ppt_w"/>
                                          </p:val>
                                        </p:tav>
                                        <p:tav tm="100000">
                                          <p:val>
                                            <p:strVal val="#ppt_w"/>
                                          </p:val>
                                        </p:tav>
                                      </p:tavLst>
                                    </p:anim>
                                    <p:anim calcmode="lin" valueType="num">
                                      <p:cBhvr>
                                        <p:cTn id="82" dur="5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44606"/>
        </a:solidFill>
        <a:effectLst/>
      </p:bgPr>
    </p:bg>
    <p:spTree>
      <p:nvGrpSpPr>
        <p:cNvPr id="1" name=""/>
        <p:cNvGrpSpPr/>
        <p:nvPr/>
      </p:nvGrpSpPr>
      <p:grpSpPr>
        <a:xfrm>
          <a:off x="0" y="0"/>
          <a:ext cx="0" cy="0"/>
          <a:chOff x="0" y="0"/>
          <a:chExt cx="0" cy="0"/>
        </a:xfrm>
      </p:grpSpPr>
      <p:pic>
        <p:nvPicPr>
          <p:cNvPr id="55298" name="Picture 2" descr="http://images.forwallpaper.com/files/images/a/a62a/a62aa1e4/578730/cat-in-the-sunset.jpg"/>
          <p:cNvPicPr>
            <a:picLocks noChangeAspect="1" noChangeArrowheads="1"/>
          </p:cNvPicPr>
          <p:nvPr/>
        </p:nvPicPr>
        <p:blipFill>
          <a:blip r:embed="rId2"/>
          <a:srcRect/>
          <a:stretch>
            <a:fillRect/>
          </a:stretch>
        </p:blipFill>
        <p:spPr bwMode="auto">
          <a:xfrm>
            <a:off x="0" y="-52813"/>
            <a:ext cx="9144000" cy="7125151"/>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linds(horizontal)">
                                      <p:cBhvr>
                                        <p:cTn id="7" dur="3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Foto silueta"/>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5" name="4 Luna"/>
          <p:cNvSpPr/>
          <p:nvPr/>
        </p:nvSpPr>
        <p:spPr>
          <a:xfrm>
            <a:off x="0" y="0"/>
            <a:ext cx="4714875"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643438" y="0"/>
            <a:ext cx="4500562"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8923547">
            <a:off x="2408238" y="1277938"/>
            <a:ext cx="4429125" cy="4403725"/>
          </a:xfrm>
          <a:prstGeom prst="teardrop">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fltVal val="0"/>
                                          </p:val>
                                        </p:tav>
                                        <p:tav tm="100000">
                                          <p:val>
                                            <p:strVal val="#ppt_w"/>
                                          </p:val>
                                        </p:tav>
                                      </p:tavLst>
                                    </p:anim>
                                    <p:anim calcmode="lin" valueType="num">
                                      <p:cBhvr>
                                        <p:cTn id="12" dur="3000" fill="hold"/>
                                        <p:tgtEl>
                                          <p:spTgt spid="7"/>
                                        </p:tgtEl>
                                        <p:attrNameLst>
                                          <p:attrName>ppt_h</p:attrName>
                                        </p:attrNameLst>
                                      </p:cBhvr>
                                      <p:tavLst>
                                        <p:tav tm="0">
                                          <p:val>
                                            <p:fltVal val="0"/>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childTnLst>
                          </p:cTn>
                        </p:par>
                        <p:par>
                          <p:cTn id="16" fill="hold">
                            <p:stCondLst>
                              <p:cond delay="3000"/>
                            </p:stCondLst>
                            <p:childTnLst>
                              <p:par>
                                <p:cTn id="17" presetID="35" presetClass="exit" presetSubtype="0" fill="hold" nodeType="afterEffect">
                                  <p:stCondLst>
                                    <p:cond delay="0"/>
                                  </p:stCondLst>
                                  <p:childTnLst>
                                    <p:animEffect transition="out" filter="fade">
                                      <p:cBhvr>
                                        <p:cTn id="18" dur="3000"/>
                                        <p:tgtEl>
                                          <p:spTgt spid="5"/>
                                        </p:tgtEl>
                                      </p:cBhvr>
                                    </p:animEffect>
                                    <p:anim calcmode="lin" valueType="num">
                                      <p:cBhvr>
                                        <p:cTn id="19" dur="3000"/>
                                        <p:tgtEl>
                                          <p:spTgt spid="5"/>
                                        </p:tgtEl>
                                        <p:attrNameLst>
                                          <p:attrName>style.rotation</p:attrName>
                                        </p:attrNameLst>
                                      </p:cBhvr>
                                      <p:tavLst>
                                        <p:tav tm="0">
                                          <p:val>
                                            <p:fltVal val="0"/>
                                          </p:val>
                                        </p:tav>
                                        <p:tav tm="100000">
                                          <p:val>
                                            <p:fltVal val="720"/>
                                          </p:val>
                                        </p:tav>
                                      </p:tavLst>
                                    </p:anim>
                                    <p:anim calcmode="lin" valueType="num">
                                      <p:cBhvr>
                                        <p:cTn id="20" dur="3000"/>
                                        <p:tgtEl>
                                          <p:spTgt spid="5"/>
                                        </p:tgtEl>
                                        <p:attrNameLst>
                                          <p:attrName>ppt_h</p:attrName>
                                        </p:attrNameLst>
                                      </p:cBhvr>
                                      <p:tavLst>
                                        <p:tav tm="0">
                                          <p:val>
                                            <p:strVal val="ppt_h"/>
                                          </p:val>
                                        </p:tav>
                                        <p:tav tm="100000">
                                          <p:val>
                                            <p:fltVal val="0"/>
                                          </p:val>
                                        </p:tav>
                                      </p:tavLst>
                                    </p:anim>
                                    <p:anim calcmode="lin" valueType="num">
                                      <p:cBhvr>
                                        <p:cTn id="21" dur="3000"/>
                                        <p:tgtEl>
                                          <p:spTgt spid="5"/>
                                        </p:tgtEl>
                                        <p:attrNameLst>
                                          <p:attrName>ppt_w</p:attrName>
                                        </p:attrNameLst>
                                      </p:cBhvr>
                                      <p:tavLst>
                                        <p:tav tm="0">
                                          <p:val>
                                            <p:strVal val="ppt_w"/>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3000"/>
                                        <p:tgtEl>
                                          <p:spTgt spid="6"/>
                                        </p:tgtEl>
                                      </p:cBhvr>
                                    </p:animEffect>
                                    <p:anim calcmode="lin" valueType="num">
                                      <p:cBhvr>
                                        <p:cTn id="25" dur="3000"/>
                                        <p:tgtEl>
                                          <p:spTgt spid="6"/>
                                        </p:tgtEl>
                                        <p:attrNameLst>
                                          <p:attrName>style.rotation</p:attrName>
                                        </p:attrNameLst>
                                      </p:cBhvr>
                                      <p:tavLst>
                                        <p:tav tm="0">
                                          <p:val>
                                            <p:fltVal val="0"/>
                                          </p:val>
                                        </p:tav>
                                        <p:tav tm="100000">
                                          <p:val>
                                            <p:fltVal val="720"/>
                                          </p:val>
                                        </p:tav>
                                      </p:tavLst>
                                    </p:anim>
                                    <p:anim calcmode="lin" valueType="num">
                                      <p:cBhvr>
                                        <p:cTn id="26" dur="3000"/>
                                        <p:tgtEl>
                                          <p:spTgt spid="6"/>
                                        </p:tgtEl>
                                        <p:attrNameLst>
                                          <p:attrName>ppt_h</p:attrName>
                                        </p:attrNameLst>
                                      </p:cBhvr>
                                      <p:tavLst>
                                        <p:tav tm="0">
                                          <p:val>
                                            <p:strVal val="ppt_h"/>
                                          </p:val>
                                        </p:tav>
                                        <p:tav tm="100000">
                                          <p:val>
                                            <p:fltVal val="0"/>
                                          </p:val>
                                        </p:tav>
                                      </p:tavLst>
                                    </p:anim>
                                    <p:anim calcmode="lin" valueType="num">
                                      <p:cBhvr>
                                        <p:cTn id="27" dur="3000"/>
                                        <p:tgtEl>
                                          <p:spTgt spid="6"/>
                                        </p:tgtEl>
                                        <p:attrNameLst>
                                          <p:attrName>ppt_w</p:attrName>
                                        </p:attrNameLst>
                                      </p:cBhvr>
                                      <p:tavLst>
                                        <p:tav tm="0">
                                          <p:val>
                                            <p:strVal val="ppt_w"/>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3000"/>
                                        <p:tgtEl>
                                          <p:spTgt spid="7"/>
                                        </p:tgtEl>
                                      </p:cBhvr>
                                    </p:animEffect>
                                    <p:anim calcmode="lin" valueType="num">
                                      <p:cBhvr>
                                        <p:cTn id="31" dur="3000"/>
                                        <p:tgtEl>
                                          <p:spTgt spid="7"/>
                                        </p:tgtEl>
                                        <p:attrNameLst>
                                          <p:attrName>style.rotation</p:attrName>
                                        </p:attrNameLst>
                                      </p:cBhvr>
                                      <p:tavLst>
                                        <p:tav tm="0">
                                          <p:val>
                                            <p:fltVal val="0"/>
                                          </p:val>
                                        </p:tav>
                                        <p:tav tm="100000">
                                          <p:val>
                                            <p:fltVal val="720"/>
                                          </p:val>
                                        </p:tav>
                                      </p:tavLst>
                                    </p:anim>
                                    <p:anim calcmode="lin" valueType="num">
                                      <p:cBhvr>
                                        <p:cTn id="32" dur="3000"/>
                                        <p:tgtEl>
                                          <p:spTgt spid="7"/>
                                        </p:tgtEl>
                                        <p:attrNameLst>
                                          <p:attrName>ppt_h</p:attrName>
                                        </p:attrNameLst>
                                      </p:cBhvr>
                                      <p:tavLst>
                                        <p:tav tm="0">
                                          <p:val>
                                            <p:strVal val="ppt_h"/>
                                          </p:val>
                                        </p:tav>
                                        <p:tav tm="100000">
                                          <p:val>
                                            <p:fltVal val="0"/>
                                          </p:val>
                                        </p:tav>
                                      </p:tavLst>
                                    </p:anim>
                                    <p:anim calcmode="lin" valueType="num">
                                      <p:cBhvr>
                                        <p:cTn id="33" dur="3000"/>
                                        <p:tgtEl>
                                          <p:spTgt spid="7"/>
                                        </p:tgtEl>
                                        <p:attrNameLst>
                                          <p:attrName>ppt_w</p:attrName>
                                        </p:attrNameLst>
                                      </p:cBhvr>
                                      <p:tavLst>
                                        <p:tav tm="0">
                                          <p:val>
                                            <p:strVal val="ppt_w"/>
                                          </p:val>
                                        </p:tav>
                                        <p:tav tm="100000">
                                          <p:val>
                                            <p:fltVal val="0"/>
                                          </p:val>
                                        </p:tav>
                                      </p:tavLst>
                                    </p:anim>
                                    <p:set>
                                      <p:cBhvr>
                                        <p:cTn id="34" dur="1" fill="hold">
                                          <p:stCondLst>
                                            <p:cond delay="2999"/>
                                          </p:stCondLst>
                                        </p:cTn>
                                        <p:tgtEl>
                                          <p:spTgt spid="7"/>
                                        </p:tgtEl>
                                        <p:attrNameLst>
                                          <p:attrName>style.visibility</p:attrName>
                                        </p:attrNameLst>
                                      </p:cBhvr>
                                      <p:to>
                                        <p:strVal val="hidden"/>
                                      </p:to>
                                    </p:set>
                                  </p:childTnLst>
                                </p:cTn>
                              </p:par>
                              <p:par>
                                <p:cTn id="35" presetID="8" presetClass="entr" presetSubtype="3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amond(out)">
                                      <p:cBhvr>
                                        <p:cTn id="3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4" name="Picture 2" descr="http://pijamasurf.com/wp-content/uploads/2011/05/Shadow+People+pic1.jpg"/>
          <p:cNvPicPr>
            <a:picLocks noChangeAspect="1" noChangeArrowheads="1"/>
          </p:cNvPicPr>
          <p:nvPr/>
        </p:nvPicPr>
        <p:blipFill>
          <a:blip r:embed="rId2"/>
          <a:srcRect/>
          <a:stretch>
            <a:fillRect/>
          </a:stretch>
        </p:blipFill>
        <p:spPr bwMode="auto">
          <a:xfrm>
            <a:off x="0" y="500042"/>
            <a:ext cx="9144000" cy="6063495"/>
          </a:xfrm>
          <a:prstGeom prst="rect">
            <a:avLst/>
          </a:prstGeom>
          <a:noFill/>
        </p:spPr>
      </p:pic>
      <p:sp>
        <p:nvSpPr>
          <p:cNvPr id="6" name="5 Rectángulo"/>
          <p:cNvSpPr/>
          <p:nvPr/>
        </p:nvSpPr>
        <p:spPr>
          <a:xfrm>
            <a:off x="0" y="6308725"/>
            <a:ext cx="9144000" cy="549275"/>
          </a:xfrm>
          <a:prstGeom prst="rect">
            <a:avLst/>
          </a:prstGeom>
          <a:blipFill dpi="0" rotWithShape="1">
            <a:blip r:embed="rId3" cstate="print">
              <a:duotone>
                <a:schemeClr val="accent4">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549275"/>
          </a:xfrm>
          <a:prstGeom prst="rect">
            <a:avLst/>
          </a:prstGeom>
          <a:blipFill dpi="0" rotWithShape="1">
            <a:blip r:embed="rId3" cstate="print">
              <a:duotone>
                <a:schemeClr val="accent4">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Effect transition="in" filter="fade">
                                      <p:cBhvr>
                                        <p:cTn id="9" dur="3000"/>
                                        <p:tgtEl>
                                          <p:spTgt spid="4"/>
                                        </p:tgtEl>
                                      </p:cBhvr>
                                    </p:animEffect>
                                  </p:childTnLst>
                                </p:cTn>
                              </p:par>
                              <p:par>
                                <p:cTn id="10" presetID="16" presetClass="entr" presetSubtype="21"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0"/>
                                        <p:tgtEl>
                                          <p:spTgt spid="6"/>
                                        </p:tgtEl>
                                      </p:cBhvr>
                                    </p:animEffect>
                                  </p:childTnLst>
                                </p:cTn>
                              </p:par>
                              <p:par>
                                <p:cTn id="13" presetID="35"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4000"/>
                                        <p:tgtEl>
                                          <p:spTgt spid="6"/>
                                        </p:tgtEl>
                                      </p:cBhvr>
                                    </p:animEffect>
                                    <p:anim calcmode="lin" valueType="num">
                                      <p:cBhvr>
                                        <p:cTn id="16" dur="4000" fill="hold"/>
                                        <p:tgtEl>
                                          <p:spTgt spid="6"/>
                                        </p:tgtEl>
                                        <p:attrNameLst>
                                          <p:attrName>style.rotation</p:attrName>
                                        </p:attrNameLst>
                                      </p:cBhvr>
                                      <p:tavLst>
                                        <p:tav tm="0">
                                          <p:val>
                                            <p:fltVal val="720"/>
                                          </p:val>
                                        </p:tav>
                                        <p:tav tm="100000">
                                          <p:val>
                                            <p:fltVal val="0"/>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ppt_w</p:attrName>
                                        </p:attrNameLst>
                                      </p:cBhvr>
                                      <p:tavLst>
                                        <p:tav tm="0">
                                          <p:val>
                                            <p:fltVal val="0"/>
                                          </p:val>
                                        </p:tav>
                                        <p:tav tm="100000">
                                          <p:val>
                                            <p:strVal val="#ppt_w"/>
                                          </p:val>
                                        </p:tav>
                                      </p:tavLst>
                                    </p:anim>
                                  </p:childTnLst>
                                </p:cTn>
                              </p:par>
                              <p:par>
                                <p:cTn id="19" presetID="16" presetClass="entr" presetSubtype="2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0"/>
                                        <p:tgtEl>
                                          <p:spTgt spid="7"/>
                                        </p:tgtEl>
                                      </p:cBhvr>
                                    </p:animEffect>
                                  </p:childTnLst>
                                </p:cTn>
                              </p:par>
                              <p:par>
                                <p:cTn id="22" presetID="35"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4000"/>
                                        <p:tgtEl>
                                          <p:spTgt spid="7"/>
                                        </p:tgtEl>
                                      </p:cBhvr>
                                    </p:animEffect>
                                    <p:anim calcmode="lin" valueType="num">
                                      <p:cBhvr>
                                        <p:cTn id="25" dur="4000" fill="hold"/>
                                        <p:tgtEl>
                                          <p:spTgt spid="7"/>
                                        </p:tgtEl>
                                        <p:attrNameLst>
                                          <p:attrName>style.rotation</p:attrName>
                                        </p:attrNameLst>
                                      </p:cBhvr>
                                      <p:tavLst>
                                        <p:tav tm="0">
                                          <p:val>
                                            <p:fltVal val="720"/>
                                          </p:val>
                                        </p:tav>
                                        <p:tav tm="100000">
                                          <p:val>
                                            <p:fltVal val="0"/>
                                          </p:val>
                                        </p:tav>
                                      </p:tavLst>
                                    </p:anim>
                                    <p:anim calcmode="lin" valueType="num">
                                      <p:cBhvr>
                                        <p:cTn id="26" dur="4000" fill="hold"/>
                                        <p:tgtEl>
                                          <p:spTgt spid="7"/>
                                        </p:tgtEl>
                                        <p:attrNameLst>
                                          <p:attrName>ppt_h</p:attrName>
                                        </p:attrNameLst>
                                      </p:cBhvr>
                                      <p:tavLst>
                                        <p:tav tm="0">
                                          <p:val>
                                            <p:fltVal val="0"/>
                                          </p:val>
                                        </p:tav>
                                        <p:tav tm="100000">
                                          <p:val>
                                            <p:strVal val="#ppt_h"/>
                                          </p:val>
                                        </p:tav>
                                      </p:tavLst>
                                    </p:anim>
                                    <p:anim calcmode="lin" valueType="num">
                                      <p:cBhvr>
                                        <p:cTn id="27" dur="4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2" name="Picture 2" descr="https://encrypted-tbn0.gstatic.com/images?q=tbn:ANd9GcT0cBi6bjQH8l5c8xB8mWZxt3VwfoU5UH5-30Jnk1uqZnyn8uV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220" name="Picture 4"/>
          <p:cNvPicPr>
            <a:picLocks noChangeAspect="1" noChangeArrowheads="1"/>
          </p:cNvPicPr>
          <p:nvPr/>
        </p:nvPicPr>
        <p:blipFill>
          <a:blip r:embed="rId3" cstate="print">
            <a:lum contrast="40000"/>
          </a:blip>
          <a:srcRect/>
          <a:stretch>
            <a:fillRect/>
          </a:stretch>
        </p:blipFill>
        <p:spPr bwMode="auto">
          <a:xfrm>
            <a:off x="4211638" y="214313"/>
            <a:ext cx="792162" cy="3243262"/>
          </a:xfrm>
          <a:prstGeom prst="rect">
            <a:avLst/>
          </a:prstGeom>
          <a:noFill/>
          <a:ln w="9525">
            <a:noFill/>
            <a:miter lim="800000"/>
            <a:headEnd/>
            <a:tailEnd/>
          </a:ln>
        </p:spPr>
      </p:pic>
      <p:pic>
        <p:nvPicPr>
          <p:cNvPr id="9221" name="Picture 5"/>
          <p:cNvPicPr>
            <a:picLocks noChangeAspect="1" noChangeArrowheads="1"/>
          </p:cNvPicPr>
          <p:nvPr/>
        </p:nvPicPr>
        <p:blipFill>
          <a:blip r:embed="rId4" cstate="print">
            <a:lum contrast="40000"/>
          </a:blip>
          <a:srcRect/>
          <a:stretch>
            <a:fillRect/>
          </a:stretch>
        </p:blipFill>
        <p:spPr bwMode="auto">
          <a:xfrm>
            <a:off x="4152900" y="3448050"/>
            <a:ext cx="792163" cy="3243263"/>
          </a:xfrm>
          <a:prstGeom prst="rect">
            <a:avLst/>
          </a:prstGeom>
          <a:noFill/>
          <a:ln w="9525">
            <a:noFill/>
            <a:miter lim="800000"/>
            <a:headEnd/>
            <a:tailEnd/>
          </a:ln>
        </p:spPr>
      </p:pic>
      <p:pic>
        <p:nvPicPr>
          <p:cNvPr id="6" name="Picture 4"/>
          <p:cNvPicPr>
            <a:picLocks noChangeAspect="1" noChangeArrowheads="1"/>
          </p:cNvPicPr>
          <p:nvPr/>
        </p:nvPicPr>
        <p:blipFill>
          <a:blip r:embed="rId5" cstate="print">
            <a:lum contrast="40000"/>
          </a:blip>
          <a:srcRect/>
          <a:stretch>
            <a:fillRect/>
          </a:stretch>
        </p:blipFill>
        <p:spPr bwMode="auto">
          <a:xfrm>
            <a:off x="4608513" y="2924175"/>
            <a:ext cx="3243262" cy="792163"/>
          </a:xfrm>
          <a:prstGeom prst="rect">
            <a:avLst/>
          </a:prstGeom>
          <a:noFill/>
          <a:ln w="9525">
            <a:noFill/>
            <a:miter lim="800000"/>
            <a:headEnd/>
            <a:tailEnd/>
          </a:ln>
        </p:spPr>
      </p:pic>
      <p:pic>
        <p:nvPicPr>
          <p:cNvPr id="7" name="Picture 4"/>
          <p:cNvPicPr>
            <a:picLocks noChangeAspect="1" noChangeArrowheads="1"/>
          </p:cNvPicPr>
          <p:nvPr/>
        </p:nvPicPr>
        <p:blipFill>
          <a:blip r:embed="rId6" cstate="print">
            <a:lum contrast="40000"/>
          </a:blip>
          <a:srcRect/>
          <a:stretch>
            <a:fillRect/>
          </a:stretch>
        </p:blipFill>
        <p:spPr bwMode="auto">
          <a:xfrm>
            <a:off x="1365250" y="3052763"/>
            <a:ext cx="3243263" cy="792162"/>
          </a:xfrm>
          <a:prstGeom prst="rect">
            <a:avLst/>
          </a:prstGeom>
          <a:noFill/>
          <a:ln w="9525">
            <a:noFill/>
            <a:miter lim="800000"/>
            <a:headEnd/>
            <a:tailEnd/>
          </a:ln>
        </p:spPr>
      </p:pic>
      <p:pic>
        <p:nvPicPr>
          <p:cNvPr id="8" name="Picture 4"/>
          <p:cNvPicPr>
            <a:picLocks noChangeAspect="1" noChangeArrowheads="1"/>
          </p:cNvPicPr>
          <p:nvPr/>
        </p:nvPicPr>
        <p:blipFill>
          <a:blip r:embed="rId7" cstate="print">
            <a:lum contrast="40000"/>
          </a:blip>
          <a:srcRect/>
          <a:stretch>
            <a:fillRect/>
          </a:stretch>
        </p:blipFill>
        <p:spPr bwMode="auto">
          <a:xfrm rot="2483461">
            <a:off x="1797050" y="1779588"/>
            <a:ext cx="3243263" cy="792162"/>
          </a:xfrm>
          <a:prstGeom prst="rect">
            <a:avLst/>
          </a:prstGeom>
          <a:noFill/>
          <a:ln w="9525">
            <a:noFill/>
            <a:miter lim="800000"/>
            <a:headEnd/>
            <a:tailEnd/>
          </a:ln>
        </p:spPr>
      </p:pic>
      <p:pic>
        <p:nvPicPr>
          <p:cNvPr id="9" name="Picture 4"/>
          <p:cNvPicPr>
            <a:picLocks noChangeAspect="1" noChangeArrowheads="1"/>
          </p:cNvPicPr>
          <p:nvPr/>
        </p:nvPicPr>
        <p:blipFill>
          <a:blip r:embed="rId8" cstate="print">
            <a:lum contrast="40000"/>
          </a:blip>
          <a:srcRect/>
          <a:stretch>
            <a:fillRect/>
          </a:stretch>
        </p:blipFill>
        <p:spPr bwMode="auto">
          <a:xfrm rot="-2241540">
            <a:off x="4489450" y="1752600"/>
            <a:ext cx="3243263" cy="792163"/>
          </a:xfrm>
          <a:prstGeom prst="rect">
            <a:avLst/>
          </a:prstGeom>
          <a:noFill/>
          <a:ln w="9525">
            <a:noFill/>
            <a:miter lim="800000"/>
            <a:headEnd/>
            <a:tailEnd/>
          </a:ln>
        </p:spPr>
      </p:pic>
      <p:pic>
        <p:nvPicPr>
          <p:cNvPr id="10" name="Picture 4"/>
          <p:cNvPicPr>
            <a:picLocks noChangeAspect="1" noChangeArrowheads="1"/>
          </p:cNvPicPr>
          <p:nvPr/>
        </p:nvPicPr>
        <p:blipFill>
          <a:blip r:embed="rId8" cstate="print">
            <a:lum contrast="40000"/>
          </a:blip>
          <a:srcRect/>
          <a:stretch>
            <a:fillRect/>
          </a:stretch>
        </p:blipFill>
        <p:spPr bwMode="auto">
          <a:xfrm rot="2505090">
            <a:off x="4400550" y="4289425"/>
            <a:ext cx="3244850" cy="792163"/>
          </a:xfrm>
          <a:prstGeom prst="rect">
            <a:avLst/>
          </a:prstGeom>
          <a:noFill/>
          <a:ln w="9525">
            <a:noFill/>
            <a:miter lim="800000"/>
            <a:headEnd/>
            <a:tailEnd/>
          </a:ln>
        </p:spPr>
      </p:pic>
      <p:pic>
        <p:nvPicPr>
          <p:cNvPr id="11" name="Picture 4"/>
          <p:cNvPicPr>
            <a:picLocks noChangeAspect="1" noChangeArrowheads="1"/>
          </p:cNvPicPr>
          <p:nvPr/>
        </p:nvPicPr>
        <p:blipFill>
          <a:blip r:embed="rId7" cstate="print">
            <a:lum contrast="40000"/>
          </a:blip>
          <a:srcRect/>
          <a:stretch>
            <a:fillRect/>
          </a:stretch>
        </p:blipFill>
        <p:spPr bwMode="auto">
          <a:xfrm rot="-2258731">
            <a:off x="1711325" y="4289425"/>
            <a:ext cx="3243263" cy="792163"/>
          </a:xfrm>
          <a:prstGeom prst="rect">
            <a:avLst/>
          </a:prstGeom>
          <a:noFill/>
          <a:ln w="9525">
            <a:noFill/>
            <a:miter lim="800000"/>
            <a:headEnd/>
            <a:tailEnd/>
          </a:ln>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3000" fill="hold"/>
                                        <p:tgtEl>
                                          <p:spTgt spid="9220"/>
                                        </p:tgtEl>
                                        <p:attrNameLst>
                                          <p:attrName>ppt_w</p:attrName>
                                        </p:attrNameLst>
                                      </p:cBhvr>
                                      <p:tavLst>
                                        <p:tav tm="0">
                                          <p:val>
                                            <p:fltVal val="0"/>
                                          </p:val>
                                        </p:tav>
                                        <p:tav tm="100000">
                                          <p:val>
                                            <p:strVal val="#ppt_w"/>
                                          </p:val>
                                        </p:tav>
                                      </p:tavLst>
                                    </p:anim>
                                    <p:anim calcmode="lin" valueType="num">
                                      <p:cBhvr>
                                        <p:cTn id="8" dur="3000" fill="hold"/>
                                        <p:tgtEl>
                                          <p:spTgt spid="9220"/>
                                        </p:tgtEl>
                                        <p:attrNameLst>
                                          <p:attrName>ppt_h</p:attrName>
                                        </p:attrNameLst>
                                      </p:cBhvr>
                                      <p:tavLst>
                                        <p:tav tm="0">
                                          <p:val>
                                            <p:fltVal val="0"/>
                                          </p:val>
                                        </p:tav>
                                        <p:tav tm="100000">
                                          <p:val>
                                            <p:strVal val="#ppt_h"/>
                                          </p:val>
                                        </p:tav>
                                      </p:tavLst>
                                    </p:anim>
                                    <p:anim calcmode="lin" valueType="num">
                                      <p:cBhvr>
                                        <p:cTn id="9" dur="3000" fill="hold"/>
                                        <p:tgtEl>
                                          <p:spTgt spid="9220"/>
                                        </p:tgtEl>
                                        <p:attrNameLst>
                                          <p:attrName>ppt_x</p:attrName>
                                        </p:attrNameLst>
                                      </p:cBhvr>
                                      <p:tavLst>
                                        <p:tav tm="0">
                                          <p:val>
                                            <p:fltVal val="0.5"/>
                                          </p:val>
                                        </p:tav>
                                        <p:tav tm="100000">
                                          <p:val>
                                            <p:strVal val="#ppt_x"/>
                                          </p:val>
                                        </p:tav>
                                      </p:tavLst>
                                    </p:anim>
                                    <p:anim calcmode="lin" valueType="num">
                                      <p:cBhvr>
                                        <p:cTn id="10" dur="3000" fill="hold"/>
                                        <p:tgtEl>
                                          <p:spTgt spid="9220"/>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9220"/>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9221"/>
                                        </p:tgtEl>
                                        <p:attrNameLst>
                                          <p:attrName>style.visibility</p:attrName>
                                        </p:attrNameLst>
                                      </p:cBhvr>
                                      <p:to>
                                        <p:strVal val="visible"/>
                                      </p:to>
                                    </p:set>
                                    <p:anim calcmode="lin" valueType="num">
                                      <p:cBhvr>
                                        <p:cTn id="15" dur="3000" fill="hold"/>
                                        <p:tgtEl>
                                          <p:spTgt spid="9221"/>
                                        </p:tgtEl>
                                        <p:attrNameLst>
                                          <p:attrName>ppt_w</p:attrName>
                                        </p:attrNameLst>
                                      </p:cBhvr>
                                      <p:tavLst>
                                        <p:tav tm="0">
                                          <p:val>
                                            <p:fltVal val="0"/>
                                          </p:val>
                                        </p:tav>
                                        <p:tav tm="100000">
                                          <p:val>
                                            <p:strVal val="#ppt_w"/>
                                          </p:val>
                                        </p:tav>
                                      </p:tavLst>
                                    </p:anim>
                                    <p:anim calcmode="lin" valueType="num">
                                      <p:cBhvr>
                                        <p:cTn id="16" dur="3000" fill="hold"/>
                                        <p:tgtEl>
                                          <p:spTgt spid="9221"/>
                                        </p:tgtEl>
                                        <p:attrNameLst>
                                          <p:attrName>ppt_h</p:attrName>
                                        </p:attrNameLst>
                                      </p:cBhvr>
                                      <p:tavLst>
                                        <p:tav tm="0">
                                          <p:val>
                                            <p:fltVal val="0"/>
                                          </p:val>
                                        </p:tav>
                                        <p:tav tm="100000">
                                          <p:val>
                                            <p:strVal val="#ppt_h"/>
                                          </p:val>
                                        </p:tav>
                                      </p:tavLst>
                                    </p:anim>
                                    <p:anim calcmode="lin" valueType="num">
                                      <p:cBhvr>
                                        <p:cTn id="17" dur="3000" fill="hold"/>
                                        <p:tgtEl>
                                          <p:spTgt spid="9221"/>
                                        </p:tgtEl>
                                        <p:attrNameLst>
                                          <p:attrName>ppt_x</p:attrName>
                                        </p:attrNameLst>
                                      </p:cBhvr>
                                      <p:tavLst>
                                        <p:tav tm="0">
                                          <p:val>
                                            <p:fltVal val="0.5"/>
                                          </p:val>
                                        </p:tav>
                                        <p:tav tm="100000">
                                          <p:val>
                                            <p:strVal val="#ppt_x"/>
                                          </p:val>
                                        </p:tav>
                                      </p:tavLst>
                                    </p:anim>
                                    <p:anim calcmode="lin" valueType="num">
                                      <p:cBhvr>
                                        <p:cTn id="18" dur="3000" fill="hold"/>
                                        <p:tgtEl>
                                          <p:spTgt spid="9221"/>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9221"/>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anim calcmode="lin" valueType="num">
                                      <p:cBhvr>
                                        <p:cTn id="25" dur="3000" fill="hold"/>
                                        <p:tgtEl>
                                          <p:spTgt spid="6"/>
                                        </p:tgtEl>
                                        <p:attrNameLst>
                                          <p:attrName>ppt_x</p:attrName>
                                        </p:attrNameLst>
                                      </p:cBhvr>
                                      <p:tavLst>
                                        <p:tav tm="0">
                                          <p:val>
                                            <p:fltVal val="0.5"/>
                                          </p:val>
                                        </p:tav>
                                        <p:tav tm="100000">
                                          <p:val>
                                            <p:strVal val="#ppt_x"/>
                                          </p:val>
                                        </p:tav>
                                      </p:tavLst>
                                    </p:anim>
                                    <p:anim calcmode="lin" valueType="num">
                                      <p:cBhvr>
                                        <p:cTn id="26" dur="3000" fill="hold"/>
                                        <p:tgtEl>
                                          <p:spTgt spid="6"/>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6"/>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ppt_x</p:attrName>
                                        </p:attrNameLst>
                                      </p:cBhvr>
                                      <p:tavLst>
                                        <p:tav tm="0">
                                          <p:val>
                                            <p:fltVal val="0.5"/>
                                          </p:val>
                                        </p:tav>
                                        <p:tav tm="100000">
                                          <p:val>
                                            <p:strVal val="#ppt_x"/>
                                          </p:val>
                                        </p:tav>
                                      </p:tavLst>
                                    </p:anim>
                                    <p:anim calcmode="lin" valueType="num">
                                      <p:cBhvr>
                                        <p:cTn id="34" dur="3000" fill="hold"/>
                                        <p:tgtEl>
                                          <p:spTgt spid="7"/>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0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p:val>
                                            <p:fltVal val="0"/>
                                          </p:val>
                                        </p:tav>
                                        <p:tav tm="100000">
                                          <p:val>
                                            <p:strVal val="#ppt_w"/>
                                          </p:val>
                                        </p:tav>
                                      </p:tavLst>
                                    </p:anim>
                                    <p:anim calcmode="lin" valueType="num">
                                      <p:cBhvr>
                                        <p:cTn id="48" dur="3000" fill="hold"/>
                                        <p:tgtEl>
                                          <p:spTgt spid="9"/>
                                        </p:tgtEl>
                                        <p:attrNameLst>
                                          <p:attrName>ppt_h</p:attrName>
                                        </p:attrNameLst>
                                      </p:cBhvr>
                                      <p:tavLst>
                                        <p:tav tm="0">
                                          <p:val>
                                            <p:fltVal val="0"/>
                                          </p:val>
                                        </p:tav>
                                        <p:tav tm="100000">
                                          <p:val>
                                            <p:strVal val="#ppt_h"/>
                                          </p:val>
                                        </p:tav>
                                      </p:tavLst>
                                    </p:anim>
                                    <p:anim calcmode="lin" valueType="num">
                                      <p:cBhvr>
                                        <p:cTn id="49" dur="3000" fill="hold"/>
                                        <p:tgtEl>
                                          <p:spTgt spid="9"/>
                                        </p:tgtEl>
                                        <p:attrNameLst>
                                          <p:attrName>ppt_x</p:attrName>
                                        </p:attrNameLst>
                                      </p:cBhvr>
                                      <p:tavLst>
                                        <p:tav tm="0">
                                          <p:val>
                                            <p:fltVal val="0.5"/>
                                          </p:val>
                                        </p:tav>
                                        <p:tav tm="100000">
                                          <p:val>
                                            <p:strVal val="#ppt_x"/>
                                          </p:val>
                                        </p:tav>
                                      </p:tavLst>
                                    </p:anim>
                                    <p:anim calcmode="lin" valueType="num">
                                      <p:cBhvr>
                                        <p:cTn id="50" dur="3000" fill="hold"/>
                                        <p:tgtEl>
                                          <p:spTgt spid="9"/>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9"/>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p:val>
                                            <p:fltVal val="0"/>
                                          </p:val>
                                        </p:tav>
                                        <p:tav tm="100000">
                                          <p:val>
                                            <p:strVal val="#ppt_w"/>
                                          </p:val>
                                        </p:tav>
                                      </p:tavLst>
                                    </p:anim>
                                    <p:anim calcmode="lin" valueType="num">
                                      <p:cBhvr>
                                        <p:cTn id="56" dur="3000" fill="hold"/>
                                        <p:tgtEl>
                                          <p:spTgt spid="10"/>
                                        </p:tgtEl>
                                        <p:attrNameLst>
                                          <p:attrName>ppt_h</p:attrName>
                                        </p:attrNameLst>
                                      </p:cBhvr>
                                      <p:tavLst>
                                        <p:tav tm="0">
                                          <p:val>
                                            <p:fltVal val="0"/>
                                          </p:val>
                                        </p:tav>
                                        <p:tav tm="100000">
                                          <p:val>
                                            <p:strVal val="#ppt_h"/>
                                          </p:val>
                                        </p:tav>
                                      </p:tavLst>
                                    </p:anim>
                                    <p:anim calcmode="lin" valueType="num">
                                      <p:cBhvr>
                                        <p:cTn id="57" dur="3000" fill="hold"/>
                                        <p:tgtEl>
                                          <p:spTgt spid="10"/>
                                        </p:tgtEl>
                                        <p:attrNameLst>
                                          <p:attrName>ppt_x</p:attrName>
                                        </p:attrNameLst>
                                      </p:cBhvr>
                                      <p:tavLst>
                                        <p:tav tm="0">
                                          <p:val>
                                            <p:fltVal val="0.5"/>
                                          </p:val>
                                        </p:tav>
                                        <p:tav tm="100000">
                                          <p:val>
                                            <p:strVal val="#ppt_x"/>
                                          </p:val>
                                        </p:tav>
                                      </p:tavLst>
                                    </p:anim>
                                    <p:anim calcmode="lin" valueType="num">
                                      <p:cBhvr>
                                        <p:cTn id="58" dur="3000" fill="hold"/>
                                        <p:tgtEl>
                                          <p:spTgt spid="10"/>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10"/>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anim calcmode="lin" valueType="num">
                                      <p:cBhvr>
                                        <p:cTn id="65" dur="3000" fill="hold"/>
                                        <p:tgtEl>
                                          <p:spTgt spid="11"/>
                                        </p:tgtEl>
                                        <p:attrNameLst>
                                          <p:attrName>ppt_x</p:attrName>
                                        </p:attrNameLst>
                                      </p:cBhvr>
                                      <p:tavLst>
                                        <p:tav tm="0">
                                          <p:val>
                                            <p:fltVal val="0.5"/>
                                          </p:val>
                                        </p:tav>
                                        <p:tav tm="100000">
                                          <p:val>
                                            <p:strVal val="#ppt_x"/>
                                          </p:val>
                                        </p:tav>
                                      </p:tavLst>
                                    </p:anim>
                                    <p:anim calcmode="lin" valueType="num">
                                      <p:cBhvr>
                                        <p:cTn id="66" dur="3000" fill="hold"/>
                                        <p:tgtEl>
                                          <p:spTgt spid="11"/>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childTnLst>
                          </p:cTn>
                        </p:par>
                        <p:par>
                          <p:cTn id="69" fill="hold">
                            <p:stCondLst>
                              <p:cond delay="3000"/>
                            </p:stCondLst>
                            <p:childTnLst>
                              <p:par>
                                <p:cTn id="70" presetID="23" presetClass="exit" presetSubtype="544" fill="hold" nodeType="afterEffect">
                                  <p:stCondLst>
                                    <p:cond delay="0"/>
                                  </p:stCondLst>
                                  <p:childTnLst>
                                    <p:anim calcmode="lin" valueType="num">
                                      <p:cBhvr>
                                        <p:cTn id="71" dur="3000"/>
                                        <p:tgtEl>
                                          <p:spTgt spid="9220"/>
                                        </p:tgtEl>
                                        <p:attrNameLst>
                                          <p:attrName>ppt_w</p:attrName>
                                        </p:attrNameLst>
                                      </p:cBhvr>
                                      <p:tavLst>
                                        <p:tav tm="0">
                                          <p:val>
                                            <p:strVal val="ppt_w"/>
                                          </p:val>
                                        </p:tav>
                                        <p:tav tm="100000">
                                          <p:val>
                                            <p:fltVal val="0"/>
                                          </p:val>
                                        </p:tav>
                                      </p:tavLst>
                                    </p:anim>
                                    <p:anim calcmode="lin" valueType="num">
                                      <p:cBhvr>
                                        <p:cTn id="72" dur="3000"/>
                                        <p:tgtEl>
                                          <p:spTgt spid="9220"/>
                                        </p:tgtEl>
                                        <p:attrNameLst>
                                          <p:attrName>ppt_h</p:attrName>
                                        </p:attrNameLst>
                                      </p:cBhvr>
                                      <p:tavLst>
                                        <p:tav tm="0">
                                          <p:val>
                                            <p:strVal val="ppt_h"/>
                                          </p:val>
                                        </p:tav>
                                        <p:tav tm="100000">
                                          <p:val>
                                            <p:fltVal val="0"/>
                                          </p:val>
                                        </p:tav>
                                      </p:tavLst>
                                    </p:anim>
                                    <p:anim calcmode="lin" valueType="num">
                                      <p:cBhvr>
                                        <p:cTn id="73" dur="3000"/>
                                        <p:tgtEl>
                                          <p:spTgt spid="9220"/>
                                        </p:tgtEl>
                                        <p:attrNameLst>
                                          <p:attrName>ppt_x</p:attrName>
                                        </p:attrNameLst>
                                      </p:cBhvr>
                                      <p:tavLst>
                                        <p:tav tm="0">
                                          <p:val>
                                            <p:strVal val="ppt_x"/>
                                          </p:val>
                                        </p:tav>
                                        <p:tav tm="100000">
                                          <p:val>
                                            <p:fltVal val="0.5"/>
                                          </p:val>
                                        </p:tav>
                                      </p:tavLst>
                                    </p:anim>
                                    <p:anim calcmode="lin" valueType="num">
                                      <p:cBhvr>
                                        <p:cTn id="74" dur="3000"/>
                                        <p:tgtEl>
                                          <p:spTgt spid="9220"/>
                                        </p:tgtEl>
                                        <p:attrNameLst>
                                          <p:attrName>ppt_y</p:attrName>
                                        </p:attrNameLst>
                                      </p:cBhvr>
                                      <p:tavLst>
                                        <p:tav tm="0">
                                          <p:val>
                                            <p:strVal val="ppt_y"/>
                                          </p:val>
                                        </p:tav>
                                        <p:tav tm="100000">
                                          <p:val>
                                            <p:fltVal val="0.5"/>
                                          </p:val>
                                        </p:tav>
                                      </p:tavLst>
                                    </p:anim>
                                    <p:set>
                                      <p:cBhvr>
                                        <p:cTn id="75" dur="1" fill="hold">
                                          <p:stCondLst>
                                            <p:cond delay="2999"/>
                                          </p:stCondLst>
                                        </p:cTn>
                                        <p:tgtEl>
                                          <p:spTgt spid="9220"/>
                                        </p:tgtEl>
                                        <p:attrNameLst>
                                          <p:attrName>style.visibility</p:attrName>
                                        </p:attrNameLst>
                                      </p:cBhvr>
                                      <p:to>
                                        <p:strVal val="hidden"/>
                                      </p:to>
                                    </p:set>
                                  </p:childTnLst>
                                </p:cTn>
                              </p:par>
                              <p:par>
                                <p:cTn id="76" presetID="6" presetClass="entr" presetSubtype="3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circle(out)">
                                      <p:cBhvr>
                                        <p:cTn id="78" dur="5000"/>
                                        <p:tgtEl>
                                          <p:spTgt spid="12"/>
                                        </p:tgtEl>
                                      </p:cBhvr>
                                    </p:animEffect>
                                  </p:childTnLst>
                                </p:cTn>
                              </p:par>
                              <p:par>
                                <p:cTn id="79" presetID="8" presetClass="emph" presetSubtype="0" fill="hold" nodeType="withEffect">
                                  <p:stCondLst>
                                    <p:cond delay="0"/>
                                  </p:stCondLst>
                                  <p:childTnLst>
                                    <p:animRot by="21600000">
                                      <p:cBhvr>
                                        <p:cTn id="80" dur="3000" fill="hold"/>
                                        <p:tgtEl>
                                          <p:spTgt spid="9220"/>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9221"/>
                                        </p:tgtEl>
                                        <p:attrNameLst>
                                          <p:attrName>ppt_w</p:attrName>
                                        </p:attrNameLst>
                                      </p:cBhvr>
                                      <p:tavLst>
                                        <p:tav tm="0">
                                          <p:val>
                                            <p:strVal val="ppt_w"/>
                                          </p:val>
                                        </p:tav>
                                        <p:tav tm="100000">
                                          <p:val>
                                            <p:fltVal val="0"/>
                                          </p:val>
                                        </p:tav>
                                      </p:tavLst>
                                    </p:anim>
                                    <p:anim calcmode="lin" valueType="num">
                                      <p:cBhvr>
                                        <p:cTn id="83" dur="3000"/>
                                        <p:tgtEl>
                                          <p:spTgt spid="9221"/>
                                        </p:tgtEl>
                                        <p:attrNameLst>
                                          <p:attrName>ppt_h</p:attrName>
                                        </p:attrNameLst>
                                      </p:cBhvr>
                                      <p:tavLst>
                                        <p:tav tm="0">
                                          <p:val>
                                            <p:strVal val="ppt_h"/>
                                          </p:val>
                                        </p:tav>
                                        <p:tav tm="100000">
                                          <p:val>
                                            <p:fltVal val="0"/>
                                          </p:val>
                                        </p:tav>
                                      </p:tavLst>
                                    </p:anim>
                                    <p:anim calcmode="lin" valueType="num">
                                      <p:cBhvr>
                                        <p:cTn id="84" dur="3000"/>
                                        <p:tgtEl>
                                          <p:spTgt spid="9221"/>
                                        </p:tgtEl>
                                        <p:attrNameLst>
                                          <p:attrName>ppt_x</p:attrName>
                                        </p:attrNameLst>
                                      </p:cBhvr>
                                      <p:tavLst>
                                        <p:tav tm="0">
                                          <p:val>
                                            <p:strVal val="ppt_x"/>
                                          </p:val>
                                        </p:tav>
                                        <p:tav tm="100000">
                                          <p:val>
                                            <p:fltVal val="0.5"/>
                                          </p:val>
                                        </p:tav>
                                      </p:tavLst>
                                    </p:anim>
                                    <p:anim calcmode="lin" valueType="num">
                                      <p:cBhvr>
                                        <p:cTn id="85" dur="3000"/>
                                        <p:tgtEl>
                                          <p:spTgt spid="9221"/>
                                        </p:tgtEl>
                                        <p:attrNameLst>
                                          <p:attrName>ppt_y</p:attrName>
                                        </p:attrNameLst>
                                      </p:cBhvr>
                                      <p:tavLst>
                                        <p:tav tm="0">
                                          <p:val>
                                            <p:strVal val="ppt_y"/>
                                          </p:val>
                                        </p:tav>
                                        <p:tav tm="100000">
                                          <p:val>
                                            <p:fltVal val="0.5"/>
                                          </p:val>
                                        </p:tav>
                                      </p:tavLst>
                                    </p:anim>
                                    <p:set>
                                      <p:cBhvr>
                                        <p:cTn id="86" dur="1" fill="hold">
                                          <p:stCondLst>
                                            <p:cond delay="2999"/>
                                          </p:stCondLst>
                                        </p:cTn>
                                        <p:tgtEl>
                                          <p:spTgt spid="9221"/>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9221"/>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6"/>
                                        </p:tgtEl>
                                        <p:attrNameLst>
                                          <p:attrName>ppt_w</p:attrName>
                                        </p:attrNameLst>
                                      </p:cBhvr>
                                      <p:tavLst>
                                        <p:tav tm="0">
                                          <p:val>
                                            <p:strVal val="ppt_w"/>
                                          </p:val>
                                        </p:tav>
                                        <p:tav tm="100000">
                                          <p:val>
                                            <p:fltVal val="0"/>
                                          </p:val>
                                        </p:tav>
                                      </p:tavLst>
                                    </p:anim>
                                    <p:anim calcmode="lin" valueType="num">
                                      <p:cBhvr>
                                        <p:cTn id="91" dur="3000"/>
                                        <p:tgtEl>
                                          <p:spTgt spid="6"/>
                                        </p:tgtEl>
                                        <p:attrNameLst>
                                          <p:attrName>ppt_h</p:attrName>
                                        </p:attrNameLst>
                                      </p:cBhvr>
                                      <p:tavLst>
                                        <p:tav tm="0">
                                          <p:val>
                                            <p:strVal val="ppt_h"/>
                                          </p:val>
                                        </p:tav>
                                        <p:tav tm="100000">
                                          <p:val>
                                            <p:fltVal val="0"/>
                                          </p:val>
                                        </p:tav>
                                      </p:tavLst>
                                    </p:anim>
                                    <p:anim calcmode="lin" valueType="num">
                                      <p:cBhvr>
                                        <p:cTn id="92" dur="3000"/>
                                        <p:tgtEl>
                                          <p:spTgt spid="6"/>
                                        </p:tgtEl>
                                        <p:attrNameLst>
                                          <p:attrName>ppt_x</p:attrName>
                                        </p:attrNameLst>
                                      </p:cBhvr>
                                      <p:tavLst>
                                        <p:tav tm="0">
                                          <p:val>
                                            <p:strVal val="ppt_x"/>
                                          </p:val>
                                        </p:tav>
                                        <p:tav tm="100000">
                                          <p:val>
                                            <p:fltVal val="0.5"/>
                                          </p:val>
                                        </p:tav>
                                      </p:tavLst>
                                    </p:anim>
                                    <p:anim calcmode="lin" valueType="num">
                                      <p:cBhvr>
                                        <p:cTn id="93" dur="3000"/>
                                        <p:tgtEl>
                                          <p:spTgt spid="6"/>
                                        </p:tgtEl>
                                        <p:attrNameLst>
                                          <p:attrName>ppt_y</p:attrName>
                                        </p:attrNameLst>
                                      </p:cBhvr>
                                      <p:tavLst>
                                        <p:tav tm="0">
                                          <p:val>
                                            <p:strVal val="ppt_y"/>
                                          </p:val>
                                        </p:tav>
                                        <p:tav tm="100000">
                                          <p:val>
                                            <p:fltVal val="0.5"/>
                                          </p:val>
                                        </p:tav>
                                      </p:tavLst>
                                    </p:anim>
                                    <p:set>
                                      <p:cBhvr>
                                        <p:cTn id="94" dur="1" fill="hold">
                                          <p:stCondLst>
                                            <p:cond delay="2999"/>
                                          </p:stCondLst>
                                        </p:cTn>
                                        <p:tgtEl>
                                          <p:spTgt spid="6"/>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6"/>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7"/>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8"/>
                                        </p:tgtEl>
                                        <p:attrNameLst>
                                          <p:attrName>ppt_w</p:attrName>
                                        </p:attrNameLst>
                                      </p:cBhvr>
                                      <p:tavLst>
                                        <p:tav tm="0">
                                          <p:val>
                                            <p:strVal val="ppt_w"/>
                                          </p:val>
                                        </p:tav>
                                        <p:tav tm="100000">
                                          <p:val>
                                            <p:fltVal val="0"/>
                                          </p:val>
                                        </p:tav>
                                      </p:tavLst>
                                    </p:anim>
                                    <p:anim calcmode="lin" valueType="num">
                                      <p:cBhvr>
                                        <p:cTn id="107" dur="3000"/>
                                        <p:tgtEl>
                                          <p:spTgt spid="8"/>
                                        </p:tgtEl>
                                        <p:attrNameLst>
                                          <p:attrName>ppt_h</p:attrName>
                                        </p:attrNameLst>
                                      </p:cBhvr>
                                      <p:tavLst>
                                        <p:tav tm="0">
                                          <p:val>
                                            <p:strVal val="ppt_h"/>
                                          </p:val>
                                        </p:tav>
                                        <p:tav tm="100000">
                                          <p:val>
                                            <p:fltVal val="0"/>
                                          </p:val>
                                        </p:tav>
                                      </p:tavLst>
                                    </p:anim>
                                    <p:anim calcmode="lin" valueType="num">
                                      <p:cBhvr>
                                        <p:cTn id="108" dur="3000"/>
                                        <p:tgtEl>
                                          <p:spTgt spid="8"/>
                                        </p:tgtEl>
                                        <p:attrNameLst>
                                          <p:attrName>ppt_x</p:attrName>
                                        </p:attrNameLst>
                                      </p:cBhvr>
                                      <p:tavLst>
                                        <p:tav tm="0">
                                          <p:val>
                                            <p:strVal val="ppt_x"/>
                                          </p:val>
                                        </p:tav>
                                        <p:tav tm="100000">
                                          <p:val>
                                            <p:fltVal val="0.5"/>
                                          </p:val>
                                        </p:tav>
                                      </p:tavLst>
                                    </p:anim>
                                    <p:anim calcmode="lin" valueType="num">
                                      <p:cBhvr>
                                        <p:cTn id="109" dur="3000"/>
                                        <p:tgtEl>
                                          <p:spTgt spid="8"/>
                                        </p:tgtEl>
                                        <p:attrNameLst>
                                          <p:attrName>ppt_y</p:attrName>
                                        </p:attrNameLst>
                                      </p:cBhvr>
                                      <p:tavLst>
                                        <p:tav tm="0">
                                          <p:val>
                                            <p:strVal val="ppt_y"/>
                                          </p:val>
                                        </p:tav>
                                        <p:tav tm="100000">
                                          <p:val>
                                            <p:fltVal val="0.5"/>
                                          </p:val>
                                        </p:tav>
                                      </p:tavLst>
                                    </p:anim>
                                    <p:set>
                                      <p:cBhvr>
                                        <p:cTn id="110" dur="1" fill="hold">
                                          <p:stCondLst>
                                            <p:cond delay="2999"/>
                                          </p:stCondLst>
                                        </p:cTn>
                                        <p:tgtEl>
                                          <p:spTgt spid="8"/>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9"/>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10"/>
                                        </p:tgtEl>
                                        <p:attrNameLst>
                                          <p:attrName>ppt_w</p:attrName>
                                        </p:attrNameLst>
                                      </p:cBhvr>
                                      <p:tavLst>
                                        <p:tav tm="0">
                                          <p:val>
                                            <p:strVal val="ppt_w"/>
                                          </p:val>
                                        </p:tav>
                                        <p:tav tm="100000">
                                          <p:val>
                                            <p:fltVal val="0"/>
                                          </p:val>
                                        </p:tav>
                                      </p:tavLst>
                                    </p:anim>
                                    <p:anim calcmode="lin" valueType="num">
                                      <p:cBhvr>
                                        <p:cTn id="123" dur="3000"/>
                                        <p:tgtEl>
                                          <p:spTgt spid="10"/>
                                        </p:tgtEl>
                                        <p:attrNameLst>
                                          <p:attrName>ppt_h</p:attrName>
                                        </p:attrNameLst>
                                      </p:cBhvr>
                                      <p:tavLst>
                                        <p:tav tm="0">
                                          <p:val>
                                            <p:strVal val="ppt_h"/>
                                          </p:val>
                                        </p:tav>
                                        <p:tav tm="100000">
                                          <p:val>
                                            <p:fltVal val="0"/>
                                          </p:val>
                                        </p:tav>
                                      </p:tavLst>
                                    </p:anim>
                                    <p:anim calcmode="lin" valueType="num">
                                      <p:cBhvr>
                                        <p:cTn id="124" dur="3000"/>
                                        <p:tgtEl>
                                          <p:spTgt spid="10"/>
                                        </p:tgtEl>
                                        <p:attrNameLst>
                                          <p:attrName>ppt_x</p:attrName>
                                        </p:attrNameLst>
                                      </p:cBhvr>
                                      <p:tavLst>
                                        <p:tav tm="0">
                                          <p:val>
                                            <p:strVal val="ppt_x"/>
                                          </p:val>
                                        </p:tav>
                                        <p:tav tm="100000">
                                          <p:val>
                                            <p:fltVal val="0.5"/>
                                          </p:val>
                                        </p:tav>
                                      </p:tavLst>
                                    </p:anim>
                                    <p:anim calcmode="lin" valueType="num">
                                      <p:cBhvr>
                                        <p:cTn id="125" dur="3000"/>
                                        <p:tgtEl>
                                          <p:spTgt spid="10"/>
                                        </p:tgtEl>
                                        <p:attrNameLst>
                                          <p:attrName>ppt_y</p:attrName>
                                        </p:attrNameLst>
                                      </p:cBhvr>
                                      <p:tavLst>
                                        <p:tav tm="0">
                                          <p:val>
                                            <p:strVal val="ppt_y"/>
                                          </p:val>
                                        </p:tav>
                                        <p:tav tm="100000">
                                          <p:val>
                                            <p:fltVal val="0.5"/>
                                          </p:val>
                                        </p:tav>
                                      </p:tavLst>
                                    </p:anim>
                                    <p:set>
                                      <p:cBhvr>
                                        <p:cTn id="126" dur="1" fill="hold">
                                          <p:stCondLst>
                                            <p:cond delay="2999"/>
                                          </p:stCondLst>
                                        </p:cTn>
                                        <p:tgtEl>
                                          <p:spTgt spid="10"/>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10"/>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11"/>
                                        </p:tgtEl>
                                        <p:attrNameLst>
                                          <p:attrName>ppt_w</p:attrName>
                                        </p:attrNameLst>
                                      </p:cBhvr>
                                      <p:tavLst>
                                        <p:tav tm="0">
                                          <p:val>
                                            <p:strVal val="ppt_w"/>
                                          </p:val>
                                        </p:tav>
                                        <p:tav tm="100000">
                                          <p:val>
                                            <p:fltVal val="0"/>
                                          </p:val>
                                        </p:tav>
                                      </p:tavLst>
                                    </p:anim>
                                    <p:anim calcmode="lin" valueType="num">
                                      <p:cBhvr>
                                        <p:cTn id="131" dur="3000"/>
                                        <p:tgtEl>
                                          <p:spTgt spid="11"/>
                                        </p:tgtEl>
                                        <p:attrNameLst>
                                          <p:attrName>ppt_h</p:attrName>
                                        </p:attrNameLst>
                                      </p:cBhvr>
                                      <p:tavLst>
                                        <p:tav tm="0">
                                          <p:val>
                                            <p:strVal val="ppt_h"/>
                                          </p:val>
                                        </p:tav>
                                        <p:tav tm="100000">
                                          <p:val>
                                            <p:fltVal val="0"/>
                                          </p:val>
                                        </p:tav>
                                      </p:tavLst>
                                    </p:anim>
                                    <p:anim calcmode="lin" valueType="num">
                                      <p:cBhvr>
                                        <p:cTn id="132" dur="3000"/>
                                        <p:tgtEl>
                                          <p:spTgt spid="11"/>
                                        </p:tgtEl>
                                        <p:attrNameLst>
                                          <p:attrName>ppt_x</p:attrName>
                                        </p:attrNameLst>
                                      </p:cBhvr>
                                      <p:tavLst>
                                        <p:tav tm="0">
                                          <p:val>
                                            <p:strVal val="ppt_x"/>
                                          </p:val>
                                        </p:tav>
                                        <p:tav tm="100000">
                                          <p:val>
                                            <p:fltVal val="0.5"/>
                                          </p:val>
                                        </p:tav>
                                      </p:tavLst>
                                    </p:anim>
                                    <p:anim calcmode="lin" valueType="num">
                                      <p:cBhvr>
                                        <p:cTn id="133" dur="3000"/>
                                        <p:tgtEl>
                                          <p:spTgt spid="11"/>
                                        </p:tgtEl>
                                        <p:attrNameLst>
                                          <p:attrName>ppt_y</p:attrName>
                                        </p:attrNameLst>
                                      </p:cBhvr>
                                      <p:tavLst>
                                        <p:tav tm="0">
                                          <p:val>
                                            <p:strVal val="ppt_y"/>
                                          </p:val>
                                        </p:tav>
                                        <p:tav tm="100000">
                                          <p:val>
                                            <p:fltVal val="0.5"/>
                                          </p:val>
                                        </p:tav>
                                      </p:tavLst>
                                    </p:anim>
                                    <p:set>
                                      <p:cBhvr>
                                        <p:cTn id="134" dur="1" fill="hold">
                                          <p:stCondLst>
                                            <p:cond delay="2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71604" y="1785926"/>
            <a:ext cx="6215106" cy="3416320"/>
          </a:xfrm>
          <a:prstGeom prst="rect">
            <a:avLst/>
          </a:prstGeom>
        </p:spPr>
        <p:txBody>
          <a:bodyPr wrap="square">
            <a:spAutoFit/>
          </a:bodyPr>
          <a:lstStyle/>
          <a:p>
            <a:pPr algn="ctr"/>
            <a:r>
              <a:rPr lang="es-ES" sz="2400" b="1" i="1" dirty="0" smtClean="0">
                <a:solidFill>
                  <a:srgbClr val="92D050"/>
                </a:solidFill>
              </a:rPr>
              <a:t>La palabra es un epónimo nombrado después de Étienne de Silhouette, Ministro de Hacienda de Luis XV de Francia quién en 1759 impuso demandas económicas ásperas ante la gente francesa, particularmente a los ricos, durante la Guerra de los Siete Años, tal que su nombre llegó a ser sinónimo de cualquier cosa terminada o hecha barato. </a:t>
            </a:r>
            <a:endParaRPr lang="es-ES" sz="2400" b="1" i="1" dirty="0">
              <a:solidFill>
                <a:srgbClr val="92D050"/>
              </a:solidFill>
            </a:endParaRPr>
          </a:p>
        </p:txBody>
      </p:sp>
      <p:sp>
        <p:nvSpPr>
          <p:cNvPr id="6"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4" descr="pc12"/>
          <p:cNvPicPr>
            <a:picLocks noChangeAspect="1" noChangeArrowheads="1" noCrop="1"/>
          </p:cNvPicPr>
          <p:nvPr/>
        </p:nvPicPr>
        <p:blipFill>
          <a:blip r:embed="rId2"/>
          <a:srcRect/>
          <a:stretch>
            <a:fillRect/>
          </a:stretch>
        </p:blipFill>
        <p:spPr bwMode="auto">
          <a:xfrm>
            <a:off x="285720" y="5899150"/>
            <a:ext cx="788987" cy="958850"/>
          </a:xfrm>
          <a:prstGeom prst="rect">
            <a:avLst/>
          </a:prstGeom>
          <a:noFill/>
          <a:ln w="9525">
            <a:noFill/>
            <a:miter lim="800000"/>
            <a:headEnd/>
            <a:tailEnd/>
          </a:ln>
        </p:spPr>
      </p:pic>
    </p:spTree>
  </p:cSld>
  <p:clrMapOvr>
    <a:masterClrMapping/>
  </p:clrMapOvr>
  <p:transition spd="med"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3000" fill="hold"/>
                                        <p:tgtEl>
                                          <p:spTgt spid="4">
                                            <p:txEl>
                                              <p:pRg st="0" end="0"/>
                                            </p:txEl>
                                          </p:spTgt>
                                        </p:tgtEl>
                                        <p:attrNameLst>
                                          <p:attrName>ppt_h</p:attrName>
                                        </p:attrNameLst>
                                      </p:cBhvr>
                                      <p:tavLst>
                                        <p:tav tm="0">
                                          <p:val>
                                            <p:strVal val="#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tos silueta"/>
          <p:cNvPicPr>
            <a:picLocks noChangeAspect="1" noChangeArrowheads="1"/>
          </p:cNvPicPr>
          <p:nvPr/>
        </p:nvPicPr>
        <p:blipFill>
          <a:blip r:embed="rId2"/>
          <a:srcRect/>
          <a:stretch>
            <a:fillRect/>
          </a:stretch>
        </p:blipFill>
        <p:spPr bwMode="auto">
          <a:xfrm>
            <a:off x="0" y="0"/>
            <a:ext cx="9206772" cy="6286520"/>
          </a:xfrm>
          <a:prstGeom prst="rect">
            <a:avLst/>
          </a:prstGeom>
          <a:noFill/>
        </p:spPr>
      </p:pic>
      <p:sp>
        <p:nvSpPr>
          <p:cNvPr id="6" name="5 Rectángulo"/>
          <p:cNvSpPr/>
          <p:nvPr/>
        </p:nvSpPr>
        <p:spPr>
          <a:xfrm>
            <a:off x="0" y="6237288"/>
            <a:ext cx="9144000" cy="620712"/>
          </a:xfrm>
          <a:prstGeom prst="rect">
            <a:avLst/>
          </a:prstGeom>
          <a:blipFill dpi="0" rotWithShape="1">
            <a:blip r:embed="rId3" cstate="print">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20713"/>
          </a:xfrm>
          <a:prstGeom prst="rect">
            <a:avLst/>
          </a:prstGeom>
          <a:blipFill dpi="0" rotWithShape="1">
            <a:blip r:embed="rId3" cstate="print">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642918"/>
            <a:ext cx="9144000" cy="5616575"/>
          </a:xfrm>
          <a:prstGeom prst="rect">
            <a:avLst/>
          </a:prstGeom>
          <a:solidFill>
            <a:srgbClr val="DEA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5000"/>
                                        <p:tgtEl>
                                          <p:spTgt spid="7"/>
                                        </p:tgtEl>
                                      </p:cBhvr>
                                    </p:animEffect>
                                  </p:childTnLst>
                                </p:cTn>
                              </p:par>
                              <p:par>
                                <p:cTn id="11" presetID="16" presetClass="exit" presetSubtype="37" fill="hold" grpId="0" nodeType="withEffect">
                                  <p:stCondLst>
                                    <p:cond delay="0"/>
                                  </p:stCondLst>
                                  <p:childTnLst>
                                    <p:animEffect transition="out" filter="barn(out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encrypted-tbn3.gstatic.com/images?q=tbn:ANd9GcS_v90lGvy8YubFlr_K3e2pv2rEgwn3Lc8cwe4IhSD-dI5MgJnYpQ"/>
          <p:cNvPicPr>
            <a:picLocks noChangeAspect="1" noChangeArrowheads="1"/>
          </p:cNvPicPr>
          <p:nvPr/>
        </p:nvPicPr>
        <p:blipFill>
          <a:blip r:embed="rId2"/>
          <a:srcRect/>
          <a:stretch>
            <a:fillRect/>
          </a:stretch>
        </p:blipFill>
        <p:spPr bwMode="auto">
          <a:xfrm>
            <a:off x="0" y="0"/>
            <a:ext cx="9144000" cy="6572272"/>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fade">
                                      <p:cBhvr>
                                        <p:cTn id="7" dur="3000"/>
                                        <p:tgtEl>
                                          <p:spTgt spid="45058"/>
                                        </p:tgtEl>
                                      </p:cBhvr>
                                    </p:animEffect>
                                    <p:anim calcmode="lin" valueType="num">
                                      <p:cBhvr>
                                        <p:cTn id="8" dur="3000" fill="hold"/>
                                        <p:tgtEl>
                                          <p:spTgt spid="45058"/>
                                        </p:tgtEl>
                                        <p:attrNameLst>
                                          <p:attrName>ppt_x</p:attrName>
                                        </p:attrNameLst>
                                      </p:cBhvr>
                                      <p:tavLst>
                                        <p:tav tm="0">
                                          <p:val>
                                            <p:strVal val="#ppt_x"/>
                                          </p:val>
                                        </p:tav>
                                        <p:tav tm="100000">
                                          <p:val>
                                            <p:strVal val="#ppt_x"/>
                                          </p:val>
                                        </p:tav>
                                      </p:tavLst>
                                    </p:anim>
                                    <p:anim calcmode="lin" valueType="num">
                                      <p:cBhvr>
                                        <p:cTn id="9" dur="2700" decel="100000" fill="hold"/>
                                        <p:tgtEl>
                                          <p:spTgt spid="45058"/>
                                        </p:tgtEl>
                                        <p:attrNameLst>
                                          <p:attrName>ppt_y</p:attrName>
                                        </p:attrNameLst>
                                      </p:cBhvr>
                                      <p:tavLst>
                                        <p:tav tm="0">
                                          <p:val>
                                            <p:strVal val="#ppt_y+1"/>
                                          </p:val>
                                        </p:tav>
                                        <p:tav tm="100000">
                                          <p:val>
                                            <p:strVal val="#ppt_y-.03"/>
                                          </p:val>
                                        </p:tav>
                                      </p:tavLst>
                                    </p:anim>
                                    <p:anim calcmode="lin" valueType="num">
                                      <p:cBhvr>
                                        <p:cTn id="10" dur="300" accel="100000" fill="hold">
                                          <p:stCondLst>
                                            <p:cond delay="2700"/>
                                          </p:stCondLst>
                                        </p:cTn>
                                        <p:tgtEl>
                                          <p:spTgt spid="4505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Corazón"/>
          <p:cNvSpPr/>
          <p:nvPr/>
        </p:nvSpPr>
        <p:spPr>
          <a:xfrm>
            <a:off x="7704138" y="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7704138" y="1412875"/>
            <a:ext cx="1439862"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7704138" y="278130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7704138" y="4149725"/>
            <a:ext cx="1439862"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7704138" y="5489575"/>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0" y="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0" y="278130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0" y="5489575"/>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0" y="1412875"/>
            <a:ext cx="1439863"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0" y="4149725"/>
            <a:ext cx="1439863"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2" name="Picture 2" descr="foto silueta"/>
          <p:cNvPicPr>
            <a:picLocks noChangeAspect="1" noChangeArrowheads="1"/>
          </p:cNvPicPr>
          <p:nvPr/>
        </p:nvPicPr>
        <p:blipFill>
          <a:blip r:embed="rId2"/>
          <a:srcRect/>
          <a:stretch>
            <a:fillRect/>
          </a:stretch>
        </p:blipFill>
        <p:spPr bwMode="auto">
          <a:xfrm>
            <a:off x="1643042" y="0"/>
            <a:ext cx="5929354" cy="7319262"/>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8" presetClass="emph" presetSubtype="0" fill="hold" nodeType="withEffect">
                                  <p:stCondLst>
                                    <p:cond delay="0"/>
                                  </p:stCondLst>
                                  <p:childTnLst>
                                    <p:animRot by="21600000">
                                      <p:cBhvr>
                                        <p:cTn id="36" dur="5000" fill="hold"/>
                                        <p:tgtEl>
                                          <p:spTgt spid="27"/>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plus(in)">
                                      <p:cBhvr>
                                        <p:cTn id="39" dur="5000"/>
                                        <p:tgtEl>
                                          <p:spTgt spid="27"/>
                                        </p:tgtEl>
                                      </p:cBhvr>
                                    </p:animEffect>
                                  </p:childTnLst>
                                </p:cTn>
                              </p:par>
                              <p:par>
                                <p:cTn id="40" presetID="8" presetClass="emph" presetSubtype="0" fill="hold" nodeType="withEffect">
                                  <p:stCondLst>
                                    <p:cond delay="0"/>
                                  </p:stCondLst>
                                  <p:childTnLst>
                                    <p:animRot by="21600000">
                                      <p:cBhvr>
                                        <p:cTn id="41" dur="5000" fill="hold"/>
                                        <p:tgtEl>
                                          <p:spTgt spid="28"/>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plus(in)">
                                      <p:cBhvr>
                                        <p:cTn id="44" dur="5000"/>
                                        <p:tgtEl>
                                          <p:spTgt spid="28"/>
                                        </p:tgtEl>
                                      </p:cBhvr>
                                    </p:animEffect>
                                  </p:childTnLst>
                                </p:cTn>
                              </p:par>
                              <p:par>
                                <p:cTn id="45" presetID="8" presetClass="emph" presetSubtype="0" fill="hold" nodeType="withEffect">
                                  <p:stCondLst>
                                    <p:cond delay="0"/>
                                  </p:stCondLst>
                                  <p:childTnLst>
                                    <p:animRot by="21600000">
                                      <p:cBhvr>
                                        <p:cTn id="46" dur="5000" fill="hold"/>
                                        <p:tgtEl>
                                          <p:spTgt spid="29"/>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5000"/>
                                        <p:tgtEl>
                                          <p:spTgt spid="29"/>
                                        </p:tgtEl>
                                      </p:cBhvr>
                                    </p:animEffect>
                                  </p:childTnLst>
                                </p:cTn>
                              </p:par>
                              <p:par>
                                <p:cTn id="50" presetID="8" presetClass="emph" presetSubtype="0" fill="hold" nodeType="withEffect">
                                  <p:stCondLst>
                                    <p:cond delay="0"/>
                                  </p:stCondLst>
                                  <p:childTnLst>
                                    <p:animRot by="21600000">
                                      <p:cBhvr>
                                        <p:cTn id="51" dur="5000" fill="hold"/>
                                        <p:tgtEl>
                                          <p:spTgt spid="30"/>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5000"/>
                                        <p:tgtEl>
                                          <p:spTgt spid="30"/>
                                        </p:tgtEl>
                                      </p:cBhvr>
                                    </p:animEffect>
                                  </p:childTnLst>
                                </p:cTn>
                              </p:par>
                              <p:par>
                                <p:cTn id="55" presetID="19" presetClass="entr" presetSubtype="10"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0" fill="hold"/>
                                        <p:tgtEl>
                                          <p:spTgt spid="12"/>
                                        </p:tgtEl>
                                        <p:attrNameLst>
                                          <p:attrName>ppt_w</p:attrName>
                                        </p:attrNameLst>
                                      </p:cBhvr>
                                      <p:tavLst>
                                        <p:tav tm="0" fmla="#ppt_w*sin(2.5*pi*$)">
                                          <p:val>
                                            <p:fltVal val="0"/>
                                          </p:val>
                                        </p:tav>
                                        <p:tav tm="100000">
                                          <p:val>
                                            <p:fltVal val="1"/>
                                          </p:val>
                                        </p:tav>
                                      </p:tavLst>
                                    </p:anim>
                                    <p:anim calcmode="lin" valueType="num">
                                      <p:cBhvr>
                                        <p:cTn id="58"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imagenes.4ever.eu/data/download/personas/siluetas,-cowboy,-caballo,-fuego,-cielo-purpura-200257.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 name="4 Marco"/>
          <p:cNvSpPr/>
          <p:nvPr/>
        </p:nvSpPr>
        <p:spPr>
          <a:xfrm>
            <a:off x="0" y="0"/>
            <a:ext cx="9144000"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0"/>
            <a:ext cx="9144000"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0"/>
            <a:ext cx="9144000"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144000"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144000"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144000"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fade/>
    <p:sndAc>
      <p:stSnd>
        <p:snd r:embed="rId2" name="Limosna de amores 2,3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0" fill="hold"/>
                                        <p:tgtEl>
                                          <p:spTgt spid="11"/>
                                        </p:tgtEl>
                                        <p:attrNameLst>
                                          <p:attrName>ppt_w</p:attrName>
                                        </p:attrNameLst>
                                      </p:cBhvr>
                                      <p:tavLst>
                                        <p:tav tm="0">
                                          <p:val>
                                            <p:fltVal val="0"/>
                                          </p:val>
                                        </p:tav>
                                        <p:tav tm="100000">
                                          <p:val>
                                            <p:strVal val="#ppt_w"/>
                                          </p:val>
                                        </p:tav>
                                      </p:tavLst>
                                    </p:anim>
                                    <p:anim calcmode="lin" valueType="num">
                                      <p:cBhvr>
                                        <p:cTn id="26" dur="5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valenciaplaza.com/bd/imagenes/imagen22962g.jpg"/>
          <p:cNvPicPr>
            <a:picLocks noChangeAspect="1" noChangeArrowheads="1"/>
          </p:cNvPicPr>
          <p:nvPr/>
        </p:nvPicPr>
        <p:blipFill>
          <a:blip r:embed="rId2"/>
          <a:srcRect/>
          <a:stretch>
            <a:fillRect/>
          </a:stretch>
        </p:blipFill>
        <p:spPr bwMode="auto">
          <a:xfrm>
            <a:off x="0" y="0"/>
            <a:ext cx="9143997" cy="6858000"/>
          </a:xfrm>
          <a:prstGeom prst="rect">
            <a:avLst/>
          </a:prstGeom>
          <a:noFill/>
        </p:spPr>
      </p:pic>
      <p:sp>
        <p:nvSpPr>
          <p:cNvPr id="15" name="14 Rectángulo"/>
          <p:cNvSpPr/>
          <p:nvPr/>
        </p:nvSpPr>
        <p:spPr>
          <a:xfrm>
            <a:off x="2714625" y="1785938"/>
            <a:ext cx="285750" cy="3643312"/>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143250" y="1214438"/>
            <a:ext cx="285750" cy="4429125"/>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500688" y="1214438"/>
            <a:ext cx="285750" cy="4357687"/>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75" y="500063"/>
            <a:ext cx="285750" cy="5786437"/>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714875" y="357188"/>
            <a:ext cx="285750" cy="6143625"/>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5148263" y="765175"/>
            <a:ext cx="285750" cy="5286375"/>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4143375" y="357188"/>
            <a:ext cx="285750" cy="6143625"/>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929313" y="1714500"/>
            <a:ext cx="285750" cy="3643313"/>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2214563" y="2071688"/>
            <a:ext cx="285750" cy="314325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6357938" y="1928813"/>
            <a:ext cx="285750" cy="3143250"/>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1785938" y="2428875"/>
            <a:ext cx="285750" cy="2500313"/>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a:off x="6786563" y="2214563"/>
            <a:ext cx="285750" cy="2571750"/>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1285875" y="2643188"/>
            <a:ext cx="285750" cy="1928812"/>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7215188" y="2643188"/>
            <a:ext cx="285750" cy="1928812"/>
          </a:xfrm>
          <a:prstGeom prst="rect">
            <a:avLst/>
          </a:prstGeom>
          <a:solidFill>
            <a:srgbClr val="C092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857250" y="3000375"/>
            <a:ext cx="285750" cy="1214438"/>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a:off x="7667625" y="2997200"/>
            <a:ext cx="285750" cy="1214438"/>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par>
                                <p:cTn id="117" presetID="53" presetClass="entr" presetSubtype="0"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5000" fill="hold"/>
                                        <p:tgtEl>
                                          <p:spTgt spid="18"/>
                                        </p:tgtEl>
                                        <p:attrNameLst>
                                          <p:attrName>ppt_w</p:attrName>
                                        </p:attrNameLst>
                                      </p:cBhvr>
                                      <p:tavLst>
                                        <p:tav tm="0">
                                          <p:val>
                                            <p:fltVal val="0"/>
                                          </p:val>
                                        </p:tav>
                                        <p:tav tm="100000">
                                          <p:val>
                                            <p:strVal val="#ppt_w"/>
                                          </p:val>
                                        </p:tav>
                                      </p:tavLst>
                                    </p:anim>
                                    <p:anim calcmode="lin" valueType="num">
                                      <p:cBhvr>
                                        <p:cTn id="120" dur="5000" fill="hold"/>
                                        <p:tgtEl>
                                          <p:spTgt spid="18"/>
                                        </p:tgtEl>
                                        <p:attrNameLst>
                                          <p:attrName>ppt_h</p:attrName>
                                        </p:attrNameLst>
                                      </p:cBhvr>
                                      <p:tavLst>
                                        <p:tav tm="0">
                                          <p:val>
                                            <p:fltVal val="0"/>
                                          </p:val>
                                        </p:tav>
                                        <p:tav tm="100000">
                                          <p:val>
                                            <p:strVal val="#ppt_h"/>
                                          </p:val>
                                        </p:tav>
                                      </p:tavLst>
                                    </p:anim>
                                    <p:animEffect transition="in" filter="fade">
                                      <p:cBhvr>
                                        <p:cTn id="121" dur="5000"/>
                                        <p:tgtEl>
                                          <p:spTgt spid="18"/>
                                        </p:tgtEl>
                                      </p:cBhvr>
                                    </p:animEffect>
                                  </p:childTnLst>
                                </p:cTn>
                              </p:par>
                            </p:childTnLst>
                          </p:cTn>
                        </p:par>
                        <p:par>
                          <p:cTn id="122" fill="hold">
                            <p:stCondLst>
                              <p:cond delay="5000"/>
                            </p:stCondLst>
                            <p:childTnLst>
                              <p:par>
                                <p:cTn id="123" presetID="2" presetClass="exit" presetSubtype="2" fill="hold" nodeType="after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2" fill="hold"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ppt_y"/>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2" fill="hold"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1+ppt_w/2"/>
                                          </p:val>
                                        </p:tav>
                                      </p:tavLst>
                                    </p:anim>
                                    <p:anim calcmode="lin" valueType="num">
                                      <p:cBhvr additive="base">
                                        <p:cTn id="133" dur="3000"/>
                                        <p:tgtEl>
                                          <p:spTgt spid="19"/>
                                        </p:tgtEl>
                                        <p:attrNameLst>
                                          <p:attrName>ppt_y</p:attrName>
                                        </p:attrNameLst>
                                      </p:cBhvr>
                                      <p:tavLst>
                                        <p:tav tm="0">
                                          <p:val>
                                            <p:strVal val="ppt_y"/>
                                          </p:val>
                                        </p:tav>
                                        <p:tav tm="100000">
                                          <p:val>
                                            <p:strVal val="ppt_y"/>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xit" presetSubtype="2" fill="hold" nodeType="withEffect">
                                  <p:stCondLst>
                                    <p:cond delay="0"/>
                                  </p:stCondLst>
                                  <p:childTnLst>
                                    <p:anim calcmode="lin" valueType="num">
                                      <p:cBhvr additive="base">
                                        <p:cTn id="136" dur="3000"/>
                                        <p:tgtEl>
                                          <p:spTgt spid="22"/>
                                        </p:tgtEl>
                                        <p:attrNameLst>
                                          <p:attrName>ppt_x</p:attrName>
                                        </p:attrNameLst>
                                      </p:cBhvr>
                                      <p:tavLst>
                                        <p:tav tm="0">
                                          <p:val>
                                            <p:strVal val="ppt_x"/>
                                          </p:val>
                                        </p:tav>
                                        <p:tav tm="100000">
                                          <p:val>
                                            <p:strVal val="1+ppt_w/2"/>
                                          </p:val>
                                        </p:tav>
                                      </p:tavLst>
                                    </p:anim>
                                    <p:anim calcmode="lin" valueType="num">
                                      <p:cBhvr additive="base">
                                        <p:cTn id="137" dur="3000"/>
                                        <p:tgtEl>
                                          <p:spTgt spid="22"/>
                                        </p:tgtEl>
                                        <p:attrNameLst>
                                          <p:attrName>ppt_y</p:attrName>
                                        </p:attrNameLst>
                                      </p:cBhvr>
                                      <p:tavLst>
                                        <p:tav tm="0">
                                          <p:val>
                                            <p:strVal val="ppt_y"/>
                                          </p:val>
                                        </p:tav>
                                        <p:tav tm="100000">
                                          <p:val>
                                            <p:strVal val="ppt_y"/>
                                          </p:val>
                                        </p:tav>
                                      </p:tavLst>
                                    </p:anim>
                                    <p:set>
                                      <p:cBhvr>
                                        <p:cTn id="138" dur="1" fill="hold">
                                          <p:stCondLst>
                                            <p:cond delay="2999"/>
                                          </p:stCondLst>
                                        </p:cTn>
                                        <p:tgtEl>
                                          <p:spTgt spid="22"/>
                                        </p:tgtEl>
                                        <p:attrNameLst>
                                          <p:attrName>style.visibility</p:attrName>
                                        </p:attrNameLst>
                                      </p:cBhvr>
                                      <p:to>
                                        <p:strVal val="hidden"/>
                                      </p:to>
                                    </p:set>
                                  </p:childTnLst>
                                </p:cTn>
                              </p:par>
                              <p:par>
                                <p:cTn id="139" presetID="2" presetClass="exit" presetSubtype="2" fill="hold" nodeType="withEffect">
                                  <p:stCondLst>
                                    <p:cond delay="0"/>
                                  </p:stCondLst>
                                  <p:childTnLst>
                                    <p:anim calcmode="lin" valueType="num">
                                      <p:cBhvr additive="base">
                                        <p:cTn id="140" dur="3000"/>
                                        <p:tgtEl>
                                          <p:spTgt spid="24"/>
                                        </p:tgtEl>
                                        <p:attrNameLst>
                                          <p:attrName>ppt_x</p:attrName>
                                        </p:attrNameLst>
                                      </p:cBhvr>
                                      <p:tavLst>
                                        <p:tav tm="0">
                                          <p:val>
                                            <p:strVal val="ppt_x"/>
                                          </p:val>
                                        </p:tav>
                                        <p:tav tm="100000">
                                          <p:val>
                                            <p:strVal val="1+ppt_w/2"/>
                                          </p:val>
                                        </p:tav>
                                      </p:tavLst>
                                    </p:anim>
                                    <p:anim calcmode="lin" valueType="num">
                                      <p:cBhvr additive="base">
                                        <p:cTn id="141" dur="3000"/>
                                        <p:tgtEl>
                                          <p:spTgt spid="24"/>
                                        </p:tgtEl>
                                        <p:attrNameLst>
                                          <p:attrName>ppt_y</p:attrName>
                                        </p:attrNameLst>
                                      </p:cBhvr>
                                      <p:tavLst>
                                        <p:tav tm="0">
                                          <p:val>
                                            <p:strVal val="ppt_y"/>
                                          </p:val>
                                        </p:tav>
                                        <p:tav tm="100000">
                                          <p:val>
                                            <p:strVal val="ppt_y"/>
                                          </p:val>
                                        </p:tav>
                                      </p:tavLst>
                                    </p:anim>
                                    <p:set>
                                      <p:cBhvr>
                                        <p:cTn id="142" dur="1" fill="hold">
                                          <p:stCondLst>
                                            <p:cond delay="2999"/>
                                          </p:stCondLst>
                                        </p:cTn>
                                        <p:tgtEl>
                                          <p:spTgt spid="24"/>
                                        </p:tgtEl>
                                        <p:attrNameLst>
                                          <p:attrName>style.visibility</p:attrName>
                                        </p:attrNameLst>
                                      </p:cBhvr>
                                      <p:to>
                                        <p:strVal val="hidden"/>
                                      </p:to>
                                    </p:set>
                                  </p:childTnLst>
                                </p:cTn>
                              </p:par>
                              <p:par>
                                <p:cTn id="143" presetID="2" presetClass="exit" presetSubtype="2" fill="hold" nodeType="withEffect">
                                  <p:stCondLst>
                                    <p:cond delay="0"/>
                                  </p:stCondLst>
                                  <p:childTnLst>
                                    <p:anim calcmode="lin" valueType="num">
                                      <p:cBhvr additive="base">
                                        <p:cTn id="144" dur="3000"/>
                                        <p:tgtEl>
                                          <p:spTgt spid="26"/>
                                        </p:tgtEl>
                                        <p:attrNameLst>
                                          <p:attrName>ppt_x</p:attrName>
                                        </p:attrNameLst>
                                      </p:cBhvr>
                                      <p:tavLst>
                                        <p:tav tm="0">
                                          <p:val>
                                            <p:strVal val="ppt_x"/>
                                          </p:val>
                                        </p:tav>
                                        <p:tav tm="100000">
                                          <p:val>
                                            <p:strVal val="1+ppt_w/2"/>
                                          </p:val>
                                        </p:tav>
                                      </p:tavLst>
                                    </p:anim>
                                    <p:anim calcmode="lin" valueType="num">
                                      <p:cBhvr additive="base">
                                        <p:cTn id="145" dur="3000"/>
                                        <p:tgtEl>
                                          <p:spTgt spid="26"/>
                                        </p:tgtEl>
                                        <p:attrNameLst>
                                          <p:attrName>ppt_y</p:attrName>
                                        </p:attrNameLst>
                                      </p:cBhvr>
                                      <p:tavLst>
                                        <p:tav tm="0">
                                          <p:val>
                                            <p:strVal val="ppt_y"/>
                                          </p:val>
                                        </p:tav>
                                        <p:tav tm="100000">
                                          <p:val>
                                            <p:strVal val="ppt_y"/>
                                          </p:val>
                                        </p:tav>
                                      </p:tavLst>
                                    </p:anim>
                                    <p:set>
                                      <p:cBhvr>
                                        <p:cTn id="146" dur="1" fill="hold">
                                          <p:stCondLst>
                                            <p:cond delay="2999"/>
                                          </p:stCondLst>
                                        </p:cTn>
                                        <p:tgtEl>
                                          <p:spTgt spid="26"/>
                                        </p:tgtEl>
                                        <p:attrNameLst>
                                          <p:attrName>style.visibility</p:attrName>
                                        </p:attrNameLst>
                                      </p:cBhvr>
                                      <p:to>
                                        <p:strVal val="hidden"/>
                                      </p:to>
                                    </p:set>
                                  </p:childTnLst>
                                </p:cTn>
                              </p:par>
                              <p:par>
                                <p:cTn id="147" presetID="2" presetClass="exit" presetSubtype="2" fill="hold" nodeType="withEffect">
                                  <p:stCondLst>
                                    <p:cond delay="0"/>
                                  </p:stCondLst>
                                  <p:childTnLst>
                                    <p:anim calcmode="lin" valueType="num">
                                      <p:cBhvr additive="base">
                                        <p:cTn id="148" dur="3000"/>
                                        <p:tgtEl>
                                          <p:spTgt spid="28"/>
                                        </p:tgtEl>
                                        <p:attrNameLst>
                                          <p:attrName>ppt_x</p:attrName>
                                        </p:attrNameLst>
                                      </p:cBhvr>
                                      <p:tavLst>
                                        <p:tav tm="0">
                                          <p:val>
                                            <p:strVal val="ppt_x"/>
                                          </p:val>
                                        </p:tav>
                                        <p:tav tm="100000">
                                          <p:val>
                                            <p:strVal val="1+ppt_w/2"/>
                                          </p:val>
                                        </p:tav>
                                      </p:tavLst>
                                    </p:anim>
                                    <p:anim calcmode="lin" valueType="num">
                                      <p:cBhvr additive="base">
                                        <p:cTn id="149" dur="3000"/>
                                        <p:tgtEl>
                                          <p:spTgt spid="28"/>
                                        </p:tgtEl>
                                        <p:attrNameLst>
                                          <p:attrName>ppt_y</p:attrName>
                                        </p:attrNameLst>
                                      </p:cBhvr>
                                      <p:tavLst>
                                        <p:tav tm="0">
                                          <p:val>
                                            <p:strVal val="ppt_y"/>
                                          </p:val>
                                        </p:tav>
                                        <p:tav tm="100000">
                                          <p:val>
                                            <p:strVal val="ppt_y"/>
                                          </p:val>
                                        </p:tav>
                                      </p:tavLst>
                                    </p:anim>
                                    <p:set>
                                      <p:cBhvr>
                                        <p:cTn id="150" dur="1" fill="hold">
                                          <p:stCondLst>
                                            <p:cond delay="2999"/>
                                          </p:stCondLst>
                                        </p:cTn>
                                        <p:tgtEl>
                                          <p:spTgt spid="28"/>
                                        </p:tgtEl>
                                        <p:attrNameLst>
                                          <p:attrName>style.visibility</p:attrName>
                                        </p:attrNameLst>
                                      </p:cBhvr>
                                      <p:to>
                                        <p:strVal val="hidden"/>
                                      </p:to>
                                    </p:set>
                                  </p:childTnLst>
                                </p:cTn>
                              </p:par>
                              <p:par>
                                <p:cTn id="151" presetID="2" presetClass="exit" presetSubtype="2" fill="hold" nodeType="withEffect">
                                  <p:stCondLst>
                                    <p:cond delay="0"/>
                                  </p:stCondLst>
                                  <p:childTnLst>
                                    <p:anim calcmode="lin" valueType="num">
                                      <p:cBhvr additive="base">
                                        <p:cTn id="152" dur="3000"/>
                                        <p:tgtEl>
                                          <p:spTgt spid="30"/>
                                        </p:tgtEl>
                                        <p:attrNameLst>
                                          <p:attrName>ppt_x</p:attrName>
                                        </p:attrNameLst>
                                      </p:cBhvr>
                                      <p:tavLst>
                                        <p:tav tm="0">
                                          <p:val>
                                            <p:strVal val="ppt_x"/>
                                          </p:val>
                                        </p:tav>
                                        <p:tav tm="100000">
                                          <p:val>
                                            <p:strVal val="1+ppt_w/2"/>
                                          </p:val>
                                        </p:tav>
                                      </p:tavLst>
                                    </p:anim>
                                    <p:anim calcmode="lin" valueType="num">
                                      <p:cBhvr additive="base">
                                        <p:cTn id="153" dur="3000"/>
                                        <p:tgtEl>
                                          <p:spTgt spid="30"/>
                                        </p:tgtEl>
                                        <p:attrNameLst>
                                          <p:attrName>ppt_y</p:attrName>
                                        </p:attrNameLst>
                                      </p:cBhvr>
                                      <p:tavLst>
                                        <p:tav tm="0">
                                          <p:val>
                                            <p:strVal val="ppt_y"/>
                                          </p:val>
                                        </p:tav>
                                        <p:tav tm="100000">
                                          <p:val>
                                            <p:strVal val="ppt_y"/>
                                          </p:val>
                                        </p:tav>
                                      </p:tavLst>
                                    </p:anim>
                                    <p:set>
                                      <p:cBhvr>
                                        <p:cTn id="154" dur="1" fill="hold">
                                          <p:stCondLst>
                                            <p:cond delay="2999"/>
                                          </p:stCondLst>
                                        </p:cTn>
                                        <p:tgtEl>
                                          <p:spTgt spid="30"/>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ppt_y"/>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0-ppt_w/2"/>
                                          </p:val>
                                        </p:tav>
                                      </p:tavLst>
                                    </p:anim>
                                    <p:anim calcmode="lin" valueType="num">
                                      <p:cBhvr additive="base">
                                        <p:cTn id="161" dur="3000"/>
                                        <p:tgtEl>
                                          <p:spTgt spid="20"/>
                                        </p:tgtEl>
                                        <p:attrNameLst>
                                          <p:attrName>ppt_y</p:attrName>
                                        </p:attrNameLst>
                                      </p:cBhvr>
                                      <p:tavLst>
                                        <p:tav tm="0">
                                          <p:val>
                                            <p:strVal val="ppt_y"/>
                                          </p:val>
                                        </p:tav>
                                        <p:tav tm="100000">
                                          <p:val>
                                            <p:strVal val="ppt_y"/>
                                          </p:val>
                                        </p:tav>
                                      </p:tavLst>
                                    </p:anim>
                                    <p:set>
                                      <p:cBhvr>
                                        <p:cTn id="162" dur="1" fill="hold">
                                          <p:stCondLst>
                                            <p:cond delay="2999"/>
                                          </p:stCondLst>
                                        </p:cTn>
                                        <p:tgtEl>
                                          <p:spTgt spid="20"/>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3000"/>
                                        <p:tgtEl>
                                          <p:spTgt spid="21"/>
                                        </p:tgtEl>
                                        <p:attrNameLst>
                                          <p:attrName>ppt_x</p:attrName>
                                        </p:attrNameLst>
                                      </p:cBhvr>
                                      <p:tavLst>
                                        <p:tav tm="0">
                                          <p:val>
                                            <p:strVal val="ppt_x"/>
                                          </p:val>
                                        </p:tav>
                                        <p:tav tm="100000">
                                          <p:val>
                                            <p:strVal val="0-ppt_w/2"/>
                                          </p:val>
                                        </p:tav>
                                      </p:tavLst>
                                    </p:anim>
                                    <p:anim calcmode="lin" valueType="num">
                                      <p:cBhvr additive="base">
                                        <p:cTn id="165" dur="3000"/>
                                        <p:tgtEl>
                                          <p:spTgt spid="21"/>
                                        </p:tgtEl>
                                        <p:attrNameLst>
                                          <p:attrName>ppt_y</p:attrName>
                                        </p:attrNameLst>
                                      </p:cBhvr>
                                      <p:tavLst>
                                        <p:tav tm="0">
                                          <p:val>
                                            <p:strVal val="ppt_y"/>
                                          </p:val>
                                        </p:tav>
                                        <p:tav tm="100000">
                                          <p:val>
                                            <p:strVal val="ppt_y"/>
                                          </p:val>
                                        </p:tav>
                                      </p:tavLst>
                                    </p:anim>
                                    <p:set>
                                      <p:cBhvr>
                                        <p:cTn id="166" dur="1" fill="hold">
                                          <p:stCondLst>
                                            <p:cond delay="2999"/>
                                          </p:stCondLst>
                                        </p:cTn>
                                        <p:tgtEl>
                                          <p:spTgt spid="21"/>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3000"/>
                                        <p:tgtEl>
                                          <p:spTgt spid="23"/>
                                        </p:tgtEl>
                                        <p:attrNameLst>
                                          <p:attrName>ppt_x</p:attrName>
                                        </p:attrNameLst>
                                      </p:cBhvr>
                                      <p:tavLst>
                                        <p:tav tm="0">
                                          <p:val>
                                            <p:strVal val="ppt_x"/>
                                          </p:val>
                                        </p:tav>
                                        <p:tav tm="100000">
                                          <p:val>
                                            <p:strVal val="0-ppt_w/2"/>
                                          </p:val>
                                        </p:tav>
                                      </p:tavLst>
                                    </p:anim>
                                    <p:anim calcmode="lin" valueType="num">
                                      <p:cBhvr additive="base">
                                        <p:cTn id="169" dur="3000"/>
                                        <p:tgtEl>
                                          <p:spTgt spid="23"/>
                                        </p:tgtEl>
                                        <p:attrNameLst>
                                          <p:attrName>ppt_y</p:attrName>
                                        </p:attrNameLst>
                                      </p:cBhvr>
                                      <p:tavLst>
                                        <p:tav tm="0">
                                          <p:val>
                                            <p:strVal val="ppt_y"/>
                                          </p:val>
                                        </p:tav>
                                        <p:tav tm="100000">
                                          <p:val>
                                            <p:strVal val="ppt_y"/>
                                          </p:val>
                                        </p:tav>
                                      </p:tavLst>
                                    </p:anim>
                                    <p:set>
                                      <p:cBhvr>
                                        <p:cTn id="170" dur="1" fill="hold">
                                          <p:stCondLst>
                                            <p:cond delay="2999"/>
                                          </p:stCondLst>
                                        </p:cTn>
                                        <p:tgtEl>
                                          <p:spTgt spid="23"/>
                                        </p:tgtEl>
                                        <p:attrNameLst>
                                          <p:attrName>style.visibility</p:attrName>
                                        </p:attrNameLst>
                                      </p:cBhvr>
                                      <p:to>
                                        <p:strVal val="hidden"/>
                                      </p:to>
                                    </p:set>
                                  </p:childTnLst>
                                </p:cTn>
                              </p:par>
                              <p:par>
                                <p:cTn id="171" presetID="2" presetClass="exit" presetSubtype="8" fill="hold" nodeType="withEffect">
                                  <p:stCondLst>
                                    <p:cond delay="0"/>
                                  </p:stCondLst>
                                  <p:childTnLst>
                                    <p:anim calcmode="lin" valueType="num">
                                      <p:cBhvr additive="base">
                                        <p:cTn id="172" dur="3000"/>
                                        <p:tgtEl>
                                          <p:spTgt spid="25"/>
                                        </p:tgtEl>
                                        <p:attrNameLst>
                                          <p:attrName>ppt_x</p:attrName>
                                        </p:attrNameLst>
                                      </p:cBhvr>
                                      <p:tavLst>
                                        <p:tav tm="0">
                                          <p:val>
                                            <p:strVal val="ppt_x"/>
                                          </p:val>
                                        </p:tav>
                                        <p:tav tm="100000">
                                          <p:val>
                                            <p:strVal val="0-ppt_w/2"/>
                                          </p:val>
                                        </p:tav>
                                      </p:tavLst>
                                    </p:anim>
                                    <p:anim calcmode="lin" valueType="num">
                                      <p:cBhvr additive="base">
                                        <p:cTn id="173" dur="3000"/>
                                        <p:tgtEl>
                                          <p:spTgt spid="25"/>
                                        </p:tgtEl>
                                        <p:attrNameLst>
                                          <p:attrName>ppt_y</p:attrName>
                                        </p:attrNameLst>
                                      </p:cBhvr>
                                      <p:tavLst>
                                        <p:tav tm="0">
                                          <p:val>
                                            <p:strVal val="ppt_y"/>
                                          </p:val>
                                        </p:tav>
                                        <p:tav tm="100000">
                                          <p:val>
                                            <p:strVal val="ppt_y"/>
                                          </p:val>
                                        </p:tav>
                                      </p:tavLst>
                                    </p:anim>
                                    <p:set>
                                      <p:cBhvr>
                                        <p:cTn id="174" dur="1" fill="hold">
                                          <p:stCondLst>
                                            <p:cond delay="2999"/>
                                          </p:stCondLst>
                                        </p:cTn>
                                        <p:tgtEl>
                                          <p:spTgt spid="25"/>
                                        </p:tgtEl>
                                        <p:attrNameLst>
                                          <p:attrName>style.visibility</p:attrName>
                                        </p:attrNameLst>
                                      </p:cBhvr>
                                      <p:to>
                                        <p:strVal val="hidden"/>
                                      </p:to>
                                    </p:set>
                                  </p:childTnLst>
                                </p:cTn>
                              </p:par>
                              <p:par>
                                <p:cTn id="175" presetID="2" presetClass="exit" presetSubtype="8" fill="hold" nodeType="withEffect">
                                  <p:stCondLst>
                                    <p:cond delay="0"/>
                                  </p:stCondLst>
                                  <p:childTnLst>
                                    <p:anim calcmode="lin" valueType="num">
                                      <p:cBhvr additive="base">
                                        <p:cTn id="176" dur="3000"/>
                                        <p:tgtEl>
                                          <p:spTgt spid="27"/>
                                        </p:tgtEl>
                                        <p:attrNameLst>
                                          <p:attrName>ppt_x</p:attrName>
                                        </p:attrNameLst>
                                      </p:cBhvr>
                                      <p:tavLst>
                                        <p:tav tm="0">
                                          <p:val>
                                            <p:strVal val="ppt_x"/>
                                          </p:val>
                                        </p:tav>
                                        <p:tav tm="100000">
                                          <p:val>
                                            <p:strVal val="0-ppt_w/2"/>
                                          </p:val>
                                        </p:tav>
                                      </p:tavLst>
                                    </p:anim>
                                    <p:anim calcmode="lin" valueType="num">
                                      <p:cBhvr additive="base">
                                        <p:cTn id="177" dur="3000"/>
                                        <p:tgtEl>
                                          <p:spTgt spid="27"/>
                                        </p:tgtEl>
                                        <p:attrNameLst>
                                          <p:attrName>ppt_y</p:attrName>
                                        </p:attrNameLst>
                                      </p:cBhvr>
                                      <p:tavLst>
                                        <p:tav tm="0">
                                          <p:val>
                                            <p:strVal val="ppt_y"/>
                                          </p:val>
                                        </p:tav>
                                        <p:tav tm="100000">
                                          <p:val>
                                            <p:strVal val="ppt_y"/>
                                          </p:val>
                                        </p:tav>
                                      </p:tavLst>
                                    </p:anim>
                                    <p:set>
                                      <p:cBhvr>
                                        <p:cTn id="178" dur="1" fill="hold">
                                          <p:stCondLst>
                                            <p:cond delay="2999"/>
                                          </p:stCondLst>
                                        </p:cTn>
                                        <p:tgtEl>
                                          <p:spTgt spid="27"/>
                                        </p:tgtEl>
                                        <p:attrNameLst>
                                          <p:attrName>style.visibility</p:attrName>
                                        </p:attrNameLst>
                                      </p:cBhvr>
                                      <p:to>
                                        <p:strVal val="hidden"/>
                                      </p:to>
                                    </p:set>
                                  </p:childTnLst>
                                </p:cTn>
                              </p:par>
                              <p:par>
                                <p:cTn id="179" presetID="2" presetClass="exit" presetSubtype="8" fill="hold" nodeType="withEffect">
                                  <p:stCondLst>
                                    <p:cond delay="0"/>
                                  </p:stCondLst>
                                  <p:childTnLst>
                                    <p:anim calcmode="lin" valueType="num">
                                      <p:cBhvr additive="base">
                                        <p:cTn id="180" dur="3000"/>
                                        <p:tgtEl>
                                          <p:spTgt spid="29"/>
                                        </p:tgtEl>
                                        <p:attrNameLst>
                                          <p:attrName>ppt_x</p:attrName>
                                        </p:attrNameLst>
                                      </p:cBhvr>
                                      <p:tavLst>
                                        <p:tav tm="0">
                                          <p:val>
                                            <p:strVal val="ppt_x"/>
                                          </p:val>
                                        </p:tav>
                                        <p:tav tm="100000">
                                          <p:val>
                                            <p:strVal val="0-ppt_w/2"/>
                                          </p:val>
                                        </p:tav>
                                      </p:tavLst>
                                    </p:anim>
                                    <p:anim calcmode="lin" valueType="num">
                                      <p:cBhvr additive="base">
                                        <p:cTn id="181" dur="3000"/>
                                        <p:tgtEl>
                                          <p:spTgt spid="29"/>
                                        </p:tgtEl>
                                        <p:attrNameLst>
                                          <p:attrName>ppt_y</p:attrName>
                                        </p:attrNameLst>
                                      </p:cBhvr>
                                      <p:tavLst>
                                        <p:tav tm="0">
                                          <p:val>
                                            <p:strVal val="ppt_y"/>
                                          </p:val>
                                        </p:tav>
                                        <p:tav tm="100000">
                                          <p:val>
                                            <p:strVal val="ppt_y"/>
                                          </p:val>
                                        </p:tav>
                                      </p:tavLst>
                                    </p:anim>
                                    <p:set>
                                      <p:cBhvr>
                                        <p:cTn id="182" dur="1" fill="hold">
                                          <p:stCondLst>
                                            <p:cond delay="2999"/>
                                          </p:stCondLst>
                                        </p:cTn>
                                        <p:tgtEl>
                                          <p:spTgt spid="29"/>
                                        </p:tgtEl>
                                        <p:attrNameLst>
                                          <p:attrName>style.visibility</p:attrName>
                                        </p:attrNameLst>
                                      </p:cBhvr>
                                      <p:to>
                                        <p:strVal val="hidden"/>
                                      </p:to>
                                    </p:set>
                                  </p:childTnLst>
                                </p:cTn>
                              </p:par>
                              <p:par>
                                <p:cTn id="183" presetID="2" presetClass="exit" presetSubtype="8" fill="hold" nodeType="withEffect">
                                  <p:stCondLst>
                                    <p:cond delay="0"/>
                                  </p:stCondLst>
                                  <p:childTnLst>
                                    <p:anim calcmode="lin" valueType="num">
                                      <p:cBhvr additive="base">
                                        <p:cTn id="184" dur="3000"/>
                                        <p:tgtEl>
                                          <p:spTgt spid="31"/>
                                        </p:tgtEl>
                                        <p:attrNameLst>
                                          <p:attrName>ppt_x</p:attrName>
                                        </p:attrNameLst>
                                      </p:cBhvr>
                                      <p:tavLst>
                                        <p:tav tm="0">
                                          <p:val>
                                            <p:strVal val="ppt_x"/>
                                          </p:val>
                                        </p:tav>
                                        <p:tav tm="100000">
                                          <p:val>
                                            <p:strVal val="0-ppt_w/2"/>
                                          </p:val>
                                        </p:tav>
                                      </p:tavLst>
                                    </p:anim>
                                    <p:anim calcmode="lin" valueType="num">
                                      <p:cBhvr additive="base">
                                        <p:cTn id="185" dur="3000"/>
                                        <p:tgtEl>
                                          <p:spTgt spid="31"/>
                                        </p:tgtEl>
                                        <p:attrNameLst>
                                          <p:attrName>ppt_y</p:attrName>
                                        </p:attrNameLst>
                                      </p:cBhvr>
                                      <p:tavLst>
                                        <p:tav tm="0">
                                          <p:val>
                                            <p:strVal val="ppt_y"/>
                                          </p:val>
                                        </p:tav>
                                        <p:tav tm="100000">
                                          <p:val>
                                            <p:strVal val="ppt_y"/>
                                          </p:val>
                                        </p:tav>
                                      </p:tavLst>
                                    </p:anim>
                                    <p:set>
                                      <p:cBhvr>
                                        <p:cTn id="186" dur="1" fill="hold">
                                          <p:stCondLst>
                                            <p:cond delay="29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14414" y="1643050"/>
            <a:ext cx="6715172" cy="3416320"/>
          </a:xfrm>
          <a:prstGeom prst="rect">
            <a:avLst/>
          </a:prstGeom>
        </p:spPr>
        <p:txBody>
          <a:bodyPr wrap="square">
            <a:spAutoFit/>
          </a:bodyPr>
          <a:lstStyle/>
          <a:p>
            <a:pPr algn="ctr"/>
            <a:r>
              <a:rPr lang="es-ES" sz="2400" b="1" i="1" dirty="0" smtClean="0">
                <a:solidFill>
                  <a:srgbClr val="92D050"/>
                </a:solidFill>
              </a:rPr>
              <a:t>La Se dice que de Silhouette disfrutaba recortando en papel retratos en silueta, práctica que al hacerse popular tomó el nombre del apellido del ministro convirtiéndolo en sinónimo de estos retratos. Antes de la llegada de la fotografía, conseguir perfiles en silueta recortados en cartulina negra era la manera más barata de registrar el aspecto de una persona.</a:t>
            </a:r>
            <a:endParaRPr lang="es-ES" sz="2400" b="1" i="1" dirty="0">
              <a:solidFill>
                <a:srgbClr val="92D050"/>
              </a:solidFill>
            </a:endParaRPr>
          </a:p>
        </p:txBody>
      </p:sp>
      <p:sp>
        <p:nvSpPr>
          <p:cNvPr id="6"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4" descr="pc12"/>
          <p:cNvPicPr>
            <a:picLocks noChangeAspect="1" noChangeArrowheads="1" noCrop="1"/>
          </p:cNvPicPr>
          <p:nvPr/>
        </p:nvPicPr>
        <p:blipFill>
          <a:blip r:embed="rId2"/>
          <a:srcRect/>
          <a:stretch>
            <a:fillRect/>
          </a:stretch>
        </p:blipFill>
        <p:spPr bwMode="auto">
          <a:xfrm>
            <a:off x="285720" y="5899150"/>
            <a:ext cx="788987" cy="958850"/>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3000" fill="hold"/>
                                        <p:tgtEl>
                                          <p:spTgt spid="4">
                                            <p:txEl>
                                              <p:pRg st="0" end="0"/>
                                            </p:txEl>
                                          </p:spTgt>
                                        </p:tgtEl>
                                        <p:attrNameLst>
                                          <p:attrName>ppt_h</p:attrName>
                                        </p:attrNameLst>
                                      </p:cBhvr>
                                      <p:tavLst>
                                        <p:tav tm="0">
                                          <p:val>
                                            <p:strVal val="#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13" name="Picture 2" descr="http://i2.cdn.turner.com/cnnnext/dam/assets/130807121800-11-sunsets-dubai-horizontal-large-gallery.jpg"/>
          <p:cNvPicPr>
            <a:picLocks noChangeAspect="1" noChangeArrowheads="1"/>
          </p:cNvPicPr>
          <p:nvPr/>
        </p:nvPicPr>
        <p:blipFill>
          <a:blip r:embed="rId2"/>
          <a:srcRect r="5188"/>
          <a:stretch>
            <a:fillRect/>
          </a:stretch>
        </p:blipFill>
        <p:spPr bwMode="auto">
          <a:xfrm>
            <a:off x="1" y="0"/>
            <a:ext cx="9144000" cy="6858000"/>
          </a:xfrm>
          <a:prstGeom prst="rect">
            <a:avLst/>
          </a:prstGeom>
          <a:noFill/>
        </p:spPr>
      </p:pic>
      <p:sp>
        <p:nvSpPr>
          <p:cNvPr id="6" name="5 Anillo"/>
          <p:cNvSpPr/>
          <p:nvPr/>
        </p:nvSpPr>
        <p:spPr>
          <a:xfrm>
            <a:off x="3143250" y="3429000"/>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143250" y="2428875"/>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857625" y="1714500"/>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786313" y="1714500"/>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5500688" y="2357438"/>
            <a:ext cx="928687" cy="928687"/>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786188" y="4143375"/>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857752" y="4143380"/>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5500688" y="3357563"/>
            <a:ext cx="928687" cy="928687"/>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9"/>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0-#ppt_w/2"/>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54" presetClass="entr" presetSubtype="0" accel="10000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0" fill="hold"/>
                                        <p:tgtEl>
                                          <p:spTgt spid="13"/>
                                        </p:tgtEl>
                                        <p:attrNameLst>
                                          <p:attrName>ppt_w</p:attrName>
                                        </p:attrNameLst>
                                      </p:cBhvr>
                                      <p:tavLst>
                                        <p:tav tm="0">
                                          <p:val>
                                            <p:strVal val="#ppt_w*0.05"/>
                                          </p:val>
                                        </p:tav>
                                        <p:tav tm="100000">
                                          <p:val>
                                            <p:strVal val="#ppt_w"/>
                                          </p:val>
                                        </p:tav>
                                      </p:tavLst>
                                    </p:anim>
                                    <p:anim calcmode="lin" valueType="num">
                                      <p:cBhvr>
                                        <p:cTn id="56" dur="5000" fill="hold"/>
                                        <p:tgtEl>
                                          <p:spTgt spid="13"/>
                                        </p:tgtEl>
                                        <p:attrNameLst>
                                          <p:attrName>ppt_h</p:attrName>
                                        </p:attrNameLst>
                                      </p:cBhvr>
                                      <p:tavLst>
                                        <p:tav tm="0">
                                          <p:val>
                                            <p:strVal val="#ppt_h"/>
                                          </p:val>
                                        </p:tav>
                                        <p:tav tm="100000">
                                          <p:val>
                                            <p:strVal val="#ppt_h"/>
                                          </p:val>
                                        </p:tav>
                                      </p:tavLst>
                                    </p:anim>
                                    <p:anim calcmode="lin" valueType="num">
                                      <p:cBhvr>
                                        <p:cTn id="57" dur="5000" fill="hold"/>
                                        <p:tgtEl>
                                          <p:spTgt spid="13"/>
                                        </p:tgtEl>
                                        <p:attrNameLst>
                                          <p:attrName>ppt_x</p:attrName>
                                        </p:attrNameLst>
                                      </p:cBhvr>
                                      <p:tavLst>
                                        <p:tav tm="0">
                                          <p:val>
                                            <p:strVal val="#ppt_x-.2"/>
                                          </p:val>
                                        </p:tav>
                                        <p:tav tm="100000">
                                          <p:val>
                                            <p:strVal val="#ppt_x"/>
                                          </p:val>
                                        </p:tav>
                                      </p:tavLst>
                                    </p:anim>
                                    <p:anim calcmode="lin" valueType="num">
                                      <p:cBhvr>
                                        <p:cTn id="58" dur="5000" fill="hold"/>
                                        <p:tgtEl>
                                          <p:spTgt spid="13"/>
                                        </p:tgtEl>
                                        <p:attrNameLst>
                                          <p:attrName>ppt_y</p:attrName>
                                        </p:attrNameLst>
                                      </p:cBhvr>
                                      <p:tavLst>
                                        <p:tav tm="0">
                                          <p:val>
                                            <p:strVal val="#ppt_y"/>
                                          </p:val>
                                        </p:tav>
                                        <p:tav tm="100000">
                                          <p:val>
                                            <p:strVal val="#ppt_y"/>
                                          </p:val>
                                        </p:tav>
                                      </p:tavLst>
                                    </p:anim>
                                    <p:animEffect transition="in" filter="fade">
                                      <p:cBhvr>
                                        <p:cTn id="59" dur="5000"/>
                                        <p:tgtEl>
                                          <p:spTgt spid="13"/>
                                        </p:tgtEl>
                                      </p:cBhvr>
                                    </p:animEffect>
                                  </p:childTnLst>
                                </p:cTn>
                              </p:par>
                            </p:childTnLst>
                          </p:cTn>
                        </p:par>
                        <p:par>
                          <p:cTn id="60" fill="hold">
                            <p:stCondLst>
                              <p:cond delay="5000"/>
                            </p:stCondLst>
                            <p:childTnLst>
                              <p:par>
                                <p:cTn id="61" presetID="2" presetClass="exit" presetSubtype="2" fill="hold" nodeType="after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19" presetClass="exit" presetSubtype="10" fill="hold"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7"/>
                                        </p:tgtEl>
                                        <p:attrNameLst>
                                          <p:attrName>ppt_h</p:attrName>
                                        </p:attrNameLst>
                                      </p:cBhvr>
                                      <p:tavLst>
                                        <p:tav tm="0">
                                          <p:val>
                                            <p:strVal val="ppt_h"/>
                                          </p:val>
                                        </p:tav>
                                        <p:tav tm="100000">
                                          <p:val>
                                            <p:strVal val="ppt_h"/>
                                          </p:val>
                                        </p:tav>
                                      </p:tavLst>
                                    </p:anim>
                                    <p:anim calcmode="lin" valueType="num">
                                      <p:cBhvr>
                                        <p:cTn id="8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8"/>
                                        </p:tgtEl>
                                        <p:attrNameLst>
                                          <p:attrName>ppt_h</p:attrName>
                                        </p:attrNameLst>
                                      </p:cBhvr>
                                      <p:tavLst>
                                        <p:tav tm="0">
                                          <p:val>
                                            <p:strVal val="ppt_h"/>
                                          </p:val>
                                        </p:tav>
                                        <p:tav tm="100000">
                                          <p:val>
                                            <p:strVal val="ppt_h"/>
                                          </p:val>
                                        </p:tav>
                                      </p:tavLst>
                                    </p:anim>
                                    <p:anim calcmode="lin" valueType="num">
                                      <p:cBhvr>
                                        <p:cTn id="8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11"/>
                                        </p:tgtEl>
                                        <p:attrNameLst>
                                          <p:attrName>ppt_h</p:attrName>
                                        </p:attrNameLst>
                                      </p:cBhvr>
                                      <p:tavLst>
                                        <p:tav tm="0">
                                          <p:val>
                                            <p:strVal val="ppt_h"/>
                                          </p:val>
                                        </p:tav>
                                        <p:tav tm="100000">
                                          <p:val>
                                            <p:strVal val="ppt_h"/>
                                          </p:val>
                                        </p:tav>
                                      </p:tavLst>
                                    </p:anim>
                                    <p:anim calcmode="lin" valueType="num">
                                      <p:cBhvr>
                                        <p:cTn id="9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11"/>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9"/>
                                        </p:tgtEl>
                                        <p:attrNameLst>
                                          <p:attrName>ppt_h</p:attrName>
                                        </p:attrNameLst>
                                      </p:cBhvr>
                                      <p:tavLst>
                                        <p:tav tm="0">
                                          <p:val>
                                            <p:strVal val="ppt_h"/>
                                          </p:val>
                                        </p:tav>
                                        <p:tav tm="100000">
                                          <p:val>
                                            <p:strVal val="ppt_h"/>
                                          </p:val>
                                        </p:tav>
                                      </p:tavLst>
                                    </p:anim>
                                    <p:anim calcmode="lin" valueType="num">
                                      <p:cBhvr>
                                        <p:cTn id="9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9"/>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10"/>
                                        </p:tgtEl>
                                        <p:attrNameLst>
                                          <p:attrName>ppt_h</p:attrName>
                                        </p:attrNameLst>
                                      </p:cBhvr>
                                      <p:tavLst>
                                        <p:tav tm="0">
                                          <p:val>
                                            <p:strVal val="ppt_h"/>
                                          </p:val>
                                        </p:tav>
                                        <p:tav tm="100000">
                                          <p:val>
                                            <p:strVal val="ppt_h"/>
                                          </p:val>
                                        </p:tav>
                                      </p:tavLst>
                                    </p:anim>
                                    <p:anim calcmode="lin" valueType="num">
                                      <p:cBhvr>
                                        <p:cTn id="9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10"/>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12"/>
                                        </p:tgtEl>
                                        <p:attrNameLst>
                                          <p:attrName>ppt_h</p:attrName>
                                        </p:attrNameLst>
                                      </p:cBhvr>
                                      <p:tavLst>
                                        <p:tav tm="0">
                                          <p:val>
                                            <p:strVal val="ppt_h"/>
                                          </p:val>
                                        </p:tav>
                                        <p:tav tm="100000">
                                          <p:val>
                                            <p:strVal val="ppt_h"/>
                                          </p:val>
                                        </p:tav>
                                      </p:tavLst>
                                    </p:anim>
                                    <p:anim calcmode="lin" valueType="num">
                                      <p:cBhvr>
                                        <p:cTn id="10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nodeType="withEffect">
                                  <p:stCondLst>
                                    <p:cond delay="0"/>
                                  </p:stCondLst>
                                  <p:childTnLst>
                                    <p:anim calcmode="lin" valueType="num">
                                      <p:cBhvr>
                                        <p:cTn id="106" dur="3000"/>
                                        <p:tgtEl>
                                          <p:spTgt spid="19"/>
                                        </p:tgtEl>
                                        <p:attrNameLst>
                                          <p:attrName>ppt_h</p:attrName>
                                        </p:attrNameLst>
                                      </p:cBhvr>
                                      <p:tavLst>
                                        <p:tav tm="0">
                                          <p:val>
                                            <p:strVal val="ppt_h"/>
                                          </p:val>
                                        </p:tav>
                                        <p:tav tm="100000">
                                          <p:val>
                                            <p:strVal val="ppt_h"/>
                                          </p:val>
                                        </p:tav>
                                      </p:tavLst>
                                    </p:anim>
                                    <p:anim calcmode="lin" valueType="num">
                                      <p:cBhvr>
                                        <p:cTn id="10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19"/>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0-ppt_w/2"/>
                                          </p:val>
                                        </p:tav>
                                      </p:tavLst>
                                    </p:anim>
                                    <p:anim calcmode="lin" valueType="num">
                                      <p:cBhvr additive="base">
                                        <p:cTn id="123" dur="3000"/>
                                        <p:tgtEl>
                                          <p:spTgt spid="19"/>
                                        </p:tgtEl>
                                        <p:attrNameLst>
                                          <p:attrName>ppt_y</p:attrName>
                                        </p:attrNameLst>
                                      </p:cBhvr>
                                      <p:tavLst>
                                        <p:tav tm="0">
                                          <p:val>
                                            <p:strVal val="ppt_y"/>
                                          </p:val>
                                        </p:tav>
                                        <p:tav tm="100000">
                                          <p:val>
                                            <p:strVal val="ppt_y"/>
                                          </p:val>
                                        </p:tav>
                                      </p:tavLst>
                                    </p:anim>
                                    <p:set>
                                      <p:cBhvr>
                                        <p:cTn id="124" dur="1" fill="hold">
                                          <p:stCondLst>
                                            <p:cond delay="2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2" descr="+3 si te gustan las siluetas"/>
          <p:cNvPicPr>
            <a:picLocks noChangeAspect="1" noChangeArrowheads="1"/>
          </p:cNvPicPr>
          <p:nvPr/>
        </p:nvPicPr>
        <p:blipFill>
          <a:blip r:embed="rId2"/>
          <a:srcRect/>
          <a:stretch>
            <a:fillRect/>
          </a:stretch>
        </p:blipFill>
        <p:spPr bwMode="auto">
          <a:xfrm>
            <a:off x="0" y="-285776"/>
            <a:ext cx="9383859" cy="8001032"/>
          </a:xfrm>
          <a:prstGeom prst="rect">
            <a:avLst/>
          </a:prstGeom>
          <a:noFill/>
        </p:spPr>
      </p:pic>
      <p:sp>
        <p:nvSpPr>
          <p:cNvPr id="5" name="4 Rectángulo"/>
          <p:cNvSpPr/>
          <p:nvPr/>
        </p:nvSpPr>
        <p:spPr>
          <a:xfrm rot="10800000">
            <a:off x="0" y="0"/>
            <a:ext cx="684213"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0800000">
            <a:off x="684213" y="0"/>
            <a:ext cx="647700"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0800000">
            <a:off x="1331913" y="0"/>
            <a:ext cx="573087"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0800000">
            <a:off x="8459788" y="0"/>
            <a:ext cx="684212" cy="6858000"/>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0800000">
            <a:off x="7740650" y="0"/>
            <a:ext cx="719138" cy="535781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0800000">
            <a:off x="7164388" y="0"/>
            <a:ext cx="576262" cy="3929063"/>
          </a:xfrm>
          <a:prstGeom prst="rect">
            <a:avLst/>
          </a:prstGeom>
          <a:gradFill flip="none" rotWithShape="1">
            <a:gsLst>
              <a:gs pos="0">
                <a:srgbClr val="C09200">
                  <a:shade val="30000"/>
                  <a:satMod val="115000"/>
                </a:srgbClr>
              </a:gs>
              <a:gs pos="50000">
                <a:srgbClr val="C09200">
                  <a:shade val="67500"/>
                  <a:satMod val="115000"/>
                </a:srgbClr>
              </a:gs>
              <a:gs pos="100000">
                <a:srgbClr val="C092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0-#ppt_h/2"/>
                                          </p:val>
                                        </p:tav>
                                        <p:tav tm="100000">
                                          <p:val>
                                            <p:strVal val="#ppt_y"/>
                                          </p:val>
                                        </p:tav>
                                      </p:tavLst>
                                    </p:anim>
                                  </p:childTnLst>
                                </p:cTn>
                              </p:par>
                              <p:par>
                                <p:cTn id="29" presetID="17"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0" fill="hold"/>
                                        <p:tgtEl>
                                          <p:spTgt spid="6"/>
                                        </p:tgtEl>
                                        <p:attrNameLst>
                                          <p:attrName>ppt_w</p:attrName>
                                        </p:attrNameLst>
                                      </p:cBhvr>
                                      <p:tavLst>
                                        <p:tav tm="0">
                                          <p:val>
                                            <p:fltVal val="0"/>
                                          </p:val>
                                        </p:tav>
                                        <p:tav tm="100000">
                                          <p:val>
                                            <p:strVal val="#ppt_w"/>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0" fill="hold"/>
                                        <p:tgtEl>
                                          <p:spTgt spid="7"/>
                                        </p:tgtEl>
                                        <p:attrNameLst>
                                          <p:attrName>ppt_w</p:attrName>
                                        </p:attrNameLst>
                                      </p:cBhvr>
                                      <p:tavLst>
                                        <p:tav tm="0">
                                          <p:val>
                                            <p:fltVal val="0"/>
                                          </p:val>
                                        </p:tav>
                                        <p:tav tm="100000">
                                          <p:val>
                                            <p:strVal val="#ppt_w"/>
                                          </p:val>
                                        </p:tav>
                                      </p:tavLst>
                                    </p:anim>
                                    <p:anim calcmode="lin" valueType="num">
                                      <p:cBhvr>
                                        <p:cTn id="40" dur="5000" fill="hold"/>
                                        <p:tgtEl>
                                          <p:spTgt spid="7"/>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0" fill="hold"/>
                                        <p:tgtEl>
                                          <p:spTgt spid="9"/>
                                        </p:tgtEl>
                                        <p:attrNameLst>
                                          <p:attrName>ppt_w</p:attrName>
                                        </p:attrNameLst>
                                      </p:cBhvr>
                                      <p:tavLst>
                                        <p:tav tm="0">
                                          <p:val>
                                            <p:fltVal val="0"/>
                                          </p:val>
                                        </p:tav>
                                        <p:tav tm="100000">
                                          <p:val>
                                            <p:strVal val="#ppt_w"/>
                                          </p:val>
                                        </p:tav>
                                      </p:tavLst>
                                    </p:anim>
                                    <p:anim calcmode="lin" valueType="num">
                                      <p:cBhvr>
                                        <p:cTn id="48" dur="5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0" fill="hold"/>
                                        <p:tgtEl>
                                          <p:spTgt spid="10"/>
                                        </p:tgtEl>
                                        <p:attrNameLst>
                                          <p:attrName>ppt_w</p:attrName>
                                        </p:attrNameLst>
                                      </p:cBhvr>
                                      <p:tavLst>
                                        <p:tav tm="0">
                                          <p:val>
                                            <p:fltVal val="0"/>
                                          </p:val>
                                        </p:tav>
                                        <p:tav tm="100000">
                                          <p:val>
                                            <p:strVal val="#ppt_w"/>
                                          </p:val>
                                        </p:tav>
                                      </p:tavLst>
                                    </p:anim>
                                    <p:anim calcmode="lin" valueType="num">
                                      <p:cBhvr>
                                        <p:cTn id="52" dur="5000" fill="hold"/>
                                        <p:tgtEl>
                                          <p:spTgt spid="10"/>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21" presetClass="entr" presetSubtype="4"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heel(4)">
                                      <p:cBhvr>
                                        <p:cTn id="5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2" name="Picture 17" descr="+3 si te gustan las siluetas"/>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ppt_w*0.05"/>
                                          </p:val>
                                        </p:tav>
                                        <p:tav tm="100000">
                                          <p:val>
                                            <p:strVal val="#ppt_w"/>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anim calcmode="lin" valueType="num">
                                      <p:cBhvr>
                                        <p:cTn id="9" dur="5000" fill="hold"/>
                                        <p:tgtEl>
                                          <p:spTgt spid="2"/>
                                        </p:tgtEl>
                                        <p:attrNameLst>
                                          <p:attrName>ppt_x</p:attrName>
                                        </p:attrNameLst>
                                      </p:cBhvr>
                                      <p:tavLst>
                                        <p:tav tm="0">
                                          <p:val>
                                            <p:strVal val="#ppt_x-.2"/>
                                          </p:val>
                                        </p:tav>
                                        <p:tav tm="100000">
                                          <p:val>
                                            <p:strVal val="#ppt_x"/>
                                          </p:val>
                                        </p:tav>
                                      </p:tavLst>
                                    </p:anim>
                                    <p:anim calcmode="lin" valueType="num">
                                      <p:cBhvr>
                                        <p:cTn id="10" dur="5000" fill="hold"/>
                                        <p:tgtEl>
                                          <p:spTgt spid="2"/>
                                        </p:tgtEl>
                                        <p:attrNameLst>
                                          <p:attrName>ppt_y</p:attrName>
                                        </p:attrNameLst>
                                      </p:cBhvr>
                                      <p:tavLst>
                                        <p:tav tm="0">
                                          <p:val>
                                            <p:strVal val="#ppt_y"/>
                                          </p:val>
                                        </p:tav>
                                        <p:tav tm="100000">
                                          <p:val>
                                            <p:strVal val="#ppt_y"/>
                                          </p:val>
                                        </p:tav>
                                      </p:tavLst>
                                    </p:anim>
                                    <p:animEffect transition="in" filter="fade">
                                      <p:cBhvr>
                                        <p:cTn id="1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1" name="Picture 2" descr="http://www.cosassencillas.com/wp-content/uploads/2009/06/silueta-2a.jpg"/>
          <p:cNvPicPr>
            <a:picLocks noChangeAspect="1" noChangeArrowheads="1"/>
          </p:cNvPicPr>
          <p:nvPr/>
        </p:nvPicPr>
        <p:blipFill>
          <a:blip r:embed="rId2"/>
          <a:srcRect/>
          <a:stretch>
            <a:fillRect/>
          </a:stretch>
        </p:blipFill>
        <p:spPr bwMode="auto">
          <a:xfrm>
            <a:off x="-249386" y="0"/>
            <a:ext cx="9393386" cy="6858000"/>
          </a:xfrm>
          <a:prstGeom prst="rect">
            <a:avLst/>
          </a:prstGeom>
          <a:noFill/>
        </p:spPr>
      </p:pic>
      <p:sp>
        <p:nvSpPr>
          <p:cNvPr id="5" name="4 Onda"/>
          <p:cNvSpPr/>
          <p:nvPr/>
        </p:nvSpPr>
        <p:spPr>
          <a:xfrm rot="4111108">
            <a:off x="-492124"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65087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1651001"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265112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3722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4865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5865812" y="1905001"/>
            <a:ext cx="2493963"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6856413" y="1976438"/>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206374"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936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2151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3222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4437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5508625" y="3905250"/>
            <a:ext cx="2493963"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6580187"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7651751" y="3976687"/>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17" presetClass="entr" presetSubtype="10" fill="hold" nodeType="withEffect">
                                  <p:stCondLst>
                                    <p:cond delay="0"/>
                                  </p:stCondLst>
                                  <p:childTnLst>
                                    <p:set>
                                      <p:cBhvr>
                                        <p:cTn id="263" dur="1" fill="hold">
                                          <p:stCondLst>
                                            <p:cond delay="0"/>
                                          </p:stCondLst>
                                        </p:cTn>
                                        <p:tgtEl>
                                          <p:spTgt spid="21"/>
                                        </p:tgtEl>
                                        <p:attrNameLst>
                                          <p:attrName>style.visibility</p:attrName>
                                        </p:attrNameLst>
                                      </p:cBhvr>
                                      <p:to>
                                        <p:strVal val="visible"/>
                                      </p:to>
                                    </p:set>
                                    <p:anim calcmode="lin" valueType="num">
                                      <p:cBhvr>
                                        <p:cTn id="264" dur="3000" fill="hold"/>
                                        <p:tgtEl>
                                          <p:spTgt spid="21"/>
                                        </p:tgtEl>
                                        <p:attrNameLst>
                                          <p:attrName>ppt_w</p:attrName>
                                        </p:attrNameLst>
                                      </p:cBhvr>
                                      <p:tavLst>
                                        <p:tav tm="0">
                                          <p:val>
                                            <p:fltVal val="0"/>
                                          </p:val>
                                        </p:tav>
                                        <p:tav tm="100000">
                                          <p:val>
                                            <p:strVal val="#ppt_w"/>
                                          </p:val>
                                        </p:tav>
                                      </p:tavLst>
                                    </p:anim>
                                    <p:anim calcmode="lin" valueType="num">
                                      <p:cBhvr>
                                        <p:cTn id="265" dur="3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encrypted-tbn2.gstatic.com/images?q=tbn:ANd9GcTF0LM8bkc2HyIPhly57U24r-bp3_CF1IbO53jUNPUBBSVqfXA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Triángulo isósceles"/>
          <p:cNvSpPr/>
          <p:nvPr/>
        </p:nvSpPr>
        <p:spPr>
          <a:xfrm rot="5400000">
            <a:off x="-1107281" y="1107281"/>
            <a:ext cx="6858000" cy="4643438"/>
          </a:xfrm>
          <a:prstGeom prst="triangle">
            <a:avLst>
              <a:gd name="adj" fmla="val 48889"/>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5400000" flipV="1">
            <a:off x="3393282" y="1107281"/>
            <a:ext cx="6858000" cy="4643437"/>
          </a:xfrm>
          <a:prstGeom prst="triangle">
            <a:avLst>
              <a:gd name="adj" fmla="val 48333"/>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0" y="0"/>
            <a:ext cx="9144000" cy="3286125"/>
          </a:xfrm>
          <a:prstGeom prst="flowChartMerge">
            <a:avLst/>
          </a:prstGeom>
          <a:solidFill>
            <a:schemeClr val="accent2">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0" y="3357563"/>
            <a:ext cx="9144000" cy="3500437"/>
          </a:xfrm>
          <a:prstGeom prst="flowChartExtra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5" name="Picture 18" descr="siluetas"/>
          <p:cNvPicPr>
            <a:picLocks noChangeAspect="1" noChangeArrowheads="1"/>
          </p:cNvPicPr>
          <p:nvPr/>
        </p:nvPicPr>
        <p:blipFill>
          <a:blip r:embed="rId2"/>
          <a:srcRect/>
          <a:stretch>
            <a:fillRect/>
          </a:stretch>
        </p:blipFill>
        <p:spPr bwMode="auto">
          <a:xfrm>
            <a:off x="-71466" y="0"/>
            <a:ext cx="9215466" cy="6858000"/>
          </a:xfrm>
          <a:prstGeom prst="rect">
            <a:avLst/>
          </a:prstGeom>
          <a:noFill/>
        </p:spPr>
      </p:pic>
      <p:sp>
        <p:nvSpPr>
          <p:cNvPr id="5" name="4 Rombo"/>
          <p:cNvSpPr/>
          <p:nvPr/>
        </p:nvSpPr>
        <p:spPr>
          <a:xfrm>
            <a:off x="0"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1000100" y="1643050"/>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2000232" y="1571612"/>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857488" y="1643050"/>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4000496" y="1714488"/>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5214942" y="1571612"/>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6215074" y="1571612"/>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7500958" y="1643050"/>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fmla="#ppt_w*sin(2.5*pi*$)">
                                          <p:val>
                                            <p:fltVal val="0"/>
                                          </p:val>
                                        </p:tav>
                                        <p:tav tm="100000">
                                          <p:val>
                                            <p:fltVal val="1"/>
                                          </p:val>
                                        </p:tav>
                                      </p:tavLst>
                                    </p:anim>
                                    <p:anim calcmode="lin" valueType="num">
                                      <p:cBhvr>
                                        <p:cTn id="40" dur="3000" fill="hold"/>
                                        <p:tgtEl>
                                          <p:spTgt spid="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fmla="#ppt_w*sin(2.5*pi*$)">
                                          <p:val>
                                            <p:fltVal val="0"/>
                                          </p:val>
                                        </p:tav>
                                        <p:tav tm="100000">
                                          <p:val>
                                            <p:fltVal val="1"/>
                                          </p:val>
                                        </p:tav>
                                      </p:tavLst>
                                    </p:anim>
                                    <p:anim calcmode="lin" valueType="num">
                                      <p:cBhvr>
                                        <p:cTn id="44" dur="3000" fill="hold"/>
                                        <p:tgtEl>
                                          <p:spTgt spid="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3000" fill="hold"/>
                                        <p:tgtEl>
                                          <p:spTgt spid="8"/>
                                        </p:tgtEl>
                                        <p:attrNameLst>
                                          <p:attrName>ppt_w</p:attrName>
                                        </p:attrNameLst>
                                      </p:cBhvr>
                                      <p:tavLst>
                                        <p:tav tm="0" fmla="#ppt_w*sin(2.5*pi*$)">
                                          <p:val>
                                            <p:fltVal val="0"/>
                                          </p:val>
                                        </p:tav>
                                        <p:tav tm="100000">
                                          <p:val>
                                            <p:fltVal val="1"/>
                                          </p:val>
                                        </p:tav>
                                      </p:tavLst>
                                    </p:anim>
                                    <p:anim calcmode="lin" valueType="num">
                                      <p:cBhvr>
                                        <p:cTn id="48" dur="3000" fill="hold"/>
                                        <p:tgtEl>
                                          <p:spTgt spid="8"/>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3000" fill="hold"/>
                                        <p:tgtEl>
                                          <p:spTgt spid="9"/>
                                        </p:tgtEl>
                                        <p:attrNameLst>
                                          <p:attrName>ppt_w</p:attrName>
                                        </p:attrNameLst>
                                      </p:cBhvr>
                                      <p:tavLst>
                                        <p:tav tm="0" fmla="#ppt_w*sin(2.5*pi*$)">
                                          <p:val>
                                            <p:fltVal val="0"/>
                                          </p:val>
                                        </p:tav>
                                        <p:tav tm="100000">
                                          <p:val>
                                            <p:fltVal val="1"/>
                                          </p:val>
                                        </p:tav>
                                      </p:tavLst>
                                    </p:anim>
                                    <p:anim calcmode="lin" valueType="num">
                                      <p:cBhvr>
                                        <p:cTn id="52" dur="3000" fill="hold"/>
                                        <p:tgtEl>
                                          <p:spTgt spid="9"/>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fmla="#ppt_w*sin(2.5*pi*$)">
                                          <p:val>
                                            <p:fltVal val="0"/>
                                          </p:val>
                                        </p:tav>
                                        <p:tav tm="100000">
                                          <p:val>
                                            <p:fltVal val="1"/>
                                          </p:val>
                                        </p:tav>
                                      </p:tavLst>
                                    </p:anim>
                                    <p:anim calcmode="lin" valueType="num">
                                      <p:cBhvr>
                                        <p:cTn id="56" dur="3000" fill="hold"/>
                                        <p:tgtEl>
                                          <p:spTgt spid="10"/>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000" fill="hold"/>
                                        <p:tgtEl>
                                          <p:spTgt spid="11"/>
                                        </p:tgtEl>
                                        <p:attrNameLst>
                                          <p:attrName>ppt_w</p:attrName>
                                        </p:attrNameLst>
                                      </p:cBhvr>
                                      <p:tavLst>
                                        <p:tav tm="0" fmla="#ppt_w*sin(2.5*pi*$)">
                                          <p:val>
                                            <p:fltVal val="0"/>
                                          </p:val>
                                        </p:tav>
                                        <p:tav tm="100000">
                                          <p:val>
                                            <p:fltVal val="1"/>
                                          </p:val>
                                        </p:tav>
                                      </p:tavLst>
                                    </p:anim>
                                    <p:anim calcmode="lin" valueType="num">
                                      <p:cBhvr>
                                        <p:cTn id="60" dur="3000" fill="hold"/>
                                        <p:tgtEl>
                                          <p:spTgt spid="11"/>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fmla="#ppt_w*sin(2.5*pi*$)">
                                          <p:val>
                                            <p:fltVal val="0"/>
                                          </p:val>
                                        </p:tav>
                                        <p:tav tm="100000">
                                          <p:val>
                                            <p:fltVal val="1"/>
                                          </p:val>
                                        </p:tav>
                                      </p:tavLst>
                                    </p:anim>
                                    <p:anim calcmode="lin" valueType="num">
                                      <p:cBhvr>
                                        <p:cTn id="68" dur="3000" fill="hold"/>
                                        <p:tgtEl>
                                          <p:spTgt spid="13"/>
                                        </p:tgtEl>
                                        <p:attrNameLst>
                                          <p:attrName>ppt_h</p:attrName>
                                        </p:attrNameLst>
                                      </p:cBhvr>
                                      <p:tavLst>
                                        <p:tav tm="0">
                                          <p:val>
                                            <p:strVal val="#ppt_h"/>
                                          </p:val>
                                        </p:tav>
                                        <p:tav tm="100000">
                                          <p:val>
                                            <p:strVal val="#ppt_h"/>
                                          </p:val>
                                        </p:tav>
                                      </p:tavLst>
                                    </p:anim>
                                  </p:childTnLst>
                                </p:cTn>
                              </p:par>
                              <p:par>
                                <p:cTn id="69" presetID="8" presetClass="emph" presetSubtype="0" fill="hold"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9"/>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3"/>
                                        </p:tgtEl>
                                        <p:attrNameLst>
                                          <p:attrName>r</p:attrName>
                                        </p:attrNameLst>
                                      </p:cBhvr>
                                    </p:animRot>
                                  </p:childTnLst>
                                </p:cTn>
                              </p:par>
                            </p:childTnLst>
                          </p:cTn>
                        </p:par>
                        <p:par>
                          <p:cTn id="85" fill="hold">
                            <p:stCondLst>
                              <p:cond delay="3000"/>
                            </p:stCondLst>
                            <p:childTnLst>
                              <p:par>
                                <p:cTn id="86" presetID="19" presetClass="exit" presetSubtype="10" fill="hold" nodeType="afterEffect">
                                  <p:stCondLst>
                                    <p:cond delay="0"/>
                                  </p:stCondLst>
                                  <p:childTnLst>
                                    <p:anim calcmode="lin" valueType="num">
                                      <p:cBhvr>
                                        <p:cTn id="87" dur="3000"/>
                                        <p:tgtEl>
                                          <p:spTgt spid="5"/>
                                        </p:tgtEl>
                                        <p:attrNameLst>
                                          <p:attrName>ppt_h</p:attrName>
                                        </p:attrNameLst>
                                      </p:cBhvr>
                                      <p:tavLst>
                                        <p:tav tm="0">
                                          <p:val>
                                            <p:strVal val="ppt_h"/>
                                          </p:val>
                                        </p:tav>
                                        <p:tav tm="100000">
                                          <p:val>
                                            <p:strVal val="ppt_h"/>
                                          </p:val>
                                        </p:tav>
                                      </p:tavLst>
                                    </p:anim>
                                    <p:anim calcmode="lin" valueType="num">
                                      <p:cBhvr>
                                        <p:cTn id="8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5"/>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7"/>
                                        </p:tgtEl>
                                        <p:attrNameLst>
                                          <p:attrName>ppt_h</p:attrName>
                                        </p:attrNameLst>
                                      </p:cBhvr>
                                      <p:tavLst>
                                        <p:tav tm="0">
                                          <p:val>
                                            <p:strVal val="ppt_h"/>
                                          </p:val>
                                        </p:tav>
                                        <p:tav tm="100000">
                                          <p:val>
                                            <p:strVal val="ppt_h"/>
                                          </p:val>
                                        </p:tav>
                                      </p:tavLst>
                                    </p:anim>
                                    <p:anim calcmode="lin" valueType="num">
                                      <p:cBhvr>
                                        <p:cTn id="9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7"/>
                                        </p:tgtEl>
                                        <p:attrNameLst>
                                          <p:attrName>style.visibility</p:attrName>
                                        </p:attrNameLst>
                                      </p:cBhvr>
                                      <p:to>
                                        <p:strVal val="hidden"/>
                                      </p:to>
                                    </p:set>
                                  </p:childTnLst>
                                </p:cTn>
                              </p:par>
                              <p:par>
                                <p:cTn id="94" presetID="19" presetClass="exit" presetSubtype="10" fill="hold" nodeType="withEffect">
                                  <p:stCondLst>
                                    <p:cond delay="0"/>
                                  </p:stCondLst>
                                  <p:childTnLst>
                                    <p:anim calcmode="lin" valueType="num">
                                      <p:cBhvr>
                                        <p:cTn id="95" dur="3000"/>
                                        <p:tgtEl>
                                          <p:spTgt spid="8"/>
                                        </p:tgtEl>
                                        <p:attrNameLst>
                                          <p:attrName>ppt_h</p:attrName>
                                        </p:attrNameLst>
                                      </p:cBhvr>
                                      <p:tavLst>
                                        <p:tav tm="0">
                                          <p:val>
                                            <p:strVal val="ppt_h"/>
                                          </p:val>
                                        </p:tav>
                                        <p:tav tm="100000">
                                          <p:val>
                                            <p:strVal val="ppt_h"/>
                                          </p:val>
                                        </p:tav>
                                      </p:tavLst>
                                    </p:anim>
                                    <p:anim calcmode="lin" valueType="num">
                                      <p:cBhvr>
                                        <p:cTn id="9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19" presetClass="exit" presetSubtype="10" fill="hold" nodeType="withEffect">
                                  <p:stCondLst>
                                    <p:cond delay="0"/>
                                  </p:stCondLst>
                                  <p:childTnLst>
                                    <p:anim calcmode="lin" valueType="num">
                                      <p:cBhvr>
                                        <p:cTn id="99" dur="3000"/>
                                        <p:tgtEl>
                                          <p:spTgt spid="9"/>
                                        </p:tgtEl>
                                        <p:attrNameLst>
                                          <p:attrName>ppt_h</p:attrName>
                                        </p:attrNameLst>
                                      </p:cBhvr>
                                      <p:tavLst>
                                        <p:tav tm="0">
                                          <p:val>
                                            <p:strVal val="ppt_h"/>
                                          </p:val>
                                        </p:tav>
                                        <p:tav tm="100000">
                                          <p:val>
                                            <p:strVal val="ppt_h"/>
                                          </p:val>
                                        </p:tav>
                                      </p:tavLst>
                                    </p:anim>
                                    <p:anim calcmode="lin" valueType="num">
                                      <p:cBhvr>
                                        <p:cTn id="10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0"/>
                                        </p:tgtEl>
                                        <p:attrNameLst>
                                          <p:attrName>ppt_h</p:attrName>
                                        </p:attrNameLst>
                                      </p:cBhvr>
                                      <p:tavLst>
                                        <p:tav tm="0">
                                          <p:val>
                                            <p:strVal val="ppt_h"/>
                                          </p:val>
                                        </p:tav>
                                        <p:tav tm="100000">
                                          <p:val>
                                            <p:strVal val="ppt_h"/>
                                          </p:val>
                                        </p:tav>
                                      </p:tavLst>
                                    </p:anim>
                                    <p:anim calcmode="lin" valueType="num">
                                      <p:cBhvr>
                                        <p:cTn id="10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0"/>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1"/>
                                        </p:tgtEl>
                                        <p:attrNameLst>
                                          <p:attrName>ppt_h</p:attrName>
                                        </p:attrNameLst>
                                      </p:cBhvr>
                                      <p:tavLst>
                                        <p:tav tm="0">
                                          <p:val>
                                            <p:strVal val="ppt_h"/>
                                          </p:val>
                                        </p:tav>
                                        <p:tav tm="100000">
                                          <p:val>
                                            <p:strVal val="ppt_h"/>
                                          </p:val>
                                        </p:tav>
                                      </p:tavLst>
                                    </p:anim>
                                    <p:anim calcmode="lin" valueType="num">
                                      <p:cBhvr>
                                        <p:cTn id="10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1"/>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2"/>
                                        </p:tgtEl>
                                        <p:attrNameLst>
                                          <p:attrName>ppt_h</p:attrName>
                                        </p:attrNameLst>
                                      </p:cBhvr>
                                      <p:tavLst>
                                        <p:tav tm="0">
                                          <p:val>
                                            <p:strVal val="ppt_h"/>
                                          </p:val>
                                        </p:tav>
                                        <p:tav tm="100000">
                                          <p:val>
                                            <p:strVal val="ppt_h"/>
                                          </p:val>
                                        </p:tav>
                                      </p:tavLst>
                                    </p:anim>
                                    <p:anim calcmode="lin" valueType="num">
                                      <p:cBhvr>
                                        <p:cTn id="11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2"/>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13"/>
                                        </p:tgtEl>
                                        <p:attrNameLst>
                                          <p:attrName>ppt_h</p:attrName>
                                        </p:attrNameLst>
                                      </p:cBhvr>
                                      <p:tavLst>
                                        <p:tav tm="0">
                                          <p:val>
                                            <p:strVal val="ppt_h"/>
                                          </p:val>
                                        </p:tav>
                                        <p:tav tm="100000">
                                          <p:val>
                                            <p:strVal val="ppt_h"/>
                                          </p:val>
                                        </p:tav>
                                      </p:tavLst>
                                    </p:anim>
                                    <p:anim calcmode="lin" valueType="num">
                                      <p:cBhvr>
                                        <p:cTn id="11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0-ppt_w/2"/>
                                          </p:val>
                                        </p:tav>
                                      </p:tavLst>
                                    </p:anim>
                                    <p:anim calcmode="lin" valueType="num">
                                      <p:cBhvr additive="base">
                                        <p:cTn id="120" dur="3000"/>
                                        <p:tgtEl>
                                          <p:spTgt spid="5"/>
                                        </p:tgtEl>
                                        <p:attrNameLst>
                                          <p:attrName>ppt_y</p:attrName>
                                        </p:attrNameLst>
                                      </p:cBhvr>
                                      <p:tavLst>
                                        <p:tav tm="0">
                                          <p:val>
                                            <p:strVal val="ppt_y"/>
                                          </p:val>
                                        </p:tav>
                                        <p:tav tm="100000">
                                          <p:val>
                                            <p:strVal val="ppt_y"/>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ppt_y"/>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ppt_y"/>
                                          </p:val>
                                        </p:tav>
                                      </p:tavLst>
                                    </p:anim>
                                    <p:set>
                                      <p:cBhvr>
                                        <p:cTn id="149" dur="1" fill="hold">
                                          <p:stCondLst>
                                            <p:cond delay="2999"/>
                                          </p:stCondLst>
                                        </p:cTn>
                                        <p:tgtEl>
                                          <p:spTgt spid="13"/>
                                        </p:tgtEl>
                                        <p:attrNameLst>
                                          <p:attrName>style.visibility</p:attrName>
                                        </p:attrNameLst>
                                      </p:cBhvr>
                                      <p:to>
                                        <p:strVal val="hidden"/>
                                      </p:to>
                                    </p:set>
                                  </p:childTnLst>
                                </p:cTn>
                              </p:par>
                              <p:par>
                                <p:cTn id="150" presetID="7" presetClass="entr" presetSubtype="2" fill="hold" nodeType="withEffect">
                                  <p:stCondLst>
                                    <p:cond delay="0"/>
                                  </p:stCondLst>
                                  <p:childTnLst>
                                    <p:set>
                                      <p:cBhvr>
                                        <p:cTn id="151" dur="1" fill="hold">
                                          <p:stCondLst>
                                            <p:cond delay="0"/>
                                          </p:stCondLst>
                                        </p:cTn>
                                        <p:tgtEl>
                                          <p:spTgt spid="15"/>
                                        </p:tgtEl>
                                        <p:attrNameLst>
                                          <p:attrName>style.visibility</p:attrName>
                                        </p:attrNameLst>
                                      </p:cBhvr>
                                      <p:to>
                                        <p:strVal val="visible"/>
                                      </p:to>
                                    </p:set>
                                    <p:anim calcmode="lin" valueType="num">
                                      <p:cBhvr additive="base">
                                        <p:cTn id="152" dur="3000" fill="hold"/>
                                        <p:tgtEl>
                                          <p:spTgt spid="15"/>
                                        </p:tgtEl>
                                        <p:attrNameLst>
                                          <p:attrName>ppt_x</p:attrName>
                                        </p:attrNameLst>
                                      </p:cBhvr>
                                      <p:tavLst>
                                        <p:tav tm="0">
                                          <p:val>
                                            <p:strVal val="1+#ppt_w/2"/>
                                          </p:val>
                                        </p:tav>
                                        <p:tav tm="100000">
                                          <p:val>
                                            <p:strVal val="#ppt_x"/>
                                          </p:val>
                                        </p:tav>
                                      </p:tavLst>
                                    </p:anim>
                                    <p:anim calcmode="lin" valueType="num">
                                      <p:cBhvr additive="base">
                                        <p:cTn id="153" dur="3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FF">
            <a:alpha val="82000"/>
          </a:srgbClr>
        </a:solidFill>
        <a:effectLst/>
      </p:bgPr>
    </p:bg>
    <p:spTree>
      <p:nvGrpSpPr>
        <p:cNvPr id="1" name=""/>
        <p:cNvGrpSpPr/>
        <p:nvPr/>
      </p:nvGrpSpPr>
      <p:grpSpPr>
        <a:xfrm>
          <a:off x="0" y="0"/>
          <a:ext cx="0" cy="0"/>
          <a:chOff x="0" y="0"/>
          <a:chExt cx="0" cy="0"/>
        </a:xfrm>
      </p:grpSpPr>
      <p:pic>
        <p:nvPicPr>
          <p:cNvPr id="51202" name="Picture 2" descr="http://wallpaperstock.net/siluetas-azules-wallpapers_38827_2560x16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checkerboard(across)">
                                      <p:cBhvr>
                                        <p:cTn id="7" dur="50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imagenes.4ever.eu/data/download/otros/siluetas,-arma,-aguila,-puesta-de-sol-anaranjada-174370.jpg"/>
          <p:cNvPicPr>
            <a:picLocks noChangeAspect="1" noChangeArrowheads="1"/>
          </p:cNvPicPr>
          <p:nvPr/>
        </p:nvPicPr>
        <p:blipFill>
          <a:blip r:embed="rId2"/>
          <a:srcRect/>
          <a:stretch>
            <a:fillRect/>
          </a:stretch>
        </p:blipFill>
        <p:spPr bwMode="auto">
          <a:xfrm>
            <a:off x="0" y="0"/>
            <a:ext cx="10111793"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3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4" name="Picture 2" descr="http://imagenes.4ever.eu/data/download/otros/siluetas,-arma,-aguila,-puesta-de-sol-anaranjada-174370.jpg"/>
          <p:cNvPicPr>
            <a:picLocks noChangeAspect="1" noChangeArrowheads="1"/>
          </p:cNvPicPr>
          <p:nvPr/>
        </p:nvPicPr>
        <p:blipFill>
          <a:blip r:embed="rId2"/>
          <a:srcRect/>
          <a:stretch>
            <a:fillRect/>
          </a:stretch>
        </p:blipFill>
        <p:spPr bwMode="auto">
          <a:xfrm>
            <a:off x="0" y="-142900"/>
            <a:ext cx="10072726" cy="7304050"/>
          </a:xfrm>
          <a:prstGeom prst="rect">
            <a:avLst/>
          </a:prstGeom>
          <a:noFill/>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8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6" presetClass="entr" presetSubtype="37"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3" descr="siluetas"/>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thumbs.dreamstime.com/t/siluetas-de-fot%C3%B3grafos-con-el-fondo-azul-37264005.jpg"/>
          <p:cNvPicPr>
            <a:picLocks noChangeAspect="1" noChangeArrowheads="1"/>
          </p:cNvPicPr>
          <p:nvPr/>
        </p:nvPicPr>
        <p:blipFill>
          <a:blip r:embed="rId2"/>
          <a:srcRect/>
          <a:stretch>
            <a:fillRect/>
          </a:stretch>
        </p:blipFill>
        <p:spPr bwMode="auto">
          <a:xfrm>
            <a:off x="0" y="0"/>
            <a:ext cx="9146254" cy="6858000"/>
          </a:xfrm>
          <a:prstGeom prst="rect">
            <a:avLst/>
          </a:prstGeom>
          <a:noFill/>
        </p:spPr>
      </p:pic>
      <p:sp>
        <p:nvSpPr>
          <p:cNvPr id="6" name="5 Cheurón"/>
          <p:cNvSpPr/>
          <p:nvPr/>
        </p:nvSpPr>
        <p:spPr>
          <a:xfrm rot="5400000">
            <a:off x="3286125" y="-3286125"/>
            <a:ext cx="2571750" cy="9144000"/>
          </a:xfrm>
          <a:prstGeom prst="chevron">
            <a:avLst>
              <a:gd name="adj" fmla="val 92747"/>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2964656" y="-2964656"/>
            <a:ext cx="3214688" cy="9144000"/>
          </a:xfrm>
          <a:prstGeom prst="chevron">
            <a:avLst>
              <a:gd name="adj" fmla="val 93891"/>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500437" y="1214438"/>
            <a:ext cx="2143125" cy="9144000"/>
          </a:xfrm>
          <a:prstGeom prst="chevron">
            <a:avLst>
              <a:gd name="adj" fmla="val 91753"/>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3250406" y="964407"/>
            <a:ext cx="2643187" cy="9144000"/>
          </a:xfrm>
          <a:prstGeom prst="chevron">
            <a:avLst>
              <a:gd name="adj" fmla="val 92474"/>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3571875" y="-3571875"/>
            <a:ext cx="2000250" cy="9144000"/>
          </a:xfrm>
          <a:prstGeom prst="chevron">
            <a:avLst>
              <a:gd name="adj" fmla="val 90476"/>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3750469" y="1464469"/>
            <a:ext cx="1643062" cy="9144000"/>
          </a:xfrm>
          <a:prstGeom prst="chevron">
            <a:avLst>
              <a:gd name="adj" fmla="val 87577"/>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2821781" y="535782"/>
            <a:ext cx="3500437" cy="9144000"/>
          </a:xfrm>
          <a:prstGeom prst="chevron">
            <a:avLst>
              <a:gd name="adj" fmla="val 93136"/>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3786187" y="-3786187"/>
            <a:ext cx="1571625" cy="9144000"/>
          </a:xfrm>
          <a:prstGeom prst="chevron">
            <a:avLst>
              <a:gd name="adj" fmla="val 89241"/>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3" presetClass="entr" presetSubtype="10"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blinds(horizontal)">
                                      <p:cBhvr>
                                        <p:cTn id="12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57346" name="Picture 2" descr="http://www.i-y-c.com/sites/default/files/images/005_112.jpg"/>
          <p:cNvPicPr>
            <a:picLocks noChangeAspect="1" noChangeArrowheads="1"/>
          </p:cNvPicPr>
          <p:nvPr/>
        </p:nvPicPr>
        <p:blipFill>
          <a:blip r:embed="rId2"/>
          <a:srcRect/>
          <a:stretch>
            <a:fillRect/>
          </a:stretch>
        </p:blipFill>
        <p:spPr bwMode="auto">
          <a:xfrm>
            <a:off x="-128600" y="0"/>
            <a:ext cx="9272600"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slide(fromBottom)">
                                      <p:cBhvr>
                                        <p:cTn id="7" dur="30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50178" name="Picture 2" descr="http://4.bp.blogspot.com/_IRmCgocLFZ8/TGSLwiXDjpI/AAAAAAAAA3U/0J4UoPESoWw/s1600/Ramadan_Coming_by_ademmm.jpg"/>
          <p:cNvPicPr>
            <a:picLocks noChangeAspect="1" noChangeArrowheads="1"/>
          </p:cNvPicPr>
          <p:nvPr/>
        </p:nvPicPr>
        <p:blipFill>
          <a:blip r:embed="rId2"/>
          <a:srcRect/>
          <a:stretch>
            <a:fillRect/>
          </a:stretch>
        </p:blipFill>
        <p:spPr bwMode="auto">
          <a:xfrm>
            <a:off x="-108217" y="0"/>
            <a:ext cx="9252217"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3000" fill="hold"/>
                                        <p:tgtEl>
                                          <p:spTgt spid="5017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50178"/>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50178"/>
                                        </p:tgtEl>
                                        <p:attrNameLst>
                                          <p:attrName>ppt_y</p:attrName>
                                        </p:attrNameLst>
                                      </p:cBhvr>
                                      <p:tavLst>
                                        <p:tav tm="0">
                                          <p:val>
                                            <p:strVal val="#ppt_y"/>
                                          </p:val>
                                        </p:tav>
                                        <p:tav tm="100000">
                                          <p:val>
                                            <p:strVal val="#ppt_y"/>
                                          </p:val>
                                        </p:tav>
                                      </p:tavLst>
                                    </p:anim>
                                    <p:animEffect transition="in" filter="fade">
                                      <p:cBhvr>
                                        <p:cTn id="10" dur="30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7356" y="1357298"/>
            <a:ext cx="6000792" cy="4154984"/>
          </a:xfrm>
          <a:prstGeom prst="rect">
            <a:avLst/>
          </a:prstGeom>
        </p:spPr>
        <p:txBody>
          <a:bodyPr wrap="square">
            <a:spAutoFit/>
          </a:bodyPr>
          <a:lstStyle/>
          <a:p>
            <a:pPr algn="ctr"/>
            <a:r>
              <a:rPr lang="es-ES" sz="2400" b="1" i="1" dirty="0" smtClean="0">
                <a:solidFill>
                  <a:srgbClr val="92D050"/>
                </a:solidFill>
              </a:rPr>
              <a:t>El mejor momento del día para tomar estas fotos es o bien al amanecer o al atardecer. También podemos servirnos de otros elementos externos como una hoguera, la nieve o la niebla, que funcionarán como fuentes de luz. Para lograr una buen exposición te recomendamos que hagas el enfoque manual o que tomes la foto con el diafragma lo más cerrado posible para lograr una gran profundidad de campo</a:t>
            </a:r>
            <a:r>
              <a:rPr lang="es-ES" sz="2400" dirty="0" smtClean="0"/>
              <a:t>.</a:t>
            </a:r>
            <a:r>
              <a:rPr lang="es-ES" dirty="0" smtClean="0"/>
              <a:t> </a:t>
            </a:r>
            <a:endParaRPr lang="es-ES" dirty="0"/>
          </a:p>
        </p:txBody>
      </p:sp>
      <p:sp>
        <p:nvSpPr>
          <p:cNvPr id="3"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4" descr="pc12"/>
          <p:cNvPicPr>
            <a:picLocks noChangeAspect="1" noChangeArrowheads="1" noCrop="1"/>
          </p:cNvPicPr>
          <p:nvPr/>
        </p:nvPicPr>
        <p:blipFill>
          <a:blip r:embed="rId3"/>
          <a:srcRect/>
          <a:stretch>
            <a:fillRect/>
          </a:stretch>
        </p:blipFill>
        <p:spPr bwMode="auto">
          <a:xfrm>
            <a:off x="0" y="5899150"/>
            <a:ext cx="788987" cy="958850"/>
          </a:xfrm>
          <a:prstGeom prst="rect">
            <a:avLst/>
          </a:prstGeom>
          <a:noFill/>
          <a:ln w="9525">
            <a:noFill/>
            <a:miter lim="800000"/>
            <a:headEnd/>
            <a:tailEnd/>
          </a:ln>
        </p:spPr>
      </p:pic>
    </p:spTree>
  </p:cSld>
  <p:clrMapOvr>
    <a:masterClrMapping/>
  </p:clrMapOvr>
  <p:transition spd="med" advTm="24000">
    <p:fade/>
    <p:sndAc>
      <p:stSnd>
        <p:snd r:embed="rId2" name="04 - sibon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55" presetClass="entr" presetSubtype="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2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16" dur="2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17" dur="2000"/>
                                        <p:tgtEl>
                                          <p:spTgt spid="2">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pixabay.com/static/uploads/photo/2015/04/12/00/38/family-718359_640.jpg"/>
          <p:cNvPicPr>
            <a:picLocks noChangeAspect="1" noChangeArrowheads="1"/>
          </p:cNvPicPr>
          <p:nvPr/>
        </p:nvPicPr>
        <p:blipFill>
          <a:blip r:embed="rId2"/>
          <a:srcRect/>
          <a:stretch>
            <a:fillRect/>
          </a:stretch>
        </p:blipFill>
        <p:spPr bwMode="auto">
          <a:xfrm>
            <a:off x="1000100" y="-214338"/>
            <a:ext cx="7072337" cy="7072338"/>
          </a:xfrm>
          <a:prstGeom prst="rect">
            <a:avLst/>
          </a:prstGeom>
          <a:noFill/>
        </p:spPr>
      </p:pic>
      <p:sp>
        <p:nvSpPr>
          <p:cNvPr id="5" name="4 Rectángulo"/>
          <p:cNvSpPr/>
          <p:nvPr/>
        </p:nvSpPr>
        <p:spPr>
          <a:xfrm flipH="1">
            <a:off x="0" y="0"/>
            <a:ext cx="900113"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642910" y="0"/>
            <a:ext cx="428628"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8001022" y="0"/>
            <a:ext cx="642943"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8572527" y="0"/>
            <a:ext cx="571472"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noticieromarmenor.com/images/MarMenor_Otros/ToroOsborn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rot="2191837">
            <a:off x="-412750" y="1397000"/>
            <a:ext cx="4754563" cy="1825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9246806">
            <a:off x="-463550" y="5199063"/>
            <a:ext cx="4684713" cy="20002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9153358">
            <a:off x="5141913" y="1447800"/>
            <a:ext cx="4495800" cy="1698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3444277">
            <a:off x="5245100" y="5097463"/>
            <a:ext cx="4492625" cy="18573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2191837">
            <a:off x="-379413" y="1643063"/>
            <a:ext cx="4384676" cy="19208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9246806">
            <a:off x="-412750" y="5029200"/>
            <a:ext cx="4283075" cy="18415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153358">
            <a:off x="5491163" y="1655763"/>
            <a:ext cx="4068762" cy="15557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13444277">
            <a:off x="5662613" y="4929188"/>
            <a:ext cx="3976687" cy="18573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2191837">
            <a:off x="-334963" y="1908175"/>
            <a:ext cx="4065588" cy="16510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19246806">
            <a:off x="-338138" y="4778375"/>
            <a:ext cx="3940176" cy="1952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19153358">
            <a:off x="5786438" y="1787525"/>
            <a:ext cx="3759200" cy="16827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13444277">
            <a:off x="5973763" y="4759325"/>
            <a:ext cx="3646487" cy="16668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par>
                                <p:cTn id="89" presetID="53" presetClass="entr" presetSubtype="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5000" fill="hold"/>
                                        <p:tgtEl>
                                          <p:spTgt spid="18"/>
                                        </p:tgtEl>
                                        <p:attrNameLst>
                                          <p:attrName>ppt_w</p:attrName>
                                        </p:attrNameLst>
                                      </p:cBhvr>
                                      <p:tavLst>
                                        <p:tav tm="0">
                                          <p:val>
                                            <p:fltVal val="0"/>
                                          </p:val>
                                        </p:tav>
                                        <p:tav tm="100000">
                                          <p:val>
                                            <p:strVal val="#ppt_w"/>
                                          </p:val>
                                        </p:tav>
                                      </p:tavLst>
                                    </p:anim>
                                    <p:anim calcmode="lin" valueType="num">
                                      <p:cBhvr>
                                        <p:cTn id="92" dur="5000" fill="hold"/>
                                        <p:tgtEl>
                                          <p:spTgt spid="18"/>
                                        </p:tgtEl>
                                        <p:attrNameLst>
                                          <p:attrName>ppt_h</p:attrName>
                                        </p:attrNameLst>
                                      </p:cBhvr>
                                      <p:tavLst>
                                        <p:tav tm="0">
                                          <p:val>
                                            <p:fltVal val="0"/>
                                          </p:val>
                                        </p:tav>
                                        <p:tav tm="100000">
                                          <p:val>
                                            <p:strVal val="#ppt_h"/>
                                          </p:val>
                                        </p:tav>
                                      </p:tavLst>
                                    </p:anim>
                                    <p:animEffect transition="in" filter="fade">
                                      <p:cBhvr>
                                        <p:cTn id="93" dur="5000"/>
                                        <p:tgtEl>
                                          <p:spTgt spid="18"/>
                                        </p:tgtEl>
                                      </p:cBhvr>
                                    </p:animEffect>
                                  </p:childTnLst>
                                </p:cTn>
                              </p:par>
                            </p:childTnLst>
                          </p:cTn>
                        </p:par>
                        <p:par>
                          <p:cTn id="94" fill="hold">
                            <p:stCondLst>
                              <p:cond delay="5000"/>
                            </p:stCondLst>
                            <p:childTnLst>
                              <p:par>
                                <p:cTn id="95" presetID="2" presetClass="exit" presetSubtype="6" fill="hold" nodeType="afterEffect">
                                  <p:stCondLst>
                                    <p:cond delay="0"/>
                                  </p:stCondLst>
                                  <p:childTnLst>
                                    <p:anim calcmode="lin" valueType="num">
                                      <p:cBhvr additive="base">
                                        <p:cTn id="96" dur="3000"/>
                                        <p:tgtEl>
                                          <p:spTgt spid="6"/>
                                        </p:tgtEl>
                                        <p:attrNameLst>
                                          <p:attrName>ppt_x</p:attrName>
                                        </p:attrNameLst>
                                      </p:cBhvr>
                                      <p:tavLst>
                                        <p:tav tm="0">
                                          <p:val>
                                            <p:strVal val="ppt_x"/>
                                          </p:val>
                                        </p:tav>
                                        <p:tav tm="100000">
                                          <p:val>
                                            <p:strVal val="1+ppt_w/2"/>
                                          </p:val>
                                        </p:tav>
                                      </p:tavLst>
                                    </p:anim>
                                    <p:anim calcmode="lin" valueType="num">
                                      <p:cBhvr additive="base">
                                        <p:cTn id="97" dur="3000"/>
                                        <p:tgtEl>
                                          <p:spTgt spid="6"/>
                                        </p:tgtEl>
                                        <p:attrNameLst>
                                          <p:attrName>ppt_y</p:attrName>
                                        </p:attrNameLst>
                                      </p:cBhvr>
                                      <p:tavLst>
                                        <p:tav tm="0">
                                          <p:val>
                                            <p:strVal val="ppt_y"/>
                                          </p:val>
                                        </p:tav>
                                        <p:tav tm="100000">
                                          <p:val>
                                            <p:strVal val="1+ppt_h/2"/>
                                          </p:val>
                                        </p:tav>
                                      </p:tavLst>
                                    </p:anim>
                                    <p:set>
                                      <p:cBhvr>
                                        <p:cTn id="98" dur="1" fill="hold">
                                          <p:stCondLst>
                                            <p:cond delay="2999"/>
                                          </p:stCondLst>
                                        </p:cTn>
                                        <p:tgtEl>
                                          <p:spTgt spid="6"/>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1+ppt_w/2"/>
                                          </p:val>
                                        </p:tav>
                                      </p:tavLst>
                                    </p:anim>
                                    <p:anim calcmode="lin" valueType="num">
                                      <p:cBhvr additive="base">
                                        <p:cTn id="101" dur="3000"/>
                                        <p:tgtEl>
                                          <p:spTgt spid="10"/>
                                        </p:tgtEl>
                                        <p:attrNameLst>
                                          <p:attrName>ppt_y</p:attrName>
                                        </p:attrNameLst>
                                      </p:cBhvr>
                                      <p:tavLst>
                                        <p:tav tm="0">
                                          <p:val>
                                            <p:strVal val="ppt_y"/>
                                          </p:val>
                                        </p:tav>
                                        <p:tav tm="100000">
                                          <p:val>
                                            <p:strVal val="1+ppt_h/2"/>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4"/>
                                        </p:tgtEl>
                                        <p:attrNameLst>
                                          <p:attrName>ppt_x</p:attrName>
                                        </p:attrNameLst>
                                      </p:cBhvr>
                                      <p:tavLst>
                                        <p:tav tm="0">
                                          <p:val>
                                            <p:strVal val="ppt_x"/>
                                          </p:val>
                                        </p:tav>
                                        <p:tav tm="100000">
                                          <p:val>
                                            <p:strVal val="1+ppt_w/2"/>
                                          </p:val>
                                        </p:tav>
                                      </p:tavLst>
                                    </p:anim>
                                    <p:anim calcmode="lin" valueType="num">
                                      <p:cBhvr additive="base">
                                        <p:cTn id="105" dur="3000"/>
                                        <p:tgtEl>
                                          <p:spTgt spid="14"/>
                                        </p:tgtEl>
                                        <p:attrNameLst>
                                          <p:attrName>ppt_y</p:attrName>
                                        </p:attrNameLst>
                                      </p:cBhvr>
                                      <p:tavLst>
                                        <p:tav tm="0">
                                          <p:val>
                                            <p:strVal val="ppt_y"/>
                                          </p:val>
                                        </p:tav>
                                        <p:tav tm="100000">
                                          <p:val>
                                            <p:strVal val="1+ppt_h/2"/>
                                          </p:val>
                                        </p:tav>
                                      </p:tavLst>
                                    </p:anim>
                                    <p:set>
                                      <p:cBhvr>
                                        <p:cTn id="106" dur="1" fill="hold">
                                          <p:stCondLst>
                                            <p:cond delay="2999"/>
                                          </p:stCondLst>
                                        </p:cTn>
                                        <p:tgtEl>
                                          <p:spTgt spid="14"/>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0-ppt_w/2"/>
                                          </p:val>
                                        </p:tav>
                                      </p:tavLst>
                                    </p:anim>
                                    <p:anim calcmode="lin" valueType="num">
                                      <p:cBhvr additive="base">
                                        <p:cTn id="109" dur="3000"/>
                                        <p:tgtEl>
                                          <p:spTgt spid="8"/>
                                        </p:tgtEl>
                                        <p:attrNameLst>
                                          <p:attrName>ppt_y</p:attrName>
                                        </p:attrNameLst>
                                      </p:cBhvr>
                                      <p:tavLst>
                                        <p:tav tm="0">
                                          <p:val>
                                            <p:strVal val="ppt_y"/>
                                          </p:val>
                                        </p:tav>
                                        <p:tav tm="100000">
                                          <p:val>
                                            <p:strVal val="1+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0-ppt_w/2"/>
                                          </p:val>
                                        </p:tav>
                                      </p:tavLst>
                                    </p:anim>
                                    <p:anim calcmode="lin" valueType="num">
                                      <p:cBhvr additive="base">
                                        <p:cTn id="113" dur="3000"/>
                                        <p:tgtEl>
                                          <p:spTgt spid="12"/>
                                        </p:tgtEl>
                                        <p:attrNameLst>
                                          <p:attrName>ppt_y</p:attrName>
                                        </p:attrNameLst>
                                      </p:cBhvr>
                                      <p:tavLst>
                                        <p:tav tm="0">
                                          <p:val>
                                            <p:strVal val="ppt_y"/>
                                          </p:val>
                                        </p:tav>
                                        <p:tav tm="100000">
                                          <p:val>
                                            <p:strVal val="1+ppt_h/2"/>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16"/>
                                        </p:tgtEl>
                                        <p:attrNameLst>
                                          <p:attrName>ppt_x</p:attrName>
                                        </p:attrNameLst>
                                      </p:cBhvr>
                                      <p:tavLst>
                                        <p:tav tm="0">
                                          <p:val>
                                            <p:strVal val="ppt_x"/>
                                          </p:val>
                                        </p:tav>
                                        <p:tav tm="100000">
                                          <p:val>
                                            <p:strVal val="0-ppt_w/2"/>
                                          </p:val>
                                        </p:tav>
                                      </p:tavLst>
                                    </p:anim>
                                    <p:anim calcmode="lin" valueType="num">
                                      <p:cBhvr additive="base">
                                        <p:cTn id="117" dur="3000"/>
                                        <p:tgtEl>
                                          <p:spTgt spid="16"/>
                                        </p:tgtEl>
                                        <p:attrNameLst>
                                          <p:attrName>ppt_y</p:attrName>
                                        </p:attrNameLst>
                                      </p:cBhvr>
                                      <p:tavLst>
                                        <p:tav tm="0">
                                          <p:val>
                                            <p:strVal val="ppt_y"/>
                                          </p:val>
                                        </p:tav>
                                        <p:tav tm="100000">
                                          <p:val>
                                            <p:strVal val="1+ppt_h/2"/>
                                          </p:val>
                                        </p:tav>
                                      </p:tavLst>
                                    </p:anim>
                                    <p:set>
                                      <p:cBhvr>
                                        <p:cTn id="118" dur="1" fill="hold">
                                          <p:stCondLst>
                                            <p:cond delay="2999"/>
                                          </p:stCondLst>
                                        </p:cTn>
                                        <p:tgtEl>
                                          <p:spTgt spid="16"/>
                                        </p:tgtEl>
                                        <p:attrNameLst>
                                          <p:attrName>style.visibility</p:attrName>
                                        </p:attrNameLst>
                                      </p:cBhvr>
                                      <p:to>
                                        <p:strVal val="hidden"/>
                                      </p:to>
                                    </p:set>
                                  </p:childTnLst>
                                </p:cTn>
                              </p:par>
                              <p:par>
                                <p:cTn id="119" presetID="2" presetClass="exit" presetSubtype="3" fill="hold" nodeType="withEffect">
                                  <p:stCondLst>
                                    <p:cond delay="0"/>
                                  </p:stCondLst>
                                  <p:childTnLst>
                                    <p:anim calcmode="lin" valueType="num">
                                      <p:cBhvr additive="base">
                                        <p:cTn id="120" dur="3000"/>
                                        <p:tgtEl>
                                          <p:spTgt spid="7"/>
                                        </p:tgtEl>
                                        <p:attrNameLst>
                                          <p:attrName>ppt_x</p:attrName>
                                        </p:attrNameLst>
                                      </p:cBhvr>
                                      <p:tavLst>
                                        <p:tav tm="0">
                                          <p:val>
                                            <p:strVal val="ppt_x"/>
                                          </p:val>
                                        </p:tav>
                                        <p:tav tm="100000">
                                          <p:val>
                                            <p:strVal val="1+ppt_w/2"/>
                                          </p:val>
                                        </p:tav>
                                      </p:tavLst>
                                    </p:anim>
                                    <p:anim calcmode="lin" valueType="num">
                                      <p:cBhvr additive="base">
                                        <p:cTn id="121" dur="3000"/>
                                        <p:tgtEl>
                                          <p:spTgt spid="7"/>
                                        </p:tgtEl>
                                        <p:attrNameLst>
                                          <p:attrName>ppt_y</p:attrName>
                                        </p:attrNameLst>
                                      </p:cBhvr>
                                      <p:tavLst>
                                        <p:tav tm="0">
                                          <p:val>
                                            <p:strVal val="ppt_y"/>
                                          </p:val>
                                        </p:tav>
                                        <p:tav tm="100000">
                                          <p:val>
                                            <p:strVal val="0-ppt_h/2"/>
                                          </p:val>
                                        </p:tav>
                                      </p:tavLst>
                                    </p:anim>
                                    <p:set>
                                      <p:cBhvr>
                                        <p:cTn id="122" dur="1" fill="hold">
                                          <p:stCondLst>
                                            <p:cond delay="2999"/>
                                          </p:stCondLst>
                                        </p:cTn>
                                        <p:tgtEl>
                                          <p:spTgt spid="7"/>
                                        </p:tgtEl>
                                        <p:attrNameLst>
                                          <p:attrName>style.visibility</p:attrName>
                                        </p:attrNameLst>
                                      </p:cBhvr>
                                      <p:to>
                                        <p:strVal val="hidden"/>
                                      </p:to>
                                    </p:set>
                                  </p:childTnLst>
                                </p:cTn>
                              </p:par>
                              <p:par>
                                <p:cTn id="123" presetID="2" presetClass="exit" presetSubtype="3" fill="hold"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1+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3" fill="hold"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0-ppt_h/2"/>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9" fill="hold" nodeType="withEffect">
                                  <p:stCondLst>
                                    <p:cond delay="0"/>
                                  </p:stCondLst>
                                  <p:childTnLst>
                                    <p:anim calcmode="lin" valueType="num">
                                      <p:cBhvr additive="base">
                                        <p:cTn id="132" dur="3000"/>
                                        <p:tgtEl>
                                          <p:spTgt spid="9"/>
                                        </p:tgtEl>
                                        <p:attrNameLst>
                                          <p:attrName>ppt_x</p:attrName>
                                        </p:attrNameLst>
                                      </p:cBhvr>
                                      <p:tavLst>
                                        <p:tav tm="0">
                                          <p:val>
                                            <p:strVal val="ppt_x"/>
                                          </p:val>
                                        </p:tav>
                                        <p:tav tm="100000">
                                          <p:val>
                                            <p:strVal val="0-ppt_w/2"/>
                                          </p:val>
                                        </p:tav>
                                      </p:tavLst>
                                    </p:anim>
                                    <p:anim calcmode="lin" valueType="num">
                                      <p:cBhvr additive="base">
                                        <p:cTn id="133" dur="3000"/>
                                        <p:tgtEl>
                                          <p:spTgt spid="9"/>
                                        </p:tgtEl>
                                        <p:attrNameLst>
                                          <p:attrName>ppt_y</p:attrName>
                                        </p:attrNameLst>
                                      </p:cBhvr>
                                      <p:tavLst>
                                        <p:tav tm="0">
                                          <p:val>
                                            <p:strVal val="ppt_y"/>
                                          </p:val>
                                        </p:tav>
                                        <p:tav tm="100000">
                                          <p:val>
                                            <p:strVal val="0-ppt_h/2"/>
                                          </p:val>
                                        </p:tav>
                                      </p:tavLst>
                                    </p:anim>
                                    <p:set>
                                      <p:cBhvr>
                                        <p:cTn id="134" dur="1" fill="hold">
                                          <p:stCondLst>
                                            <p:cond delay="2999"/>
                                          </p:stCondLst>
                                        </p:cTn>
                                        <p:tgtEl>
                                          <p:spTgt spid="9"/>
                                        </p:tgtEl>
                                        <p:attrNameLst>
                                          <p:attrName>style.visibility</p:attrName>
                                        </p:attrNameLst>
                                      </p:cBhvr>
                                      <p:to>
                                        <p:strVal val="hidden"/>
                                      </p:to>
                                    </p:set>
                                  </p:childTnLst>
                                </p:cTn>
                              </p:par>
                              <p:par>
                                <p:cTn id="135" presetID="2" presetClass="exit" presetSubtype="9" fill="hold" nodeType="withEffect">
                                  <p:stCondLst>
                                    <p:cond delay="0"/>
                                  </p:stCondLst>
                                  <p:childTnLst>
                                    <p:anim calcmode="lin" valueType="num">
                                      <p:cBhvr additive="base">
                                        <p:cTn id="136" dur="3000"/>
                                        <p:tgtEl>
                                          <p:spTgt spid="13"/>
                                        </p:tgtEl>
                                        <p:attrNameLst>
                                          <p:attrName>ppt_x</p:attrName>
                                        </p:attrNameLst>
                                      </p:cBhvr>
                                      <p:tavLst>
                                        <p:tav tm="0">
                                          <p:val>
                                            <p:strVal val="ppt_x"/>
                                          </p:val>
                                        </p:tav>
                                        <p:tav tm="100000">
                                          <p:val>
                                            <p:strVal val="0-ppt_w/2"/>
                                          </p:val>
                                        </p:tav>
                                      </p:tavLst>
                                    </p:anim>
                                    <p:anim calcmode="lin" valueType="num">
                                      <p:cBhvr additive="base">
                                        <p:cTn id="137" dur="3000"/>
                                        <p:tgtEl>
                                          <p:spTgt spid="13"/>
                                        </p:tgtEl>
                                        <p:attrNameLst>
                                          <p:attrName>ppt_y</p:attrName>
                                        </p:attrNameLst>
                                      </p:cBhvr>
                                      <p:tavLst>
                                        <p:tav tm="0">
                                          <p:val>
                                            <p:strVal val="ppt_y"/>
                                          </p:val>
                                        </p:tav>
                                        <p:tav tm="100000">
                                          <p:val>
                                            <p:strVal val="0-ppt_h/2"/>
                                          </p:val>
                                        </p:tav>
                                      </p:tavLst>
                                    </p:anim>
                                    <p:set>
                                      <p:cBhvr>
                                        <p:cTn id="138" dur="1" fill="hold">
                                          <p:stCondLst>
                                            <p:cond delay="2999"/>
                                          </p:stCondLst>
                                        </p:cTn>
                                        <p:tgtEl>
                                          <p:spTgt spid="13"/>
                                        </p:tgtEl>
                                        <p:attrNameLst>
                                          <p:attrName>style.visibility</p:attrName>
                                        </p:attrNameLst>
                                      </p:cBhvr>
                                      <p:to>
                                        <p:strVal val="hidden"/>
                                      </p:to>
                                    </p:set>
                                  </p:childTnLst>
                                </p:cTn>
                              </p:par>
                              <p:par>
                                <p:cTn id="139" presetID="2" presetClass="exit" presetSubtype="9" fill="hold"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i-y-c.com/sites/default/files/images/005_11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0" y="0"/>
            <a:ext cx="4714875" cy="6858000"/>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4714875" y="0"/>
            <a:ext cx="4429125" cy="6858000"/>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411413" y="0"/>
            <a:ext cx="4500562" cy="3429000"/>
          </a:xfrm>
          <a:prstGeom prst="flowChartMerg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flipV="1">
            <a:off x="2357438" y="3357563"/>
            <a:ext cx="4643437" cy="3500437"/>
          </a:xfrm>
          <a:prstGeom prst="flowChartMerg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0"/>
            <a:ext cx="2428875" cy="3357563"/>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438525"/>
            <a:ext cx="2286000" cy="3419475"/>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6929438" y="0"/>
            <a:ext cx="2214562" cy="3357563"/>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6929438" y="3438525"/>
            <a:ext cx="2214562" cy="3419475"/>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136339"/>
            <a:ext cx="4572000" cy="2862322"/>
          </a:xfrm>
          <a:prstGeom prst="rect">
            <a:avLst/>
          </a:prstGeom>
        </p:spPr>
        <p:txBody>
          <a:bodyPr>
            <a:spAutoFit/>
          </a:bodyPr>
          <a:lstStyle/>
          <a:p>
            <a:pPr algn="ctr"/>
            <a:r>
              <a:rPr lang="es-ES" sz="2000" b="1" i="1" dirty="0" smtClean="0">
                <a:solidFill>
                  <a:srgbClr val="92D050"/>
                </a:solidFill>
              </a:rPr>
              <a:t>De lo que se trata es de que el objeto/sujeto quede totalmente subexpuesto, es decir, totalmente negra, por lo tanto necesitamos que el exposímetro mida la luz por fuera de la figura. Apaga el flash de la cámara y sitúate de forma tal que el elemento principal se coloque en la zona de penumbra. </a:t>
            </a:r>
            <a:endParaRPr lang="es-ES" sz="2000" b="1" i="1" dirty="0">
              <a:solidFill>
                <a:srgbClr val="92D050"/>
              </a:solidFill>
            </a:endParaRPr>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4" descr="pc12"/>
          <p:cNvPicPr>
            <a:picLocks noChangeAspect="1" noChangeArrowheads="1" noCrop="1"/>
          </p:cNvPicPr>
          <p:nvPr/>
        </p:nvPicPr>
        <p:blipFill>
          <a:blip r:embed="rId2"/>
          <a:srcRect/>
          <a:stretch>
            <a:fillRect/>
          </a:stretch>
        </p:blipFill>
        <p:spPr bwMode="auto">
          <a:xfrm>
            <a:off x="285720" y="5899150"/>
            <a:ext cx="788987" cy="958850"/>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2000" fill="hold"/>
                                        <p:tgtEl>
                                          <p:spTgt spid="2">
                                            <p:txEl>
                                              <p:pRg st="0" end="0"/>
                                            </p:txEl>
                                          </p:spTgt>
                                        </p:tgtEl>
                                        <p:attrNameLst>
                                          <p:attrName>ppt_h</p:attrName>
                                        </p:attrNameLst>
                                      </p:cBhvr>
                                      <p:tavLst>
                                        <p:tav tm="0">
                                          <p:val>
                                            <p:strVal val="#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9" descr="imagenes"/>
          <p:cNvPicPr>
            <a:picLocks noChangeAspect="1" noChangeArrowheads="1"/>
          </p:cNvPicPr>
          <p:nvPr/>
        </p:nvPicPr>
        <p:blipFill>
          <a:blip r:embed="rId2"/>
          <a:srcRect/>
          <a:stretch>
            <a:fillRect/>
          </a:stretch>
        </p:blipFill>
        <p:spPr bwMode="auto">
          <a:xfrm>
            <a:off x="0" y="0"/>
            <a:ext cx="9172907" cy="6858000"/>
          </a:xfrm>
          <a:prstGeom prst="rect">
            <a:avLst/>
          </a:prstGeom>
          <a:noFill/>
        </p:spPr>
      </p:pic>
      <p:sp>
        <p:nvSpPr>
          <p:cNvPr id="7" name="6 Luna"/>
          <p:cNvSpPr/>
          <p:nvPr/>
        </p:nvSpPr>
        <p:spPr>
          <a:xfrm rot="16200000">
            <a:off x="3143250" y="-2214562"/>
            <a:ext cx="3286125" cy="7715250"/>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6200000" flipH="1">
            <a:off x="2928937" y="1214438"/>
            <a:ext cx="3571875" cy="7715250"/>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6200000">
            <a:off x="3357563" y="-2357438"/>
            <a:ext cx="2857500" cy="7572375"/>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6200000" flipH="1">
            <a:off x="3250407" y="1464469"/>
            <a:ext cx="3071812" cy="7715250"/>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16200000">
            <a:off x="3607594" y="-2464594"/>
            <a:ext cx="2428875" cy="7358063"/>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6200000" flipH="1">
            <a:off x="3429000" y="1714501"/>
            <a:ext cx="2643187" cy="7643812"/>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16200000">
            <a:off x="3714750" y="-2643187"/>
            <a:ext cx="2071688" cy="7358062"/>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16200000" flipH="1">
            <a:off x="3643313" y="1928813"/>
            <a:ext cx="2214562" cy="7643812"/>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6" presetClass="entr" presetSubtype="3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circle(out)">
                                      <p:cBhvr>
                                        <p:cTn id="63" dur="5000"/>
                                        <p:tgtEl>
                                          <p:spTgt spid="15"/>
                                        </p:tgtEl>
                                      </p:cBhvr>
                                    </p:animEffect>
                                  </p:childTnLst>
                                </p:cTn>
                              </p:par>
                            </p:childTnLst>
                          </p:cTn>
                        </p:par>
                        <p:par>
                          <p:cTn id="64" fill="hold">
                            <p:stCondLst>
                              <p:cond delay="5000"/>
                            </p:stCondLst>
                            <p:childTnLst>
                              <p:par>
                                <p:cTn id="65" presetID="2" presetClass="exit" presetSubtype="4" fill="hold"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ppt_x"/>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0-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0-ppt_h/2"/>
                                          </p:val>
                                        </p:tav>
                                      </p:tavLst>
                                    </p:anim>
                                    <p:set>
                                      <p:cBhvr>
                                        <p:cTn id="96"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0" name="Picture 2" descr="http://revistaweb.es/imagenes/siluetas-al-atardecer-samura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3"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1850232" y="940594"/>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4999038" y="938212"/>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1735931" y="4033044"/>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4931569" y="4085431"/>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5518150"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6069497" y="229939"/>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778669" y="226218"/>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378745" y="4288631"/>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878682" y="4717256"/>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5359400"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5930900" y="4865688"/>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143250" y="2000250"/>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upload.wikimedia.org/wikipedia/commons/thumb/5/52/Silhouettes_of_two_Phalacrocorax_auritus.jpg/1280px-Silhouettes_of_two_Phalacrocorax_auritus.jpg"/>
          <p:cNvPicPr>
            <a:picLocks noChangeAspect="1" noChangeArrowheads="1"/>
          </p:cNvPicPr>
          <p:nvPr/>
        </p:nvPicPr>
        <p:blipFill>
          <a:blip r:embed="rId2"/>
          <a:srcRect/>
          <a:stretch>
            <a:fillRect/>
          </a:stretch>
        </p:blipFill>
        <p:spPr bwMode="auto">
          <a:xfrm>
            <a:off x="-357254" y="0"/>
            <a:ext cx="9501254" cy="6858000"/>
          </a:xfrm>
          <a:prstGeom prst="rect">
            <a:avLst/>
          </a:prstGeom>
          <a:noFill/>
        </p:spPr>
      </p:pic>
      <p:sp>
        <p:nvSpPr>
          <p:cNvPr id="5" name="4 Rectángulo"/>
          <p:cNvSpPr/>
          <p:nvPr/>
        </p:nvSpPr>
        <p:spPr>
          <a:xfrm>
            <a:off x="428625" y="3143250"/>
            <a:ext cx="821531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428625" y="3429000"/>
            <a:ext cx="8215313"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143000" y="2928938"/>
            <a:ext cx="7072313"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285875" y="3643313"/>
            <a:ext cx="707231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571625" y="2643188"/>
            <a:ext cx="6357938"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571625" y="3857625"/>
            <a:ext cx="6357938"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857375" y="4071938"/>
            <a:ext cx="564356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785938" y="2357438"/>
            <a:ext cx="5715000"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2571750" y="2071688"/>
            <a:ext cx="442912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2500313" y="4286250"/>
            <a:ext cx="4572000"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3214688" y="1857375"/>
            <a:ext cx="3143250"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000375" y="4500563"/>
            <a:ext cx="357187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3786188" y="1643063"/>
            <a:ext cx="1857375"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75" y="4714875"/>
            <a:ext cx="242887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071938" y="1428750"/>
            <a:ext cx="1357312"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4000500" y="4929188"/>
            <a:ext cx="164306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ppt_x"/>
                                          </p:val>
                                        </p:tav>
                                        <p:tav tm="100000">
                                          <p:val>
                                            <p:strVal val="#ppt_x"/>
                                          </p:val>
                                        </p:tav>
                                      </p:tavLst>
                                    </p:anim>
                                    <p:anim calcmode="lin" valueType="num">
                                      <p:cBhvr additive="base">
                                        <p:cTn id="68" dur="3000" fill="hold"/>
                                        <p:tgtEl>
                                          <p:spTgt spid="21"/>
                                        </p:tgtEl>
                                        <p:attrNameLst>
                                          <p:attrName>ppt_y</p:attrName>
                                        </p:attrNameLst>
                                      </p:cBhvr>
                                      <p:tavLst>
                                        <p:tav tm="0">
                                          <p:val>
                                            <p:strVal val="0-#ppt_h/2"/>
                                          </p:val>
                                        </p:tav>
                                        <p:tav tm="100000">
                                          <p:val>
                                            <p:strVal val="#ppt_y"/>
                                          </p:val>
                                        </p:tav>
                                      </p:tavLst>
                                    </p:anim>
                                  </p:childTnLst>
                                </p:cTn>
                              </p:par>
                              <p:par>
                                <p:cTn id="69" presetID="16" presetClass="entr" presetSubtype="21"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inVertical)">
                                      <p:cBhvr>
                                        <p:cTn id="71" dur="3000"/>
                                        <p:tgtEl>
                                          <p:spTgt spid="5"/>
                                        </p:tgtEl>
                                      </p:cBhvr>
                                    </p:animEffect>
                                  </p:childTnLst>
                                </p:cTn>
                              </p:par>
                              <p:par>
                                <p:cTn id="72" presetID="16" presetClass="entr" presetSubtype="21"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arn(inVertical)">
                                      <p:cBhvr>
                                        <p:cTn id="74" dur="3000"/>
                                        <p:tgtEl>
                                          <p:spTgt spid="6"/>
                                        </p:tgtEl>
                                      </p:cBhvr>
                                    </p:animEffect>
                                  </p:childTnLst>
                                </p:cTn>
                              </p:par>
                              <p:par>
                                <p:cTn id="75" presetID="16" presetClass="entr" presetSubtype="21"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inVertical)">
                                      <p:cBhvr>
                                        <p:cTn id="77" dur="3000"/>
                                        <p:tgtEl>
                                          <p:spTgt spid="7"/>
                                        </p:tgtEl>
                                      </p:cBhvr>
                                    </p:animEffect>
                                  </p:childTnLst>
                                </p:cTn>
                              </p:par>
                              <p:par>
                                <p:cTn id="78" presetID="16" presetClass="entr" presetSubtype="21"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3000"/>
                                        <p:tgtEl>
                                          <p:spTgt spid="8"/>
                                        </p:tgtEl>
                                      </p:cBhvr>
                                    </p:animEffect>
                                  </p:childTnLst>
                                </p:cTn>
                              </p:par>
                              <p:par>
                                <p:cTn id="81" presetID="16" presetClass="entr" presetSubtype="21"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arn(inVertical)">
                                      <p:cBhvr>
                                        <p:cTn id="83" dur="3000"/>
                                        <p:tgtEl>
                                          <p:spTgt spid="9"/>
                                        </p:tgtEl>
                                      </p:cBhvr>
                                    </p:animEffect>
                                  </p:childTnLst>
                                </p:cTn>
                              </p:par>
                              <p:par>
                                <p:cTn id="84" presetID="16" presetClass="entr" presetSubtype="21"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3000"/>
                                        <p:tgtEl>
                                          <p:spTgt spid="10"/>
                                        </p:tgtEl>
                                      </p:cBhvr>
                                    </p:animEffect>
                                  </p:childTnLst>
                                </p:cTn>
                              </p:par>
                              <p:par>
                                <p:cTn id="87" presetID="16" presetClass="entr" presetSubtype="21"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arn(inVertical)">
                                      <p:cBhvr>
                                        <p:cTn id="89" dur="3000"/>
                                        <p:tgtEl>
                                          <p:spTgt spid="11"/>
                                        </p:tgtEl>
                                      </p:cBhvr>
                                    </p:animEffect>
                                  </p:childTnLst>
                                </p:cTn>
                              </p:par>
                              <p:par>
                                <p:cTn id="90" presetID="16" presetClass="entr" presetSubtype="21"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arn(inVertical)">
                                      <p:cBhvr>
                                        <p:cTn id="92" dur="3000"/>
                                        <p:tgtEl>
                                          <p:spTgt spid="12"/>
                                        </p:tgtEl>
                                      </p:cBhvr>
                                    </p:animEffect>
                                  </p:childTnLst>
                                </p:cTn>
                              </p:par>
                              <p:par>
                                <p:cTn id="93" presetID="16" presetClass="entr" presetSubtype="21"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inVertical)">
                                      <p:cBhvr>
                                        <p:cTn id="95" dur="3000"/>
                                        <p:tgtEl>
                                          <p:spTgt spid="13"/>
                                        </p:tgtEl>
                                      </p:cBhvr>
                                    </p:animEffect>
                                  </p:childTnLst>
                                </p:cTn>
                              </p:par>
                              <p:par>
                                <p:cTn id="96" presetID="16" presetClass="entr" presetSubtype="21"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inVertical)">
                                      <p:cBhvr>
                                        <p:cTn id="98" dur="3000"/>
                                        <p:tgtEl>
                                          <p:spTgt spid="14"/>
                                        </p:tgtEl>
                                      </p:cBhvr>
                                    </p:animEffect>
                                  </p:childTnLst>
                                </p:cTn>
                              </p:par>
                              <p:par>
                                <p:cTn id="99" presetID="16" presetClass="entr" presetSubtype="21"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arn(inVertical)">
                                      <p:cBhvr>
                                        <p:cTn id="101" dur="3000"/>
                                        <p:tgtEl>
                                          <p:spTgt spid="15"/>
                                        </p:tgtEl>
                                      </p:cBhvr>
                                    </p:animEffect>
                                  </p:childTnLst>
                                </p:cTn>
                              </p:par>
                              <p:par>
                                <p:cTn id="102" presetID="16" presetClass="entr" presetSubtype="21"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inVertical)">
                                      <p:cBhvr>
                                        <p:cTn id="104" dur="3000"/>
                                        <p:tgtEl>
                                          <p:spTgt spid="16"/>
                                        </p:tgtEl>
                                      </p:cBhvr>
                                    </p:animEffect>
                                  </p:childTnLst>
                                </p:cTn>
                              </p:par>
                              <p:par>
                                <p:cTn id="105" presetID="16" presetClass="entr" presetSubtype="21"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inVertical)">
                                      <p:cBhvr>
                                        <p:cTn id="107" dur="3000"/>
                                        <p:tgtEl>
                                          <p:spTgt spid="17"/>
                                        </p:tgtEl>
                                      </p:cBhvr>
                                    </p:animEffect>
                                  </p:childTnLst>
                                </p:cTn>
                              </p:par>
                              <p:par>
                                <p:cTn id="108" presetID="16" presetClass="entr" presetSubtype="2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barn(inVertical)">
                                      <p:cBhvr>
                                        <p:cTn id="110" dur="3000"/>
                                        <p:tgtEl>
                                          <p:spTgt spid="19"/>
                                        </p:tgtEl>
                                      </p:cBhvr>
                                    </p:animEffect>
                                  </p:childTnLst>
                                </p:cTn>
                              </p:par>
                              <p:par>
                                <p:cTn id="111" presetID="16" presetClass="entr" presetSubtype="21"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barn(inVertical)">
                                      <p:cBhvr>
                                        <p:cTn id="113" dur="3000"/>
                                        <p:tgtEl>
                                          <p:spTgt spid="20"/>
                                        </p:tgtEl>
                                      </p:cBhvr>
                                    </p:animEffect>
                                  </p:childTnLst>
                                </p:cTn>
                              </p:par>
                              <p:par>
                                <p:cTn id="114" presetID="16" presetClass="entr" presetSubtype="21"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barn(inVertical)">
                                      <p:cBhvr>
                                        <p:cTn id="116" dur="3000"/>
                                        <p:tgtEl>
                                          <p:spTgt spid="21"/>
                                        </p:tgtEl>
                                      </p:cBhvr>
                                    </p:animEffect>
                                  </p:childTnLst>
                                </p:cTn>
                              </p:par>
                            </p:childTnLst>
                          </p:cTn>
                        </p:par>
                        <p:par>
                          <p:cTn id="117" fill="hold">
                            <p:stCondLst>
                              <p:cond delay="3000"/>
                            </p:stCondLst>
                            <p:childTnLst>
                              <p:par>
                                <p:cTn id="118" presetID="2" presetClass="exit" presetSubtype="4"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ppt_x"/>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ppt_x"/>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ppt_x"/>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ppt_x"/>
                                          </p:val>
                                        </p:tav>
                                      </p:tavLst>
                                    </p:anim>
                                    <p:anim calcmode="lin" valueType="num">
                                      <p:cBhvr additive="base">
                                        <p:cTn id="132" dur="3000"/>
                                        <p:tgtEl>
                                          <p:spTgt spid="12"/>
                                        </p:tgtEl>
                                        <p:attrNameLst>
                                          <p:attrName>ppt_y</p:attrName>
                                        </p:attrNameLst>
                                      </p:cBhvr>
                                      <p:tavLst>
                                        <p:tav tm="0">
                                          <p:val>
                                            <p:strVal val="ppt_y"/>
                                          </p:val>
                                        </p:tav>
                                        <p:tav tm="100000">
                                          <p:val>
                                            <p:strVal val="1+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ppt_x"/>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ppt_x"/>
                                          </p:val>
                                        </p:tav>
                                      </p:tavLst>
                                    </p:anim>
                                    <p:anim calcmode="lin" valueType="num">
                                      <p:cBhvr additive="base">
                                        <p:cTn id="140" dur="3000"/>
                                        <p:tgtEl>
                                          <p:spTgt spid="15"/>
                                        </p:tgtEl>
                                        <p:attrNameLst>
                                          <p:attrName>ppt_y</p:attrName>
                                        </p:attrNameLst>
                                      </p:cBhvr>
                                      <p:tavLst>
                                        <p:tav tm="0">
                                          <p:val>
                                            <p:strVal val="ppt_y"/>
                                          </p:val>
                                        </p:tav>
                                        <p:tav tm="100000">
                                          <p:val>
                                            <p:strVal val="1+ppt_h/2"/>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ppt_x"/>
                                          </p:val>
                                        </p:tav>
                                      </p:tavLst>
                                    </p:anim>
                                    <p:anim calcmode="lin" valueType="num">
                                      <p:cBhvr additive="base">
                                        <p:cTn id="144" dur="3000"/>
                                        <p:tgtEl>
                                          <p:spTgt spid="17"/>
                                        </p:tgtEl>
                                        <p:attrNameLst>
                                          <p:attrName>ppt_y</p:attrName>
                                        </p:attrNameLst>
                                      </p:cBhvr>
                                      <p:tavLst>
                                        <p:tav tm="0">
                                          <p:val>
                                            <p:strVal val="ppt_y"/>
                                          </p:val>
                                        </p:tav>
                                        <p:tav tm="100000">
                                          <p:val>
                                            <p:strVal val="1+ppt_h/2"/>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ppt_x"/>
                                          </p:val>
                                        </p:tav>
                                      </p:tavLst>
                                    </p:anim>
                                    <p:anim calcmode="lin" valueType="num">
                                      <p:cBhvr additive="base">
                                        <p:cTn id="148" dur="3000"/>
                                        <p:tgtEl>
                                          <p:spTgt spid="20"/>
                                        </p:tgtEl>
                                        <p:attrNameLst>
                                          <p:attrName>ppt_y</p:attrName>
                                        </p:attrNameLst>
                                      </p:cBhvr>
                                      <p:tavLst>
                                        <p:tav tm="0">
                                          <p:val>
                                            <p:strVal val="ppt_y"/>
                                          </p:val>
                                        </p:tav>
                                        <p:tav tm="100000">
                                          <p:val>
                                            <p:strVal val="1+ppt_h/2"/>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ppt_x"/>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9"/>
                                        </p:tgtEl>
                                        <p:attrNameLst>
                                          <p:attrName>ppt_x</p:attrName>
                                        </p:attrNameLst>
                                      </p:cBhvr>
                                      <p:tavLst>
                                        <p:tav tm="0">
                                          <p:val>
                                            <p:strVal val="ppt_x"/>
                                          </p:val>
                                        </p:tav>
                                        <p:tav tm="100000">
                                          <p:val>
                                            <p:strVal val="ppt_x"/>
                                          </p:val>
                                        </p:tav>
                                      </p:tavLst>
                                    </p:anim>
                                    <p:anim calcmode="lin" valueType="num">
                                      <p:cBhvr additive="base">
                                        <p:cTn id="176" dur="3000"/>
                                        <p:tgtEl>
                                          <p:spTgt spid="19"/>
                                        </p:tgtEl>
                                        <p:attrNameLst>
                                          <p:attrName>ppt_y</p:attrName>
                                        </p:attrNameLst>
                                      </p:cBhvr>
                                      <p:tavLst>
                                        <p:tav tm="0">
                                          <p:val>
                                            <p:strVal val="ppt_y"/>
                                          </p:val>
                                        </p:tav>
                                        <p:tav tm="100000">
                                          <p:val>
                                            <p:strVal val="0-ppt_h/2"/>
                                          </p:val>
                                        </p:tav>
                                      </p:tavLst>
                                    </p:anim>
                                    <p:set>
                                      <p:cBhvr>
                                        <p:cTn id="177" dur="1" fill="hold">
                                          <p:stCondLst>
                                            <p:cond delay="2999"/>
                                          </p:stCondLst>
                                        </p:cTn>
                                        <p:tgtEl>
                                          <p:spTgt spid="19"/>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3" presetClass="entr" presetSubtype="10" fill="hold" nodeType="withEffect">
                                  <p:stCondLst>
                                    <p:cond delay="0"/>
                                  </p:stCondLst>
                                  <p:childTnLst>
                                    <p:set>
                                      <p:cBhvr>
                                        <p:cTn id="183" dur="1" fill="hold">
                                          <p:stCondLst>
                                            <p:cond delay="0"/>
                                          </p:stCondLst>
                                        </p:cTn>
                                        <p:tgtEl>
                                          <p:spTgt spid="18"/>
                                        </p:tgtEl>
                                        <p:attrNameLst>
                                          <p:attrName>style.visibility</p:attrName>
                                        </p:attrNameLst>
                                      </p:cBhvr>
                                      <p:to>
                                        <p:strVal val="visible"/>
                                      </p:to>
                                    </p:set>
                                    <p:animEffect transition="in" filter="blinds(horizontal)">
                                      <p:cBhvr>
                                        <p:cTn id="184" dur="5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8" descr="siluetas"/>
          <p:cNvPicPr>
            <a:picLocks noChangeAspect="1" noChangeArrowheads="1"/>
          </p:cNvPicPr>
          <p:nvPr/>
        </p:nvPicPr>
        <p:blipFill>
          <a:blip r:embed="rId2"/>
          <a:srcRect/>
          <a:stretch>
            <a:fillRect/>
          </a:stretch>
        </p:blipFill>
        <p:spPr bwMode="auto">
          <a:xfrm>
            <a:off x="0" y="0"/>
            <a:ext cx="9191709" cy="6858000"/>
          </a:xfrm>
          <a:prstGeom prst="rect">
            <a:avLst/>
          </a:prstGeom>
          <a:noFill/>
        </p:spPr>
      </p:pic>
      <p:sp>
        <p:nvSpPr>
          <p:cNvPr id="5" name="4 Arco de bloque"/>
          <p:cNvSpPr/>
          <p:nvPr/>
        </p:nvSpPr>
        <p:spPr>
          <a:xfrm rot="10800000">
            <a:off x="785786" y="-285776"/>
            <a:ext cx="7715304" cy="6664880"/>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rot="10800000" flipV="1">
            <a:off x="8715404" y="7286652"/>
            <a:ext cx="142876" cy="21431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rot="5191175" flipH="1" flipV="1">
            <a:off x="12364142" y="-992632"/>
            <a:ext cx="120743" cy="198526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5567155">
            <a:off x="10727487" y="1949846"/>
            <a:ext cx="45719" cy="67666"/>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Lágrima"/>
          <p:cNvSpPr/>
          <p:nvPr/>
        </p:nvSpPr>
        <p:spPr>
          <a:xfrm rot="11076156">
            <a:off x="1277938" y="180975"/>
            <a:ext cx="6602412" cy="6078538"/>
          </a:xfrm>
          <a:prstGeom prst="teardrop">
            <a:avLst>
              <a:gd name="adj" fmla="val 121420"/>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5205782">
            <a:off x="1637506" y="-62706"/>
            <a:ext cx="5964238" cy="6445250"/>
          </a:xfrm>
          <a:prstGeom prst="teardrop">
            <a:avLst>
              <a:gd name="adj" fmla="val 121420"/>
            </a:avLst>
          </a:prstGeom>
          <a:solidFill>
            <a:srgbClr val="9E7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627111">
            <a:off x="1436688" y="149225"/>
            <a:ext cx="6235700" cy="6089650"/>
          </a:xfrm>
          <a:prstGeom prst="teardrop">
            <a:avLst>
              <a:gd name="adj" fmla="val 121420"/>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5622486">
            <a:off x="1578769" y="13494"/>
            <a:ext cx="6138863" cy="6442075"/>
          </a:xfrm>
          <a:prstGeom prst="teardrop">
            <a:avLst>
              <a:gd name="adj" fmla="val 121420"/>
            </a:avLst>
          </a:prstGeom>
          <a:solidFill>
            <a:srgbClr val="9E7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1214422"/>
            <a:ext cx="5857900" cy="4247317"/>
          </a:xfrm>
          <a:prstGeom prst="rect">
            <a:avLst/>
          </a:prstGeom>
        </p:spPr>
        <p:txBody>
          <a:bodyPr wrap="square">
            <a:spAutoFit/>
          </a:bodyPr>
          <a:lstStyle/>
          <a:p>
            <a:r>
              <a:rPr lang="es-ES" b="1" i="1" dirty="0" smtClean="0">
                <a:solidFill>
                  <a:srgbClr val="92D050"/>
                </a:solidFill>
              </a:rPr>
              <a:t>Fondo luminoso en contraste con un objeto/sujeto opaco. Esto es lo que se denomina fotografía de contorno o de siluetas, un estilo que nos ayuda a representar el misterio, el drama o la emoción a través de una imagen. Seguramente en más de una ocasión has tomado una de estas fotos por casualidad pero es interesante que conozcas algunos de los tips que te ayudarán a explorar otros campos de la fotografía. </a:t>
            </a:r>
          </a:p>
          <a:p>
            <a:r>
              <a:rPr lang="es-ES" b="1" i="1" dirty="0" smtClean="0">
                <a:solidFill>
                  <a:srgbClr val="92D050"/>
                </a:solidFill>
              </a:rPr>
              <a:t>Para fotografiar siluetas es necesario que el sujeto se coloque frente a una fuente de luz. La luz debe ser medida en el fondo y no en la persona, por eso no es nada recomendable utilizar el modo automático cuando queremos tomar fotos de contornos. </a:t>
            </a:r>
            <a:endParaRPr lang="es-ES" b="1" i="1" dirty="0">
              <a:solidFill>
                <a:srgbClr val="92D050"/>
              </a:solidFill>
            </a:endParaRPr>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4" descr="pc12"/>
          <p:cNvPicPr>
            <a:picLocks noChangeAspect="1" noChangeArrowheads="1" noCrop="1"/>
          </p:cNvPicPr>
          <p:nvPr/>
        </p:nvPicPr>
        <p:blipFill>
          <a:blip r:embed="rId2"/>
          <a:srcRect/>
          <a:stretch>
            <a:fillRect/>
          </a:stretch>
        </p:blipFill>
        <p:spPr bwMode="auto">
          <a:xfrm>
            <a:off x="285720" y="5899150"/>
            <a:ext cx="788987" cy="958850"/>
          </a:xfrm>
          <a:prstGeom prst="rect">
            <a:avLst/>
          </a:prstGeom>
          <a:noFill/>
          <a:ln w="9525">
            <a:noFill/>
            <a:miter lim="800000"/>
            <a:headEnd/>
            <a:tailEnd/>
          </a:ln>
        </p:spPr>
      </p:pic>
    </p:spTree>
  </p:cSld>
  <p:clrMapOvr>
    <a:masterClrMapping/>
  </p:clrMapOvr>
  <p:transition spd="med" advTm="4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2000" fill="hold"/>
                                        <p:tgtEl>
                                          <p:spTgt spid="2">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2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2000" fill="hold"/>
                                        <p:tgtEl>
                                          <p:spTgt spid="2">
                                            <p:txEl>
                                              <p:pRg st="1" end="1"/>
                                            </p:txEl>
                                          </p:spTgt>
                                        </p:tgtEl>
                                        <p:attrNameLst>
                                          <p:attrName>ppt_h</p:attrName>
                                        </p:attrNameLst>
                                      </p:cBhvr>
                                      <p:tavLst>
                                        <p:tav tm="0">
                                          <p:val>
                                            <p:strVal val="#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data.whicdn.com/images/17219592/tumblr_l7q2px57BN1qc4acto1_500_large_large.png"/>
          <p:cNvPicPr>
            <a:picLocks noChangeAspect="1" noChangeArrowheads="1"/>
          </p:cNvPicPr>
          <p:nvPr/>
        </p:nvPicPr>
        <p:blipFill>
          <a:blip r:embed="rId2"/>
          <a:srcRect/>
          <a:stretch>
            <a:fillRect/>
          </a:stretch>
        </p:blipFill>
        <p:spPr bwMode="auto">
          <a:xfrm>
            <a:off x="-1" y="0"/>
            <a:ext cx="9204721" cy="6858000"/>
          </a:xfrm>
          <a:prstGeom prst="rect">
            <a:avLst/>
          </a:prstGeom>
          <a:noFill/>
        </p:spPr>
      </p:pic>
      <p:sp>
        <p:nvSpPr>
          <p:cNvPr id="5" name="4 Luna"/>
          <p:cNvSpPr/>
          <p:nvPr/>
        </p:nvSpPr>
        <p:spPr>
          <a:xfrm>
            <a:off x="6786563" y="928688"/>
            <a:ext cx="2357437"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928688"/>
            <a:ext cx="2357438"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00125" y="928688"/>
            <a:ext cx="2357438" cy="5072062"/>
          </a:xfrm>
          <a:prstGeom prst="moon">
            <a:avLst>
              <a:gd name="adj" fmla="val 32222"/>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2000250" y="928688"/>
            <a:ext cx="2357438"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786438" y="1000125"/>
            <a:ext cx="2357437" cy="5072063"/>
          </a:xfrm>
          <a:prstGeom prst="moon">
            <a:avLst>
              <a:gd name="adj" fmla="val 32222"/>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4857750" y="1000125"/>
            <a:ext cx="2357438" cy="5072063"/>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par>
                                <p:cTn id="41" presetID="53"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0" fill="hold"/>
                                        <p:tgtEl>
                                          <p:spTgt spid="11"/>
                                        </p:tgtEl>
                                        <p:attrNameLst>
                                          <p:attrName>ppt_w</p:attrName>
                                        </p:attrNameLst>
                                      </p:cBhvr>
                                      <p:tavLst>
                                        <p:tav tm="0">
                                          <p:val>
                                            <p:fltVal val="0"/>
                                          </p:val>
                                        </p:tav>
                                        <p:tav tm="100000">
                                          <p:val>
                                            <p:strVal val="#ppt_w"/>
                                          </p:val>
                                        </p:tav>
                                      </p:tavLst>
                                    </p:anim>
                                    <p:anim calcmode="lin" valueType="num">
                                      <p:cBhvr>
                                        <p:cTn id="44" dur="5000" fill="hold"/>
                                        <p:tgtEl>
                                          <p:spTgt spid="11"/>
                                        </p:tgtEl>
                                        <p:attrNameLst>
                                          <p:attrName>ppt_h</p:attrName>
                                        </p:attrNameLst>
                                      </p:cBhvr>
                                      <p:tavLst>
                                        <p:tav tm="0">
                                          <p:val>
                                            <p:fltVal val="0"/>
                                          </p:val>
                                        </p:tav>
                                        <p:tav tm="100000">
                                          <p:val>
                                            <p:strVal val="#ppt_h"/>
                                          </p:val>
                                        </p:tav>
                                      </p:tavLst>
                                    </p:anim>
                                    <p:animEffect transition="in" filter="fade">
                                      <p:cBhvr>
                                        <p:cTn id="45" dur="5000"/>
                                        <p:tgtEl>
                                          <p:spTgt spid="11"/>
                                        </p:tgtEl>
                                      </p:cBhvr>
                                    </p:animEffect>
                                  </p:childTnLst>
                                </p:cTn>
                              </p:par>
                            </p:childTnLst>
                          </p:cTn>
                        </p:par>
                        <p:par>
                          <p:cTn id="46" fill="hold">
                            <p:stCondLst>
                              <p:cond delay="5000"/>
                            </p:stCondLst>
                            <p:childTnLst>
                              <p:par>
                                <p:cTn id="47" presetID="2" presetClass="exit" presetSubtype="2" fill="hold" nodeType="after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1+ppt_w/2"/>
                                          </p:val>
                                        </p:tav>
                                      </p:tavLst>
                                    </p:anim>
                                    <p:anim calcmode="lin" valueType="num">
                                      <p:cBhvr additive="base">
                                        <p:cTn id="49" dur="3000"/>
                                        <p:tgtEl>
                                          <p:spTgt spid="6"/>
                                        </p:tgtEl>
                                        <p:attrNameLst>
                                          <p:attrName>ppt_y</p:attrName>
                                        </p:attrNameLst>
                                      </p:cBhvr>
                                      <p:tavLst>
                                        <p:tav tm="0">
                                          <p:val>
                                            <p:strVal val="ppt_y"/>
                                          </p:val>
                                        </p:tav>
                                        <p:tav tm="100000">
                                          <p:val>
                                            <p:strVal val="ppt_y"/>
                                          </p:val>
                                        </p:tav>
                                      </p:tavLst>
                                    </p:anim>
                                    <p:set>
                                      <p:cBhvr>
                                        <p:cTn id="50" dur="1" fill="hold">
                                          <p:stCondLst>
                                            <p:cond delay="2999"/>
                                          </p:stCondLst>
                                        </p:cTn>
                                        <p:tgtEl>
                                          <p:spTgt spid="6"/>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1+ppt_w/2"/>
                                          </p:val>
                                        </p:tav>
                                      </p:tavLst>
                                    </p:anim>
                                    <p:anim calcmode="lin" valueType="num">
                                      <p:cBhvr additive="base">
                                        <p:cTn id="57" dur="3000"/>
                                        <p:tgtEl>
                                          <p:spTgt spid="8"/>
                                        </p:tgtEl>
                                        <p:attrNameLst>
                                          <p:attrName>ppt_y</p:attrName>
                                        </p:attrNameLst>
                                      </p:cBhvr>
                                      <p:tavLst>
                                        <p:tav tm="0">
                                          <p:val>
                                            <p:strVal val="ppt_y"/>
                                          </p:val>
                                        </p:tav>
                                        <p:tav tm="100000">
                                          <p:val>
                                            <p:strVal val="ppt_y"/>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8" fill="hold" nodeType="with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0-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8" fill="hold" nodeType="withEffect">
                                  <p:stCondLst>
                                    <p:cond delay="0"/>
                                  </p:stCondLst>
                                  <p:childTnLst>
                                    <p:anim calcmode="lin" valueType="num">
                                      <p:cBhvr additive="base">
                                        <p:cTn id="64" dur="3000"/>
                                        <p:tgtEl>
                                          <p:spTgt spid="9"/>
                                        </p:tgtEl>
                                        <p:attrNameLst>
                                          <p:attrName>ppt_x</p:attrName>
                                        </p:attrNameLst>
                                      </p:cBhvr>
                                      <p:tavLst>
                                        <p:tav tm="0">
                                          <p:val>
                                            <p:strVal val="ppt_x"/>
                                          </p:val>
                                        </p:tav>
                                        <p:tav tm="100000">
                                          <p:val>
                                            <p:strVal val="0-ppt_w/2"/>
                                          </p:val>
                                        </p:tav>
                                      </p:tavLst>
                                    </p:anim>
                                    <p:anim calcmode="lin" valueType="num">
                                      <p:cBhvr additive="base">
                                        <p:cTn id="65" dur="3000"/>
                                        <p:tgtEl>
                                          <p:spTgt spid="9"/>
                                        </p:tgtEl>
                                        <p:attrNameLst>
                                          <p:attrName>ppt_y</p:attrName>
                                        </p:attrNameLst>
                                      </p:cBhvr>
                                      <p:tavLst>
                                        <p:tav tm="0">
                                          <p:val>
                                            <p:strVal val="ppt_y"/>
                                          </p:val>
                                        </p:tav>
                                        <p:tav tm="100000">
                                          <p:val>
                                            <p:strVal val="ppt_y"/>
                                          </p:val>
                                        </p:tav>
                                      </p:tavLst>
                                    </p:anim>
                                    <p:set>
                                      <p:cBhvr>
                                        <p:cTn id="66" dur="1" fill="hold">
                                          <p:stCondLst>
                                            <p:cond delay="2999"/>
                                          </p:stCondLst>
                                        </p:cTn>
                                        <p:tgtEl>
                                          <p:spTgt spid="9"/>
                                        </p:tgtEl>
                                        <p:attrNameLst>
                                          <p:attrName>style.visibility</p:attrName>
                                        </p:attrNameLst>
                                      </p:cBhvr>
                                      <p:to>
                                        <p:strVal val="hidden"/>
                                      </p:to>
                                    </p:set>
                                  </p:childTnLst>
                                </p:cTn>
                              </p:par>
                              <p:par>
                                <p:cTn id="67" presetID="2" presetClass="exit" presetSubtype="8" fill="hold"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0-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encrypted-tbn1.gstatic.com/images?q=tbn:ANd9GcSex2pUCBTdZ4Yg4RRlIIjs0CjOn5h7m6F_5zyuVdoFni92oq6faw"/>
          <p:cNvPicPr>
            <a:picLocks noChangeAspect="1" noChangeArrowheads="1"/>
          </p:cNvPicPr>
          <p:nvPr/>
        </p:nvPicPr>
        <p:blipFill>
          <a:blip r:embed="rId2"/>
          <a:srcRect/>
          <a:stretch>
            <a:fillRect/>
          </a:stretch>
        </p:blipFill>
        <p:spPr bwMode="auto">
          <a:xfrm>
            <a:off x="-1" y="0"/>
            <a:ext cx="9108307" cy="6858000"/>
          </a:xfrm>
          <a:prstGeom prst="rect">
            <a:avLst/>
          </a:prstGeom>
          <a:noFill/>
        </p:spPr>
      </p:pic>
      <p:sp>
        <p:nvSpPr>
          <p:cNvPr id="5" name="4 Retraso"/>
          <p:cNvSpPr/>
          <p:nvPr/>
        </p:nvSpPr>
        <p:spPr>
          <a:xfrm>
            <a:off x="0" y="0"/>
            <a:ext cx="4500563" cy="6858000"/>
          </a:xfrm>
          <a:prstGeom prst="flowChartDelay">
            <a:avLst/>
          </a:prstGeom>
          <a:solidFill>
            <a:srgbClr val="C092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C092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9E78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7"/>
            <a:ext cx="3214687" cy="9144000"/>
          </a:xfrm>
          <a:prstGeom prst="flowChartDelay">
            <a:avLst/>
          </a:prstGeom>
          <a:solidFill>
            <a:srgbClr val="9E78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8"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amond(out)">
                                      <p:cBhvr>
                                        <p:cTn id="3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encrypted-tbn1.gstatic.com/images?q=tbn:ANd9GcQxmlvfQuWexIdgGPOdUQjIZ6TbWIoEDpoXRTxW_4Ltv8np40My"/>
          <p:cNvPicPr>
            <a:picLocks noChangeAspect="1" noChangeArrowheads="1"/>
          </p:cNvPicPr>
          <p:nvPr/>
        </p:nvPicPr>
        <p:blipFill>
          <a:blip r:embed="rId2"/>
          <a:srcRect/>
          <a:stretch>
            <a:fillRect/>
          </a:stretch>
        </p:blipFill>
        <p:spPr bwMode="auto">
          <a:xfrm>
            <a:off x="-714412" y="0"/>
            <a:ext cx="10286997" cy="6858000"/>
          </a:xfrm>
          <a:prstGeom prst="rect">
            <a:avLst/>
          </a:prstGeom>
          <a:noFill/>
        </p:spPr>
      </p:pic>
      <p:sp>
        <p:nvSpPr>
          <p:cNvPr id="14339" name="5 CuadroTexto"/>
          <p:cNvSpPr txBox="1">
            <a:spLocks noChangeArrowheads="1"/>
          </p:cNvSpPr>
          <p:nvPr/>
        </p:nvSpPr>
        <p:spPr bwMode="auto">
          <a:xfrm>
            <a:off x="2928938" y="7500938"/>
            <a:ext cx="5786437"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273425" y="4003675"/>
            <a:ext cx="2786063" cy="27860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331913" y="19891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3419475" y="115888"/>
            <a:ext cx="2786063"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5341938" y="22558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8" presetClass="entr" presetSubtype="3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out)">
                                      <p:cBhvr>
                                        <p:cTn id="4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11" name="Picture 14" descr="imagenes"/>
          <p:cNvPicPr>
            <a:picLocks noChangeAspect="1" noChangeArrowheads="1"/>
          </p:cNvPicPr>
          <p:nvPr/>
        </p:nvPicPr>
        <p:blipFill>
          <a:blip r:embed="rId2"/>
          <a:srcRect/>
          <a:stretch>
            <a:fillRect/>
          </a:stretch>
        </p:blipFill>
        <p:spPr bwMode="auto">
          <a:xfrm>
            <a:off x="571472" y="285728"/>
            <a:ext cx="3643337" cy="3429024"/>
          </a:xfrm>
          <a:prstGeom prst="rect">
            <a:avLst/>
          </a:prstGeom>
          <a:noFill/>
        </p:spPr>
      </p:pic>
      <p:pic>
        <p:nvPicPr>
          <p:cNvPr id="14" name="Picture 2" descr="http://cdns2.freepik.com/free-photo/ballerina-vector_643715.jpg"/>
          <p:cNvPicPr>
            <a:picLocks noChangeAspect="1" noChangeArrowheads="1"/>
          </p:cNvPicPr>
          <p:nvPr/>
        </p:nvPicPr>
        <p:blipFill>
          <a:blip r:embed="rId3"/>
          <a:srcRect/>
          <a:stretch>
            <a:fillRect/>
          </a:stretch>
        </p:blipFill>
        <p:spPr bwMode="auto">
          <a:xfrm>
            <a:off x="4857752" y="2714620"/>
            <a:ext cx="3643338" cy="3500462"/>
          </a:xfrm>
          <a:prstGeom prst="rect">
            <a:avLst/>
          </a:prstGeom>
          <a:noFill/>
        </p:spPr>
      </p:pic>
      <p:sp>
        <p:nvSpPr>
          <p:cNvPr id="6" name="5 Medio marco"/>
          <p:cNvSpPr/>
          <p:nvPr/>
        </p:nvSpPr>
        <p:spPr>
          <a:xfrm>
            <a:off x="571500" y="285750"/>
            <a:ext cx="3500438" cy="3500438"/>
          </a:xfrm>
          <a:prstGeom prst="halfFrame">
            <a:avLst>
              <a:gd name="adj1" fmla="val 14350"/>
              <a:gd name="adj2" fmla="val 16158"/>
            </a:avLst>
          </a:prstGeom>
          <a:solidFill>
            <a:srgbClr val="FF33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flipH="1" flipV="1">
            <a:off x="714348" y="214290"/>
            <a:ext cx="3429024" cy="3500462"/>
          </a:xfrm>
          <a:prstGeom prst="halfFrame">
            <a:avLst>
              <a:gd name="adj1" fmla="val 14350"/>
              <a:gd name="adj2" fmla="val 16158"/>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a:off x="4857750" y="2714625"/>
            <a:ext cx="3500438" cy="3500438"/>
          </a:xfrm>
          <a:prstGeom prst="halfFrame">
            <a:avLst>
              <a:gd name="adj1" fmla="val 14350"/>
              <a:gd name="adj2" fmla="val 16158"/>
            </a:avLst>
          </a:prstGeom>
          <a:solidFill>
            <a:srgbClr val="FF33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flipV="1">
            <a:off x="4786314" y="2714620"/>
            <a:ext cx="3714749" cy="3429000"/>
          </a:xfrm>
          <a:prstGeom prst="halfFrame">
            <a:avLst>
              <a:gd name="adj1" fmla="val 14350"/>
              <a:gd name="adj2" fmla="val 16158"/>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0" name="9 Imagen" descr="Imagen1dd.jpg"/>
          <p:cNvPicPr>
            <a:picLocks noChangeAspect="1"/>
          </p:cNvPicPr>
          <p:nvPr/>
        </p:nvPicPr>
        <p:blipFill>
          <a:blip r:embed="rId4" cstate="print"/>
          <a:srcRect l="20607" t="15625" r="21621" b="38542"/>
          <a:stretch>
            <a:fillRect/>
          </a:stretch>
        </p:blipFill>
        <p:spPr>
          <a:xfrm flipH="1" flipV="1">
            <a:off x="12262949" y="3286124"/>
            <a:ext cx="92545" cy="71438"/>
          </a:xfrm>
          <a:prstGeom prst="rect">
            <a:avLst/>
          </a:prstGeom>
          <a:effectLst>
            <a:softEdge rad="63500"/>
          </a:effectLst>
        </p:spPr>
      </p:pic>
      <p:pic>
        <p:nvPicPr>
          <p:cNvPr id="12" name="Picture 2" descr="+3 si te gustan las siluetas"/>
          <p:cNvPicPr>
            <a:picLocks noChangeAspect="1" noChangeArrowheads="1"/>
          </p:cNvPicPr>
          <p:nvPr/>
        </p:nvPicPr>
        <p:blipFill>
          <a:blip r:embed="rId5"/>
          <a:srcRect/>
          <a:stretch>
            <a:fillRect/>
          </a:stretch>
        </p:blipFill>
        <p:spPr bwMode="auto">
          <a:xfrm>
            <a:off x="0" y="-36647718"/>
            <a:ext cx="6086475" cy="4610100"/>
          </a:xfrm>
          <a:prstGeom prst="rect">
            <a:avLst/>
          </a:prstGeom>
          <a:noFill/>
        </p:spPr>
      </p:pic>
      <p:pic>
        <p:nvPicPr>
          <p:cNvPr id="13" name="Picture 2" descr="+3 si te gustan las siluetas"/>
          <p:cNvPicPr>
            <a:picLocks noChangeAspect="1" noChangeArrowheads="1"/>
          </p:cNvPicPr>
          <p:nvPr/>
        </p:nvPicPr>
        <p:blipFill>
          <a:blip r:embed="rId5"/>
          <a:srcRect/>
          <a:stretch>
            <a:fillRect/>
          </a:stretch>
        </p:blipFill>
        <p:spPr bwMode="auto">
          <a:xfrm>
            <a:off x="1357290" y="-35290396"/>
            <a:ext cx="6086475" cy="46101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par>
                                <p:cTn id="29" presetID="29"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0" fill="hold"/>
                                        <p:tgtEl>
                                          <p:spTgt spid="14"/>
                                        </p:tgtEl>
                                        <p:attrNameLst>
                                          <p:attrName>ppt_x</p:attrName>
                                        </p:attrNameLst>
                                      </p:cBhvr>
                                      <p:tavLst>
                                        <p:tav tm="0">
                                          <p:val>
                                            <p:strVal val="#ppt_x-.2"/>
                                          </p:val>
                                        </p:tav>
                                        <p:tav tm="100000">
                                          <p:val>
                                            <p:strVal val="#ppt_x"/>
                                          </p:val>
                                        </p:tav>
                                      </p:tavLst>
                                    </p:anim>
                                    <p:anim calcmode="lin" valueType="num">
                                      <p:cBhvr>
                                        <p:cTn id="32" dur="5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33" dur="5000"/>
                                        <p:tgtEl>
                                          <p:spTgt spid="14"/>
                                        </p:tgtEl>
                                      </p:cBhvr>
                                    </p:animEffect>
                                  </p:childTnLst>
                                </p:cTn>
                              </p:par>
                              <p:par>
                                <p:cTn id="34" presetID="29"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0" fill="hold"/>
                                        <p:tgtEl>
                                          <p:spTgt spid="11"/>
                                        </p:tgtEl>
                                        <p:attrNameLst>
                                          <p:attrName>ppt_x</p:attrName>
                                        </p:attrNameLst>
                                      </p:cBhvr>
                                      <p:tavLst>
                                        <p:tav tm="0">
                                          <p:val>
                                            <p:strVal val="#ppt_x-.2"/>
                                          </p:val>
                                        </p:tav>
                                        <p:tav tm="100000">
                                          <p:val>
                                            <p:strVal val="#ppt_x"/>
                                          </p:val>
                                        </p:tav>
                                      </p:tavLst>
                                    </p:anim>
                                    <p:anim calcmode="lin" valueType="num">
                                      <p:cBhvr>
                                        <p:cTn id="37" dur="5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8" dur="5000"/>
                                        <p:tgtEl>
                                          <p:spTgt spid="11"/>
                                        </p:tgtEl>
                                      </p:cBhvr>
                                    </p:animEffect>
                                  </p:childTnLst>
                                </p:cTn>
                              </p:par>
                            </p:childTnLst>
                          </p:cTn>
                        </p:par>
                        <p:par>
                          <p:cTn id="39" fill="hold">
                            <p:stCondLst>
                              <p:cond delay="5000"/>
                            </p:stCondLst>
                            <p:childTnLst>
                              <p:par>
                                <p:cTn id="40" presetID="2" presetClass="exit" presetSubtype="9" fill="hold" nodeType="afterEffect">
                                  <p:stCondLst>
                                    <p:cond delay="0"/>
                                  </p:stCondLst>
                                  <p:childTnLst>
                                    <p:anim calcmode="lin" valueType="num">
                                      <p:cBhvr additive="base">
                                        <p:cTn id="41" dur="3000"/>
                                        <p:tgtEl>
                                          <p:spTgt spid="6"/>
                                        </p:tgtEl>
                                        <p:attrNameLst>
                                          <p:attrName>ppt_x</p:attrName>
                                        </p:attrNameLst>
                                      </p:cBhvr>
                                      <p:tavLst>
                                        <p:tav tm="0">
                                          <p:val>
                                            <p:strVal val="ppt_x"/>
                                          </p:val>
                                        </p:tav>
                                        <p:tav tm="100000">
                                          <p:val>
                                            <p:strVal val="0-ppt_w/2"/>
                                          </p:val>
                                        </p:tav>
                                      </p:tavLst>
                                    </p:anim>
                                    <p:anim calcmode="lin" valueType="num">
                                      <p:cBhvr additive="base">
                                        <p:cTn id="42" dur="3000"/>
                                        <p:tgtEl>
                                          <p:spTgt spid="6"/>
                                        </p:tgtEl>
                                        <p:attrNameLst>
                                          <p:attrName>ppt_y</p:attrName>
                                        </p:attrNameLst>
                                      </p:cBhvr>
                                      <p:tavLst>
                                        <p:tav tm="0">
                                          <p:val>
                                            <p:strVal val="ppt_y"/>
                                          </p:val>
                                        </p:tav>
                                        <p:tav tm="100000">
                                          <p:val>
                                            <p:strVal val="0-ppt_h/2"/>
                                          </p:val>
                                        </p:tav>
                                      </p:tavLst>
                                    </p:anim>
                                    <p:set>
                                      <p:cBhvr>
                                        <p:cTn id="43" dur="1" fill="hold">
                                          <p:stCondLst>
                                            <p:cond delay="2999"/>
                                          </p:stCondLst>
                                        </p:cTn>
                                        <p:tgtEl>
                                          <p:spTgt spid="6"/>
                                        </p:tgtEl>
                                        <p:attrNameLst>
                                          <p:attrName>style.visibility</p:attrName>
                                        </p:attrNameLst>
                                      </p:cBhvr>
                                      <p:to>
                                        <p:strVal val="hidden"/>
                                      </p:to>
                                    </p:set>
                                  </p:childTnLst>
                                </p:cTn>
                              </p:par>
                              <p:par>
                                <p:cTn id="44" presetID="2" presetClass="exit" presetSubtype="6" fill="hold"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1+ppt_w/2"/>
                                          </p:val>
                                        </p:tav>
                                      </p:tavLst>
                                    </p:anim>
                                    <p:anim calcmode="lin" valueType="num">
                                      <p:cBhvr additive="base">
                                        <p:cTn id="46" dur="3000"/>
                                        <p:tgtEl>
                                          <p:spTgt spid="7"/>
                                        </p:tgtEl>
                                        <p:attrNameLst>
                                          <p:attrName>ppt_y</p:attrName>
                                        </p:attrNameLst>
                                      </p:cBhvr>
                                      <p:tavLst>
                                        <p:tav tm="0">
                                          <p:val>
                                            <p:strVal val="ppt_y"/>
                                          </p:val>
                                        </p:tav>
                                        <p:tav tm="100000">
                                          <p:val>
                                            <p:strVal val="1+ppt_h/2"/>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9" fill="hold"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0-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9"/>
                                        </p:tgtEl>
                                        <p:attrNameLst>
                                          <p:attrName>ppt_x</p:attrName>
                                        </p:attrNameLst>
                                      </p:cBhvr>
                                      <p:tavLst>
                                        <p:tav tm="0">
                                          <p:val>
                                            <p:strVal val="ppt_x"/>
                                          </p:val>
                                        </p:tav>
                                        <p:tav tm="100000">
                                          <p:val>
                                            <p:strVal val="1+ppt_w/2"/>
                                          </p:val>
                                        </p:tav>
                                      </p:tavLst>
                                    </p:anim>
                                    <p:anim calcmode="lin" valueType="num">
                                      <p:cBhvr additive="base">
                                        <p:cTn id="54" dur="3000"/>
                                        <p:tgtEl>
                                          <p:spTgt spid="9"/>
                                        </p:tgtEl>
                                        <p:attrNameLst>
                                          <p:attrName>ppt_y</p:attrName>
                                        </p:attrNameLst>
                                      </p:cBhvr>
                                      <p:tavLst>
                                        <p:tav tm="0">
                                          <p:val>
                                            <p:strVal val="ppt_y"/>
                                          </p:val>
                                        </p:tav>
                                        <p:tav tm="100000">
                                          <p:val>
                                            <p:strVal val="1+ppt_h/2"/>
                                          </p:val>
                                        </p:tav>
                                      </p:tavLst>
                                    </p:anim>
                                    <p:set>
                                      <p:cBhvr>
                                        <p:cTn id="55"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3 si te gustan las siluetas"/>
          <p:cNvPicPr>
            <a:picLocks noChangeAspect="1" noChangeArrowheads="1"/>
          </p:cNvPicPr>
          <p:nvPr/>
        </p:nvPicPr>
        <p:blipFill>
          <a:blip r:embed="rId3"/>
          <a:srcRect/>
          <a:stretch>
            <a:fillRect/>
          </a:stretch>
        </p:blipFill>
        <p:spPr bwMode="auto">
          <a:xfrm>
            <a:off x="0" y="0"/>
            <a:ext cx="9144000" cy="6925972"/>
          </a:xfrm>
          <a:prstGeom prst="rect">
            <a:avLst/>
          </a:prstGeom>
          <a:noFill/>
        </p:spPr>
      </p:pic>
      <p:sp>
        <p:nvSpPr>
          <p:cNvPr id="5" name="4 Marco"/>
          <p:cNvSpPr/>
          <p:nvPr/>
        </p:nvSpPr>
        <p:spPr>
          <a:xfrm>
            <a:off x="714375" y="428625"/>
            <a:ext cx="7929563" cy="6143625"/>
          </a:xfrm>
          <a:prstGeom prst="frame">
            <a:avLst>
              <a:gd name="adj1" fmla="val 8159"/>
            </a:avLst>
          </a:prstGeom>
          <a:solidFill>
            <a:srgbClr val="9E7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285875" y="1000125"/>
            <a:ext cx="6786563" cy="5000625"/>
          </a:xfrm>
          <a:prstGeom prst="frame">
            <a:avLst>
              <a:gd name="adj1" fmla="val 10445"/>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928813" y="1571625"/>
            <a:ext cx="5500687" cy="3857625"/>
          </a:xfrm>
          <a:prstGeom prst="frame">
            <a:avLst>
              <a:gd name="adj1" fmla="val 12914"/>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00313" y="2143125"/>
            <a:ext cx="4286250" cy="2714625"/>
          </a:xfrm>
          <a:prstGeom prst="frame">
            <a:avLst>
              <a:gd name="adj1" fmla="val 17826"/>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sndAc>
      <p:stSnd>
        <p:snd r:embed="rId2" name="What a wonderful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pic>
        <p:nvPicPr>
          <p:cNvPr id="27" name="Picture 2" descr="http://lh4.ggpht.com/_HvJ_NcfG-ik/S2rYz0sCmAI/AAAAAAAAMWA/scCmHd9wwp8/silueta_rana_wallpap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Rectángulo"/>
          <p:cNvSpPr/>
          <p:nvPr/>
        </p:nvSpPr>
        <p:spPr>
          <a:xfrm flipH="1">
            <a:off x="17938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flipH="1">
            <a:off x="6842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flipH="1">
            <a:off x="118745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16922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21955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flipH="1">
            <a:off x="27003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flipH="1">
            <a:off x="32035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flipH="1">
            <a:off x="37084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flipH="1">
            <a:off x="42116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flipH="1">
            <a:off x="47164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flipH="1">
            <a:off x="52197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flipH="1">
            <a:off x="572452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flipH="1">
            <a:off x="6227763"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flipH="1">
            <a:off x="66595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flipH="1">
            <a:off x="71643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flipH="1">
            <a:off x="7596188" y="1773238"/>
            <a:ext cx="271462"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flipH="1">
            <a:off x="80279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flipH="1">
            <a:off x="8459788" y="1773238"/>
            <a:ext cx="285750" cy="3286125"/>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flipH="1">
            <a:off x="8858250"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12"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Effect transition="in" filter="slide(fromRight)">
                                      <p:cBhvr>
                                        <p:cTn id="255" dur="3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11" name="Picture 2" descr="http://www.fondos12.com/data/media/20/big/green_bananas_2__wallpaper_480x300.jpg"/>
          <p:cNvPicPr>
            <a:picLocks noChangeAspect="1" noChangeArrowheads="1"/>
          </p:cNvPicPr>
          <p:nvPr/>
        </p:nvPicPr>
        <p:blipFill>
          <a:blip r:embed="rId2"/>
          <a:srcRect/>
          <a:stretch>
            <a:fillRect/>
          </a:stretch>
        </p:blipFill>
        <p:spPr bwMode="auto">
          <a:xfrm>
            <a:off x="-114326" y="0"/>
            <a:ext cx="9258326" cy="6858000"/>
          </a:xfrm>
          <a:prstGeom prst="rect">
            <a:avLst/>
          </a:prstGeom>
          <a:noFill/>
        </p:spPr>
      </p:pic>
      <p:sp>
        <p:nvSpPr>
          <p:cNvPr id="5" name="4 Onda"/>
          <p:cNvSpPr/>
          <p:nvPr/>
        </p:nvSpPr>
        <p:spPr>
          <a:xfrm rot="16200000">
            <a:off x="-2500312" y="2500312"/>
            <a:ext cx="6858000" cy="1857375"/>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16200000" flipV="1">
            <a:off x="4893469" y="2607469"/>
            <a:ext cx="6858000" cy="1643062"/>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16200000">
            <a:off x="-1357312" y="2500312"/>
            <a:ext cx="6858000" cy="1857375"/>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16200000" flipV="1">
            <a:off x="3893344" y="2607469"/>
            <a:ext cx="6858000" cy="1643062"/>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16200000">
            <a:off x="-231774" y="2500312"/>
            <a:ext cx="6858000" cy="1857375"/>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16200000" flipV="1">
            <a:off x="2893219" y="2607469"/>
            <a:ext cx="6858000" cy="1643062"/>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1+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1+ppt_w/2"/>
                                          </p:val>
                                        </p:tav>
                                      </p:tavLst>
                                    </p:anim>
                                    <p:anim calcmode="lin" valueType="num">
                                      <p:cBhvr additive="base">
                                        <p:cTn id="35" dur="3000"/>
                                        <p:tgtEl>
                                          <p:spTgt spid="7"/>
                                        </p:tgtEl>
                                        <p:attrNameLst>
                                          <p:attrName>ppt_y</p:attrName>
                                        </p:attrNameLst>
                                      </p:cBhvr>
                                      <p:tavLst>
                                        <p:tav tm="0">
                                          <p:val>
                                            <p:strVal val="ppt_y"/>
                                          </p:val>
                                        </p:tav>
                                        <p:tav tm="100000">
                                          <p:val>
                                            <p:strVal val="ppt_y"/>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1+ppt_w/2"/>
                                          </p:val>
                                        </p:tav>
                                      </p:tavLst>
                                    </p:anim>
                                    <p:anim calcmode="lin" valueType="num">
                                      <p:cBhvr additive="base">
                                        <p:cTn id="39" dur="3000"/>
                                        <p:tgtEl>
                                          <p:spTgt spid="9"/>
                                        </p:tgtEl>
                                        <p:attrNameLst>
                                          <p:attrName>ppt_y</p:attrName>
                                        </p:attrNameLst>
                                      </p:cBhvr>
                                      <p:tavLst>
                                        <p:tav tm="0">
                                          <p:val>
                                            <p:strVal val="ppt_y"/>
                                          </p:val>
                                        </p:tav>
                                        <p:tav tm="100000">
                                          <p:val>
                                            <p:strVal val="ppt_y"/>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0-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0-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p:val>
                                            <p:fltVal val="0"/>
                                          </p:val>
                                        </p:tav>
                                        <p:tav tm="100000">
                                          <p:val>
                                            <p:strVal val="#ppt_w"/>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lindas"/>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5" name="4 Anillo"/>
          <p:cNvSpPr/>
          <p:nvPr/>
        </p:nvSpPr>
        <p:spPr>
          <a:xfrm>
            <a:off x="-396875" y="1341438"/>
            <a:ext cx="1112838"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468313" y="1341438"/>
            <a:ext cx="1119187"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1331913" y="1341438"/>
            <a:ext cx="1125537"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268538" y="1341438"/>
            <a:ext cx="1060450"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3059113" y="1341438"/>
            <a:ext cx="1068387"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3924300" y="1341438"/>
            <a:ext cx="1074738"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4859338" y="1341438"/>
            <a:ext cx="1011237"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5508625" y="1341438"/>
            <a:ext cx="1087438"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6372225" y="1268413"/>
            <a:ext cx="1022350"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7164388" y="1268413"/>
            <a:ext cx="1100137"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8027988" y="1268413"/>
            <a:ext cx="1116012"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1+#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5"/>
                                        </p:tgtEl>
                                        <p:attrNameLst>
                                          <p:attrName>r</p:attrName>
                                        </p:attrNameLst>
                                      </p:cBhvr>
                                    </p:animRot>
                                  </p:childTnLst>
                                </p:cTn>
                              </p:par>
                            </p:childTnLst>
                          </p:cTn>
                        </p:par>
                        <p:par>
                          <p:cTn id="71" fill="hold">
                            <p:stCondLst>
                              <p:cond delay="3000"/>
                            </p:stCondLst>
                            <p:childTnLst>
                              <p:par>
                                <p:cTn id="72" presetID="2" presetClass="exit" presetSubtype="2" fill="hold"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0-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17"/>
                                        </p:tgtEl>
                                        <p:attrNameLst>
                                          <p:attrName>ppt_x</p:attrName>
                                        </p:attrNameLst>
                                      </p:cBhvr>
                                      <p:tavLst>
                                        <p:tav tm="0">
                                          <p:val>
                                            <p:strVal val="ppt_x"/>
                                          </p:val>
                                        </p:tav>
                                        <p:tav tm="100000">
                                          <p:val>
                                            <p:strVal val="0-ppt_w/2"/>
                                          </p:val>
                                        </p:tav>
                                      </p:tavLst>
                                    </p:anim>
                                    <p:anim calcmode="lin" valueType="num">
                                      <p:cBhvr additive="base">
                                        <p:cTn id="98" dur="3000"/>
                                        <p:tgtEl>
                                          <p:spTgt spid="17"/>
                                        </p:tgtEl>
                                        <p:attrNameLst>
                                          <p:attrName>ppt_y</p:attrName>
                                        </p:attrNameLst>
                                      </p:cBhvr>
                                      <p:tavLst>
                                        <p:tav tm="0">
                                          <p:val>
                                            <p:strVal val="ppt_y"/>
                                          </p:val>
                                        </p:tav>
                                        <p:tav tm="100000">
                                          <p:val>
                                            <p:strVal val="ppt_y"/>
                                          </p:val>
                                        </p:tav>
                                      </p:tavLst>
                                    </p:anim>
                                    <p:set>
                                      <p:cBhvr>
                                        <p:cTn id="99" dur="1" fill="hold">
                                          <p:stCondLst>
                                            <p:cond delay="2999"/>
                                          </p:stCondLst>
                                        </p:cTn>
                                        <p:tgtEl>
                                          <p:spTgt spid="1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ppt_y"/>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21"/>
                                        </p:tgtEl>
                                        <p:attrNameLst>
                                          <p:attrName>ppt_x</p:attrName>
                                        </p:attrNameLst>
                                      </p:cBhvr>
                                      <p:tavLst>
                                        <p:tav tm="0">
                                          <p:val>
                                            <p:strVal val="ppt_x"/>
                                          </p:val>
                                        </p:tav>
                                        <p:tav tm="100000">
                                          <p:val>
                                            <p:strVal val="0-ppt_w/2"/>
                                          </p:val>
                                        </p:tav>
                                      </p:tavLst>
                                    </p:anim>
                                    <p:anim calcmode="lin" valueType="num">
                                      <p:cBhvr additive="base">
                                        <p:cTn id="106" dur="3000"/>
                                        <p:tgtEl>
                                          <p:spTgt spid="21"/>
                                        </p:tgtEl>
                                        <p:attrNameLst>
                                          <p:attrName>ppt_y</p:attrName>
                                        </p:attrNameLst>
                                      </p:cBhvr>
                                      <p:tavLst>
                                        <p:tav tm="0">
                                          <p:val>
                                            <p:strVal val="ppt_y"/>
                                          </p:val>
                                        </p:tav>
                                        <p:tav tm="100000">
                                          <p:val>
                                            <p:strVal val="ppt_y"/>
                                          </p:val>
                                        </p:tav>
                                      </p:tavLst>
                                    </p:anim>
                                    <p:set>
                                      <p:cBhvr>
                                        <p:cTn id="107" dur="1" fill="hold">
                                          <p:stCondLst>
                                            <p:cond delay="2999"/>
                                          </p:stCondLst>
                                        </p:cTn>
                                        <p:tgtEl>
                                          <p:spTgt spid="2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23"/>
                                        </p:tgtEl>
                                        <p:attrNameLst>
                                          <p:attrName>ppt_x</p:attrName>
                                        </p:attrNameLst>
                                      </p:cBhvr>
                                      <p:tavLst>
                                        <p:tav tm="0">
                                          <p:val>
                                            <p:strVal val="ppt_x"/>
                                          </p:val>
                                        </p:tav>
                                        <p:tav tm="100000">
                                          <p:val>
                                            <p:strVal val="0-ppt_w/2"/>
                                          </p:val>
                                        </p:tav>
                                      </p:tavLst>
                                    </p:anim>
                                    <p:anim calcmode="lin" valueType="num">
                                      <p:cBhvr additive="base">
                                        <p:cTn id="110" dur="3000"/>
                                        <p:tgtEl>
                                          <p:spTgt spid="23"/>
                                        </p:tgtEl>
                                        <p:attrNameLst>
                                          <p:attrName>ppt_y</p:attrName>
                                        </p:attrNameLst>
                                      </p:cBhvr>
                                      <p:tavLst>
                                        <p:tav tm="0">
                                          <p:val>
                                            <p:strVal val="ppt_y"/>
                                          </p:val>
                                        </p:tav>
                                        <p:tav tm="100000">
                                          <p:val>
                                            <p:strVal val="ppt_y"/>
                                          </p:val>
                                        </p:tav>
                                      </p:tavLst>
                                    </p:anim>
                                    <p:set>
                                      <p:cBhvr>
                                        <p:cTn id="111" dur="1" fill="hold">
                                          <p:stCondLst>
                                            <p:cond delay="2999"/>
                                          </p:stCondLst>
                                        </p:cTn>
                                        <p:tgtEl>
                                          <p:spTgt spid="2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5000" fill="hold"/>
                                        <p:tgtEl>
                                          <p:spTgt spid="14"/>
                                        </p:tgtEl>
                                        <p:attrNameLst>
                                          <p:attrName>ppt_w</p:attrName>
                                        </p:attrNameLst>
                                      </p:cBhvr>
                                      <p:tavLst>
                                        <p:tav tm="0">
                                          <p:val>
                                            <p:fltVal val="0"/>
                                          </p:val>
                                        </p:tav>
                                        <p:tav tm="100000">
                                          <p:val>
                                            <p:strVal val="#ppt_w"/>
                                          </p:val>
                                        </p:tav>
                                      </p:tavLst>
                                    </p:anim>
                                    <p:anim calcmode="lin" valueType="num">
                                      <p:cBhvr>
                                        <p:cTn id="119"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2">
                <a:shade val="45000"/>
                <a:satMod val="135000"/>
              </a:schemeClr>
              <a:prstClr val="white"/>
            </a:duotone>
            <a:lum bright="-2000" contrast="100000"/>
          </a:blip>
          <a:srcRect/>
          <a:stretch>
            <a:fillRect/>
          </a:stretch>
        </p:blipFill>
        <p:spPr bwMode="auto">
          <a:xfrm>
            <a:off x="0" y="0"/>
            <a:ext cx="9286908" cy="6858000"/>
          </a:xfrm>
          <a:prstGeom prst="rect">
            <a:avLst/>
          </a:prstGeom>
          <a:noFill/>
        </p:spPr>
      </p:pic>
      <p:pic>
        <p:nvPicPr>
          <p:cNvPr id="2" name="Picture 7" descr="+3 si te gustan las siluetas"/>
          <p:cNvPicPr>
            <a:picLocks noChangeAspect="1" noChangeArrowheads="1"/>
          </p:cNvPicPr>
          <p:nvPr/>
        </p:nvPicPr>
        <p:blipFill>
          <a:blip r:embed="rId3"/>
          <a:srcRect/>
          <a:stretch>
            <a:fillRect/>
          </a:stretch>
        </p:blipFill>
        <p:spPr bwMode="auto">
          <a:xfrm>
            <a:off x="0" y="0"/>
            <a:ext cx="926047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Corazón"/>
          <p:cNvSpPr/>
          <p:nvPr/>
        </p:nvSpPr>
        <p:spPr>
          <a:xfrm>
            <a:off x="7704138" y="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7704138" y="1412875"/>
            <a:ext cx="1439862"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7704138" y="278130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7704138" y="4149725"/>
            <a:ext cx="1439862"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7704138" y="5489575"/>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0" y="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0" y="278130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0" y="5489575"/>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0" y="1412875"/>
            <a:ext cx="1439863"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0" y="4149725"/>
            <a:ext cx="1439863"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3" name="Picture 2" descr="https://encrypted-tbn2.gstatic.com/images?q=tbn:ANd9GcT1sq4ZqEziaF7Tu6higdxJjcq2b0Kpal9nyBarECdIazi-i_AXoA"/>
          <p:cNvPicPr>
            <a:picLocks noChangeAspect="1" noChangeArrowheads="1"/>
          </p:cNvPicPr>
          <p:nvPr/>
        </p:nvPicPr>
        <p:blipFill>
          <a:blip r:embed="rId2"/>
          <a:srcRect l="19592" r="18620"/>
          <a:stretch>
            <a:fillRect/>
          </a:stretch>
        </p:blipFill>
        <p:spPr bwMode="auto">
          <a:xfrm>
            <a:off x="1643042" y="0"/>
            <a:ext cx="585791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8" presetClass="emph" presetSubtype="0" fill="hold" nodeType="withEffect">
                                  <p:stCondLst>
                                    <p:cond delay="0"/>
                                  </p:stCondLst>
                                  <p:childTnLst>
                                    <p:animRot by="21600000">
                                      <p:cBhvr>
                                        <p:cTn id="36" dur="5000" fill="hold"/>
                                        <p:tgtEl>
                                          <p:spTgt spid="27"/>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plus(in)">
                                      <p:cBhvr>
                                        <p:cTn id="39" dur="5000"/>
                                        <p:tgtEl>
                                          <p:spTgt spid="27"/>
                                        </p:tgtEl>
                                      </p:cBhvr>
                                    </p:animEffect>
                                  </p:childTnLst>
                                </p:cTn>
                              </p:par>
                              <p:par>
                                <p:cTn id="40" presetID="8" presetClass="emph" presetSubtype="0" fill="hold" nodeType="withEffect">
                                  <p:stCondLst>
                                    <p:cond delay="0"/>
                                  </p:stCondLst>
                                  <p:childTnLst>
                                    <p:animRot by="21600000">
                                      <p:cBhvr>
                                        <p:cTn id="41" dur="5000" fill="hold"/>
                                        <p:tgtEl>
                                          <p:spTgt spid="28"/>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plus(in)">
                                      <p:cBhvr>
                                        <p:cTn id="44" dur="5000"/>
                                        <p:tgtEl>
                                          <p:spTgt spid="28"/>
                                        </p:tgtEl>
                                      </p:cBhvr>
                                    </p:animEffect>
                                  </p:childTnLst>
                                </p:cTn>
                              </p:par>
                              <p:par>
                                <p:cTn id="45" presetID="8" presetClass="emph" presetSubtype="0" fill="hold" nodeType="withEffect">
                                  <p:stCondLst>
                                    <p:cond delay="0"/>
                                  </p:stCondLst>
                                  <p:childTnLst>
                                    <p:animRot by="21600000">
                                      <p:cBhvr>
                                        <p:cTn id="46" dur="5000" fill="hold"/>
                                        <p:tgtEl>
                                          <p:spTgt spid="29"/>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5000"/>
                                        <p:tgtEl>
                                          <p:spTgt spid="29"/>
                                        </p:tgtEl>
                                      </p:cBhvr>
                                    </p:animEffect>
                                  </p:childTnLst>
                                </p:cTn>
                              </p:par>
                              <p:par>
                                <p:cTn id="50" presetID="8" presetClass="emph" presetSubtype="0" fill="hold" nodeType="withEffect">
                                  <p:stCondLst>
                                    <p:cond delay="0"/>
                                  </p:stCondLst>
                                  <p:childTnLst>
                                    <p:animRot by="21600000">
                                      <p:cBhvr>
                                        <p:cTn id="51" dur="5000" fill="hold"/>
                                        <p:tgtEl>
                                          <p:spTgt spid="30"/>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5000"/>
                                        <p:tgtEl>
                                          <p:spTgt spid="30"/>
                                        </p:tgtEl>
                                      </p:cBhvr>
                                    </p:animEffect>
                                  </p:childTnLst>
                                </p:cTn>
                              </p:par>
                              <p:par>
                                <p:cTn id="55" presetID="19" presetClass="entr" presetSubtype="1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0" fill="hold"/>
                                        <p:tgtEl>
                                          <p:spTgt spid="13"/>
                                        </p:tgtEl>
                                        <p:attrNameLst>
                                          <p:attrName>ppt_w</p:attrName>
                                        </p:attrNameLst>
                                      </p:cBhvr>
                                      <p:tavLst>
                                        <p:tav tm="0" fmla="#ppt_w*sin(2.5*pi*$)">
                                          <p:val>
                                            <p:fltVal val="0"/>
                                          </p:val>
                                        </p:tav>
                                        <p:tav tm="100000">
                                          <p:val>
                                            <p:fltVal val="1"/>
                                          </p:val>
                                        </p:tav>
                                      </p:tavLst>
                                    </p:anim>
                                    <p:anim calcmode="lin" valueType="num">
                                      <p:cBhvr>
                                        <p:cTn id="58"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nes"/>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down)">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revistaweb.es/imagenes/siluetas-al-atardecer-el-ultimo-tiro.jpg"/>
          <p:cNvPicPr>
            <a:picLocks noChangeAspect="1" noChangeArrowheads="1"/>
          </p:cNvPicPr>
          <p:nvPr/>
        </p:nvPicPr>
        <p:blipFill>
          <a:blip r:embed="rId3"/>
          <a:srcRect/>
          <a:stretch>
            <a:fillRect/>
          </a:stretch>
        </p:blipFill>
        <p:spPr bwMode="auto">
          <a:xfrm>
            <a:off x="-1" y="0"/>
            <a:ext cx="10312779" cy="6858000"/>
          </a:xfrm>
          <a:prstGeom prst="rect">
            <a:avLst/>
          </a:prstGeom>
          <a:noFill/>
        </p:spPr>
      </p:pic>
      <p:sp>
        <p:nvSpPr>
          <p:cNvPr id="5" name="4 Proceso"/>
          <p:cNvSpPr/>
          <p:nvPr/>
        </p:nvSpPr>
        <p:spPr>
          <a:xfrm rot="8477020">
            <a:off x="423863" y="2132013"/>
            <a:ext cx="6215062" cy="101600"/>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Proceso"/>
          <p:cNvSpPr/>
          <p:nvPr/>
        </p:nvSpPr>
        <p:spPr>
          <a:xfrm rot="8480153" flipV="1">
            <a:off x="2330450" y="4121150"/>
            <a:ext cx="6215063" cy="100013"/>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Proceso"/>
          <p:cNvSpPr/>
          <p:nvPr/>
        </p:nvSpPr>
        <p:spPr>
          <a:xfrm rot="8477020" flipV="1">
            <a:off x="900113" y="2278063"/>
            <a:ext cx="5686425" cy="101600"/>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Proceso"/>
          <p:cNvSpPr/>
          <p:nvPr/>
        </p:nvSpPr>
        <p:spPr>
          <a:xfrm rot="8480153">
            <a:off x="2573338" y="3995738"/>
            <a:ext cx="5403850" cy="80962"/>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Proceso"/>
          <p:cNvSpPr/>
          <p:nvPr/>
        </p:nvSpPr>
        <p:spPr>
          <a:xfrm rot="8477020" flipV="1">
            <a:off x="1414463" y="2395538"/>
            <a:ext cx="5013325" cy="93662"/>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rot="8480153">
            <a:off x="2886075" y="3779838"/>
            <a:ext cx="4502150" cy="96837"/>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rot="8477020" flipV="1">
            <a:off x="1762125" y="2603500"/>
            <a:ext cx="4592638" cy="103188"/>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rot="8480153">
            <a:off x="2971800" y="3663950"/>
            <a:ext cx="3984625" cy="98425"/>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roceso"/>
          <p:cNvSpPr/>
          <p:nvPr/>
        </p:nvSpPr>
        <p:spPr>
          <a:xfrm rot="8477020">
            <a:off x="2406650" y="2751138"/>
            <a:ext cx="3584575" cy="101600"/>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Proceso"/>
          <p:cNvSpPr/>
          <p:nvPr/>
        </p:nvSpPr>
        <p:spPr>
          <a:xfrm rot="8480153">
            <a:off x="3290888" y="3406775"/>
            <a:ext cx="3294062" cy="100013"/>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rot="8477020">
            <a:off x="2813050" y="2911475"/>
            <a:ext cx="3059113" cy="87313"/>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rot="8480153">
            <a:off x="3521075" y="3228975"/>
            <a:ext cx="2652713" cy="101600"/>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rot="8477020">
            <a:off x="3451225" y="3079750"/>
            <a:ext cx="2117725" cy="104775"/>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rot="8480153" flipV="1">
            <a:off x="3771900" y="3105150"/>
            <a:ext cx="1930400" cy="95250"/>
          </a:xfrm>
          <a:prstGeom prst="flowChartProcess">
            <a:avLst/>
          </a:prstGeom>
          <a:gradFill flip="none" rotWithShape="1">
            <a:gsLst>
              <a:gs pos="0">
                <a:srgbClr val="E6DCAC"/>
              </a:gs>
              <a:gs pos="12000">
                <a:srgbClr val="E6D78A"/>
              </a:gs>
              <a:gs pos="30000">
                <a:srgbClr val="C7AC4C"/>
              </a:gs>
              <a:gs pos="45000">
                <a:srgbClr val="E6D78A"/>
              </a:gs>
              <a:gs pos="77000">
                <a:srgbClr val="C7AC4C"/>
              </a:gs>
              <a:gs pos="100000">
                <a:srgbClr val="E6DCAC"/>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0-#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0-#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1+#ppt_w/2"/>
                                          </p:val>
                                        </p:tav>
                                        <p:tav tm="100000">
                                          <p:val>
                                            <p:strVal val="#ppt_x"/>
                                          </p:val>
                                        </p:tav>
                                      </p:tavLst>
                                    </p:anim>
                                    <p:anim calcmode="lin" valueType="num">
                                      <p:cBhvr additive="base">
                                        <p:cTn id="36" dur="30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1+#ppt_w/2"/>
                                          </p:val>
                                        </p:tav>
                                        <p:tav tm="100000">
                                          <p:val>
                                            <p:strVal val="#ppt_x"/>
                                          </p:val>
                                        </p:tav>
                                      </p:tavLst>
                                    </p:anim>
                                    <p:anim calcmode="lin" valueType="num">
                                      <p:cBhvr additive="base">
                                        <p:cTn id="44" dur="30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1+#ppt_w/2"/>
                                          </p:val>
                                        </p:tav>
                                        <p:tav tm="100000">
                                          <p:val>
                                            <p:strVal val="#ppt_x"/>
                                          </p:val>
                                        </p:tav>
                                      </p:tavLst>
                                    </p:anim>
                                    <p:anim calcmode="lin" valueType="num">
                                      <p:cBhvr additive="base">
                                        <p:cTn id="56" dur="3000" fill="hold"/>
                                        <p:tgtEl>
                                          <p:spTgt spid="15"/>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3000" fill="hold"/>
                                        <p:tgtEl>
                                          <p:spTgt spid="17"/>
                                        </p:tgtEl>
                                        <p:attrNameLst>
                                          <p:attrName>ppt_x</p:attrName>
                                        </p:attrNameLst>
                                      </p:cBhvr>
                                      <p:tavLst>
                                        <p:tav tm="0">
                                          <p:val>
                                            <p:strVal val="1+#ppt_w/2"/>
                                          </p:val>
                                        </p:tav>
                                        <p:tav tm="100000">
                                          <p:val>
                                            <p:strVal val="#ppt_x"/>
                                          </p:val>
                                        </p:tav>
                                      </p:tavLst>
                                    </p:anim>
                                    <p:anim calcmode="lin" valueType="num">
                                      <p:cBhvr additive="base">
                                        <p:cTn id="60" dur="3000" fill="hold"/>
                                        <p:tgtEl>
                                          <p:spTgt spid="17"/>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1+ppt_w/2"/>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15"/>
                                        </p:tgtEl>
                                        <p:attrNameLst>
                                          <p:attrName>ppt_x</p:attrName>
                                        </p:attrNameLst>
                                      </p:cBhvr>
                                      <p:tavLst>
                                        <p:tav tm="0">
                                          <p:val>
                                            <p:strVal val="ppt_x"/>
                                          </p:val>
                                        </p:tav>
                                        <p:tav tm="100000">
                                          <p:val>
                                            <p:strVal val="1+ppt_w/2"/>
                                          </p:val>
                                        </p:tav>
                                      </p:tavLst>
                                    </p:anim>
                                    <p:anim calcmode="lin" valueType="num">
                                      <p:cBhvr additive="base">
                                        <p:cTn id="84" dur="3000"/>
                                        <p:tgtEl>
                                          <p:spTgt spid="15"/>
                                        </p:tgtEl>
                                        <p:attrNameLst>
                                          <p:attrName>ppt_y</p:attrName>
                                        </p:attrNameLst>
                                      </p:cBhvr>
                                      <p:tavLst>
                                        <p:tav tm="0">
                                          <p:val>
                                            <p:strVal val="ppt_y"/>
                                          </p:val>
                                        </p:tav>
                                        <p:tav tm="100000">
                                          <p:val>
                                            <p:strVal val="1+ppt_h/2"/>
                                          </p:val>
                                        </p:tav>
                                      </p:tavLst>
                                    </p:anim>
                                    <p:set>
                                      <p:cBhvr>
                                        <p:cTn id="85" dur="1" fill="hold">
                                          <p:stCondLst>
                                            <p:cond delay="2999"/>
                                          </p:stCondLst>
                                        </p:cTn>
                                        <p:tgtEl>
                                          <p:spTgt spid="15"/>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3000"/>
                                        <p:tgtEl>
                                          <p:spTgt spid="17"/>
                                        </p:tgtEl>
                                        <p:attrNameLst>
                                          <p:attrName>ppt_x</p:attrName>
                                        </p:attrNameLst>
                                      </p:cBhvr>
                                      <p:tavLst>
                                        <p:tav tm="0">
                                          <p:val>
                                            <p:strVal val="ppt_x"/>
                                          </p:val>
                                        </p:tav>
                                        <p:tav tm="100000">
                                          <p:val>
                                            <p:strVal val="1+ppt_w/2"/>
                                          </p:val>
                                        </p:tav>
                                      </p:tavLst>
                                    </p:anim>
                                    <p:anim calcmode="lin" valueType="num">
                                      <p:cBhvr additive="base">
                                        <p:cTn id="88" dur="3000"/>
                                        <p:tgtEl>
                                          <p:spTgt spid="17"/>
                                        </p:tgtEl>
                                        <p:attrNameLst>
                                          <p:attrName>ppt_y</p:attrName>
                                        </p:attrNameLst>
                                      </p:cBhvr>
                                      <p:tavLst>
                                        <p:tav tm="0">
                                          <p:val>
                                            <p:strVal val="ppt_y"/>
                                          </p:val>
                                        </p:tav>
                                        <p:tav tm="100000">
                                          <p:val>
                                            <p:strVal val="1+ppt_h/2"/>
                                          </p:val>
                                        </p:tav>
                                      </p:tavLst>
                                    </p:anim>
                                    <p:set>
                                      <p:cBhvr>
                                        <p:cTn id="89" dur="1" fill="hold">
                                          <p:stCondLst>
                                            <p:cond delay="2999"/>
                                          </p:stCondLst>
                                        </p:cTn>
                                        <p:tgtEl>
                                          <p:spTgt spid="1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0-ppt_w/2"/>
                                          </p:val>
                                        </p:tav>
                                      </p:tavLst>
                                    </p:anim>
                                    <p:anim calcmode="lin" valueType="num">
                                      <p:cBhvr additive="base">
                                        <p:cTn id="92" dur="3000"/>
                                        <p:tgtEl>
                                          <p:spTgt spid="6"/>
                                        </p:tgtEl>
                                        <p:attrNameLst>
                                          <p:attrName>ppt_y</p:attrName>
                                        </p:attrNameLst>
                                      </p:cBhvr>
                                      <p:tavLst>
                                        <p:tav tm="0">
                                          <p:val>
                                            <p:strVal val="ppt_y"/>
                                          </p:val>
                                        </p:tav>
                                        <p:tav tm="100000">
                                          <p:val>
                                            <p:strVal val="0-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0-ppt_w/2"/>
                                          </p:val>
                                        </p:tav>
                                      </p:tavLst>
                                    </p:anim>
                                    <p:anim calcmode="lin" valueType="num">
                                      <p:cBhvr additive="base">
                                        <p:cTn id="96" dur="3000"/>
                                        <p:tgtEl>
                                          <p:spTgt spid="8"/>
                                        </p:tgtEl>
                                        <p:attrNameLst>
                                          <p:attrName>ppt_y</p:attrName>
                                        </p:attrNameLst>
                                      </p:cBhvr>
                                      <p:tavLst>
                                        <p:tav tm="0">
                                          <p:val>
                                            <p:strVal val="ppt_y"/>
                                          </p:val>
                                        </p:tav>
                                        <p:tav tm="100000">
                                          <p:val>
                                            <p:strVal val="0-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9" fill="hold" nodeType="withEffect">
                                  <p:stCondLst>
                                    <p:cond delay="0"/>
                                  </p:stCondLst>
                                  <p:childTnLst>
                                    <p:anim calcmode="lin" valueType="num">
                                      <p:cBhvr additive="base">
                                        <p:cTn id="99" dur="3000"/>
                                        <p:tgtEl>
                                          <p:spTgt spid="10"/>
                                        </p:tgtEl>
                                        <p:attrNameLst>
                                          <p:attrName>ppt_x</p:attrName>
                                        </p:attrNameLst>
                                      </p:cBhvr>
                                      <p:tavLst>
                                        <p:tav tm="0">
                                          <p:val>
                                            <p:strVal val="ppt_x"/>
                                          </p:val>
                                        </p:tav>
                                        <p:tav tm="100000">
                                          <p:val>
                                            <p:strVal val="0-ppt_w/2"/>
                                          </p:val>
                                        </p:tav>
                                      </p:tavLst>
                                    </p:anim>
                                    <p:anim calcmode="lin" valueType="num">
                                      <p:cBhvr additive="base">
                                        <p:cTn id="100" dur="3000"/>
                                        <p:tgtEl>
                                          <p:spTgt spid="10"/>
                                        </p:tgtEl>
                                        <p:attrNameLst>
                                          <p:attrName>ppt_y</p:attrName>
                                        </p:attrNameLst>
                                      </p:cBhvr>
                                      <p:tavLst>
                                        <p:tav tm="0">
                                          <p:val>
                                            <p:strVal val="ppt_y"/>
                                          </p:val>
                                        </p:tav>
                                        <p:tav tm="100000">
                                          <p:val>
                                            <p:strVal val="0-ppt_h/2"/>
                                          </p:val>
                                        </p:tav>
                                      </p:tavLst>
                                    </p:anim>
                                    <p:set>
                                      <p:cBhvr>
                                        <p:cTn id="101" dur="1" fill="hold">
                                          <p:stCondLst>
                                            <p:cond delay="2999"/>
                                          </p:stCondLst>
                                        </p:cTn>
                                        <p:tgtEl>
                                          <p:spTgt spid="10"/>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0-ppt_w/2"/>
                                          </p:val>
                                        </p:tav>
                                      </p:tavLst>
                                    </p:anim>
                                    <p:anim calcmode="lin" valueType="num">
                                      <p:cBhvr additive="base">
                                        <p:cTn id="108" dur="3000"/>
                                        <p:tgtEl>
                                          <p:spTgt spid="14"/>
                                        </p:tgtEl>
                                        <p:attrNameLst>
                                          <p:attrName>ppt_y</p:attrName>
                                        </p:attrNameLst>
                                      </p:cBhvr>
                                      <p:tavLst>
                                        <p:tav tm="0">
                                          <p:val>
                                            <p:strVal val="ppt_y"/>
                                          </p:val>
                                        </p:tav>
                                        <p:tav tm="100000">
                                          <p:val>
                                            <p:strVal val="0-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18"/>
                                        </p:tgtEl>
                                        <p:attrNameLst>
                                          <p:attrName>ppt_x</p:attrName>
                                        </p:attrNameLst>
                                      </p:cBhvr>
                                      <p:tavLst>
                                        <p:tav tm="0">
                                          <p:val>
                                            <p:strVal val="ppt_x"/>
                                          </p:val>
                                        </p:tav>
                                        <p:tav tm="100000">
                                          <p:val>
                                            <p:strVal val="0-ppt_w/2"/>
                                          </p:val>
                                        </p:tav>
                                      </p:tavLst>
                                    </p:anim>
                                    <p:anim calcmode="lin" valueType="num">
                                      <p:cBhvr additive="base">
                                        <p:cTn id="116" dur="3000"/>
                                        <p:tgtEl>
                                          <p:spTgt spid="18"/>
                                        </p:tgtEl>
                                        <p:attrNameLst>
                                          <p:attrName>ppt_y</p:attrName>
                                        </p:attrNameLst>
                                      </p:cBhvr>
                                      <p:tavLst>
                                        <p:tav tm="0">
                                          <p:val>
                                            <p:strVal val="ppt_y"/>
                                          </p:val>
                                        </p:tav>
                                        <p:tav tm="100000">
                                          <p:val>
                                            <p:strVal val="0-ppt_h/2"/>
                                          </p:val>
                                        </p:tav>
                                      </p:tavLst>
                                    </p:anim>
                                    <p:set>
                                      <p:cBhvr>
                                        <p:cTn id="117" dur="1" fill="hold">
                                          <p:stCondLst>
                                            <p:cond delay="2999"/>
                                          </p:stCondLst>
                                        </p:cTn>
                                        <p:tgtEl>
                                          <p:spTgt spid="18"/>
                                        </p:tgtEl>
                                        <p:attrNameLst>
                                          <p:attrName>style.visibility</p:attrName>
                                        </p:attrNameLst>
                                      </p:cBhvr>
                                      <p:to>
                                        <p:strVal val="hidden"/>
                                      </p:to>
                                    </p:set>
                                  </p:childTnLst>
                                </p:cTn>
                              </p:par>
                              <p:par>
                                <p:cTn id="118" presetID="29" presetClass="entr" presetSubtype="0" fill="hold"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p:cTn id="120" dur="2000" fill="hold"/>
                                        <p:tgtEl>
                                          <p:spTgt spid="19"/>
                                        </p:tgtEl>
                                        <p:attrNameLst>
                                          <p:attrName>ppt_x</p:attrName>
                                        </p:attrNameLst>
                                      </p:cBhvr>
                                      <p:tavLst>
                                        <p:tav tm="0">
                                          <p:val>
                                            <p:strVal val="#ppt_x-.2"/>
                                          </p:val>
                                        </p:tav>
                                        <p:tav tm="100000">
                                          <p:val>
                                            <p:strVal val="#ppt_x"/>
                                          </p:val>
                                        </p:tav>
                                      </p:tavLst>
                                    </p:anim>
                                    <p:anim calcmode="lin" valueType="num">
                                      <p:cBhvr>
                                        <p:cTn id="121"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2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5" descr="sociedad"/>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5" name="4 Sol"/>
          <p:cNvSpPr/>
          <p:nvPr/>
        </p:nvSpPr>
        <p:spPr>
          <a:xfrm>
            <a:off x="2195513" y="1052513"/>
            <a:ext cx="4752975" cy="4321175"/>
          </a:xfrm>
          <a:prstGeom prst="sun">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2195513" y="1052513"/>
            <a:ext cx="4679950" cy="4321175"/>
          </a:xfrm>
          <a:prstGeom prst="sun">
            <a:avLst/>
          </a:prstGeom>
          <a:solidFill>
            <a:srgbClr val="C092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Sol"/>
          <p:cNvSpPr/>
          <p:nvPr/>
        </p:nvSpPr>
        <p:spPr>
          <a:xfrm>
            <a:off x="2195513" y="1052513"/>
            <a:ext cx="4679950" cy="4321175"/>
          </a:xfrm>
          <a:prstGeom prst="sun">
            <a:avLst/>
          </a:prstGeom>
          <a:solidFill>
            <a:srgbClr val="DEA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660900" cy="4357687"/>
          </a:xfrm>
          <a:prstGeom prst="sun">
            <a:avLst>
              <a:gd name="adj" fmla="val 25064"/>
            </a:avLst>
          </a:prstGeom>
          <a:solidFill>
            <a:srgbClr val="FFFF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2" presetClass="exit" presetSubtype="12" fill="hold"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0-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0-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3"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0-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out)">
                                      <p:cBhvr>
                                        <p:cTn id="3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www.gizmos.es/files/2012/07/silueta-3-680x453.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8" name="7 Elipse"/>
          <p:cNvSpPr/>
          <p:nvPr/>
        </p:nvSpPr>
        <p:spPr>
          <a:xfrm>
            <a:off x="7500938" y="642938"/>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00FF00">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17" presetClass="entr" presetSubtype="10" fill="hold"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p:cTn id="168" dur="2000" fill="hold"/>
                                        <p:tgtEl>
                                          <p:spTgt spid="25"/>
                                        </p:tgtEl>
                                        <p:attrNameLst>
                                          <p:attrName>ppt_w</p:attrName>
                                        </p:attrNameLst>
                                      </p:cBhvr>
                                      <p:tavLst>
                                        <p:tav tm="0">
                                          <p:val>
                                            <p:fltVal val="0"/>
                                          </p:val>
                                        </p:tav>
                                        <p:tav tm="100000">
                                          <p:val>
                                            <p:strVal val="#ppt_w"/>
                                          </p:val>
                                        </p:tav>
                                      </p:tavLst>
                                    </p:anim>
                                    <p:anim calcmode="lin" valueType="num">
                                      <p:cBhvr>
                                        <p:cTn id="169"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lindas"/>
          <p:cNvPicPr>
            <a:picLocks noChangeAspect="1" noChangeArrowheads="1"/>
          </p:cNvPicPr>
          <p:nvPr/>
        </p:nvPicPr>
        <p:blipFill>
          <a:blip r:embed="rId2"/>
          <a:srcRect/>
          <a:stretch>
            <a:fillRect/>
          </a:stretch>
        </p:blipFill>
        <p:spPr bwMode="auto">
          <a:xfrm>
            <a:off x="0" y="0"/>
            <a:ext cx="9191709" cy="70009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3" cstate="print">
            <a:duotone>
              <a:schemeClr val="accent2">
                <a:shade val="45000"/>
                <a:satMod val="135000"/>
              </a:schemeClr>
              <a:prstClr val="white"/>
            </a:duotone>
            <a:lum bright="-2000" contrast="100000"/>
          </a:blip>
          <a:srcRect/>
          <a:stretch>
            <a:fillRect/>
          </a:stretch>
        </p:blipFill>
        <p:spPr bwMode="auto">
          <a:xfrm>
            <a:off x="0" y="0"/>
            <a:ext cx="9144001" cy="6858000"/>
          </a:xfrm>
          <a:prstGeom prst="rect">
            <a:avLst/>
          </a:prstGeom>
          <a:noFill/>
        </p:spPr>
      </p:pic>
      <p:pic>
        <p:nvPicPr>
          <p:cNvPr id="1027" name="Picture 3" descr="siluetas"/>
          <p:cNvPicPr>
            <a:picLocks noChangeAspect="1" noChangeArrowheads="1"/>
          </p:cNvPicPr>
          <p:nvPr/>
        </p:nvPicPr>
        <p:blipFill>
          <a:blip r:embed="rId4"/>
          <a:srcRect/>
          <a:stretch>
            <a:fillRect/>
          </a:stretch>
        </p:blipFill>
        <p:spPr bwMode="auto">
          <a:xfrm>
            <a:off x="0" y="0"/>
            <a:ext cx="9215466" cy="6858000"/>
          </a:xfrm>
          <a:prstGeom prst="rect">
            <a:avLst/>
          </a:prstGeom>
          <a:noFill/>
        </p:spPr>
      </p:pic>
      <p:pic>
        <p:nvPicPr>
          <p:cNvPr id="1026" name="Picture 2" descr="+3 si te gustan las siluetas"/>
          <p:cNvPicPr>
            <a:picLocks noChangeAspect="1" noChangeArrowheads="1"/>
          </p:cNvPicPr>
          <p:nvPr/>
        </p:nvPicPr>
        <p:blipFill>
          <a:blip r:embed="rId5"/>
          <a:srcRect/>
          <a:stretch>
            <a:fillRect/>
          </a:stretch>
        </p:blipFill>
        <p:spPr bwMode="auto">
          <a:xfrm>
            <a:off x="0" y="-36647718"/>
            <a:ext cx="6086475" cy="46101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ntr" presetSubtype="32"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circle(out)">
                                      <p:cBhvr>
                                        <p:cTn id="10" dur="3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valenciaplaza.com/bd/imagenes/imagen22962g.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
        <p:nvSpPr>
          <p:cNvPr id="6" name="5 Rectángulo"/>
          <p:cNvSpPr/>
          <p:nvPr/>
        </p:nvSpPr>
        <p:spPr>
          <a:xfrm>
            <a:off x="0" y="6092825"/>
            <a:ext cx="9144000" cy="7651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9215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5" descr="socieda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0" name="3 Rectángulo"/>
          <p:cNvSpPr>
            <a:spLocks noChangeArrowheads="1"/>
          </p:cNvSpPr>
          <p:nvPr/>
        </p:nvSpPr>
        <p:spPr bwMode="auto">
          <a:xfrm>
            <a:off x="-428625" y="7215188"/>
            <a:ext cx="4572000"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9" name="8 Triángulo isósceles"/>
          <p:cNvSpPr/>
          <p:nvPr/>
        </p:nvSpPr>
        <p:spPr>
          <a:xfrm>
            <a:off x="179512" y="1988840"/>
            <a:ext cx="1944216" cy="1440160"/>
          </a:xfrm>
          <a:prstGeom prst="triangle">
            <a:avLst>
              <a:gd name="adj" fmla="val 500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2339752" y="1916832"/>
            <a:ext cx="2088232" cy="1512168"/>
          </a:xfrm>
          <a:prstGeom prst="triangle">
            <a:avLst>
              <a:gd name="adj" fmla="val 49487"/>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4499992" y="2060848"/>
            <a:ext cx="2088232" cy="1368152"/>
          </a:xfrm>
          <a:prstGeom prst="triangle">
            <a:avLst>
              <a:gd name="adj" fmla="val 4897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6732240" y="2060848"/>
            <a:ext cx="2232248" cy="1368152"/>
          </a:xfrm>
          <a:prstGeom prst="triangle">
            <a:avLst>
              <a:gd name="adj" fmla="val 4848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flipV="1">
            <a:off x="179512" y="3501008"/>
            <a:ext cx="1944216" cy="1440157"/>
          </a:xfrm>
          <a:prstGeom prst="triangle">
            <a:avLst>
              <a:gd name="adj" fmla="val 49445"/>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flipV="1">
            <a:off x="2339752" y="3501007"/>
            <a:ext cx="2016224" cy="1512167"/>
          </a:xfrm>
          <a:prstGeom prst="triangle">
            <a:avLst>
              <a:gd name="adj" fmla="val 51092"/>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flipV="1">
            <a:off x="4499992" y="3501008"/>
            <a:ext cx="2160240" cy="1368151"/>
          </a:xfrm>
          <a:prstGeom prst="triangle">
            <a:avLst>
              <a:gd name="adj" fmla="val 5053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flipV="1">
            <a:off x="6732240" y="3501008"/>
            <a:ext cx="2232248" cy="1293292"/>
          </a:xfrm>
          <a:prstGeom prst="triangle">
            <a:avLst>
              <a:gd name="adj" fmla="val 5000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1+#ppt_w/2"/>
                                          </p:val>
                                        </p:tav>
                                        <p:tav tm="100000">
                                          <p:val>
                                            <p:strVal val="#ppt_x"/>
                                          </p:val>
                                        </p:tav>
                                      </p:tavLst>
                                    </p:anim>
                                    <p:anim calcmode="lin" valueType="num">
                                      <p:cBhvr additive="base">
                                        <p:cTn id="24" dur="30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1+#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8"/>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0"/>
                                        </p:tgtEl>
                                        <p:attrNameLst>
                                          <p:attrName>r</p:attrName>
                                        </p:attrNameLst>
                                      </p:cBhvr>
                                    </p:animRot>
                                  </p:childTnLst>
                                </p:cTn>
                              </p:par>
                            </p:childTnLst>
                          </p:cTn>
                        </p:par>
                        <p:par>
                          <p:cTn id="53" fill="hold">
                            <p:stCondLst>
                              <p:cond delay="3000"/>
                            </p:stCondLst>
                            <p:childTnLst>
                              <p:par>
                                <p:cTn id="54" presetID="2" presetClass="exit" presetSubtype="4" fill="hold" nodeType="after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ppt_x"/>
                                          </p:val>
                                        </p:tav>
                                      </p:tavLst>
                                    </p:anim>
                                    <p:anim calcmode="lin" valueType="num">
                                      <p:cBhvr additive="base">
                                        <p:cTn id="56" dur="3000"/>
                                        <p:tgtEl>
                                          <p:spTgt spid="9"/>
                                        </p:tgtEl>
                                        <p:attrNameLst>
                                          <p:attrName>ppt_y</p:attrName>
                                        </p:attrNameLst>
                                      </p:cBhvr>
                                      <p:tavLst>
                                        <p:tav tm="0">
                                          <p:val>
                                            <p:strVal val="ppt_y"/>
                                          </p:val>
                                        </p:tav>
                                        <p:tav tm="100000">
                                          <p:val>
                                            <p:strVal val="1+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ppt_x"/>
                                          </p:val>
                                        </p:tav>
                                      </p:tavLst>
                                    </p:anim>
                                    <p:anim calcmode="lin" valueType="num">
                                      <p:cBhvr additive="base">
                                        <p:cTn id="60" dur="3000"/>
                                        <p:tgtEl>
                                          <p:spTgt spid="11"/>
                                        </p:tgtEl>
                                        <p:attrNameLst>
                                          <p:attrName>ppt_y</p:attrName>
                                        </p:attrNameLst>
                                      </p:cBhvr>
                                      <p:tavLst>
                                        <p:tav tm="0">
                                          <p:val>
                                            <p:strVal val="ppt_y"/>
                                          </p:val>
                                        </p:tav>
                                        <p:tav tm="100000">
                                          <p:val>
                                            <p:strVal val="1+ppt_h/2"/>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ppt_x"/>
                                          </p:val>
                                        </p:tav>
                                      </p:tavLst>
                                    </p:anim>
                                    <p:anim calcmode="lin" valueType="num">
                                      <p:cBhvr additive="base">
                                        <p:cTn id="64" dur="3000"/>
                                        <p:tgtEl>
                                          <p:spTgt spid="12"/>
                                        </p:tgtEl>
                                        <p:attrNameLst>
                                          <p:attrName>ppt_y</p:attrName>
                                        </p:attrNameLst>
                                      </p:cBhvr>
                                      <p:tavLst>
                                        <p:tav tm="0">
                                          <p:val>
                                            <p:strVal val="ppt_y"/>
                                          </p:val>
                                        </p:tav>
                                        <p:tav tm="100000">
                                          <p:val>
                                            <p:strVal val="1+ppt_h/2"/>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4"/>
                                        </p:tgtEl>
                                        <p:attrNameLst>
                                          <p:attrName>ppt_x</p:attrName>
                                        </p:attrNameLst>
                                      </p:cBhvr>
                                      <p:tavLst>
                                        <p:tav tm="0">
                                          <p:val>
                                            <p:strVal val="ppt_x"/>
                                          </p:val>
                                        </p:tav>
                                        <p:tav tm="100000">
                                          <p:val>
                                            <p:strVal val="ppt_x"/>
                                          </p:val>
                                        </p:tav>
                                      </p:tavLst>
                                    </p:anim>
                                    <p:anim calcmode="lin" valueType="num">
                                      <p:cBhvr additive="base">
                                        <p:cTn id="68" dur="3000"/>
                                        <p:tgtEl>
                                          <p:spTgt spid="14"/>
                                        </p:tgtEl>
                                        <p:attrNameLst>
                                          <p:attrName>ppt_y</p:attrName>
                                        </p:attrNameLst>
                                      </p:cBhvr>
                                      <p:tavLst>
                                        <p:tav tm="0">
                                          <p:val>
                                            <p:strVal val="ppt_y"/>
                                          </p:val>
                                        </p:tav>
                                        <p:tav tm="100000">
                                          <p:val>
                                            <p:strVal val="1+ppt_h/2"/>
                                          </p:val>
                                        </p:tav>
                                      </p:tavLst>
                                    </p:anim>
                                    <p:set>
                                      <p:cBhvr>
                                        <p:cTn id="69" dur="1" fill="hold">
                                          <p:stCondLst>
                                            <p:cond delay="2999"/>
                                          </p:stCondLst>
                                        </p:cTn>
                                        <p:tgtEl>
                                          <p:spTgt spid="14"/>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5"/>
                                        </p:tgtEl>
                                        <p:attrNameLst>
                                          <p:attrName>ppt_x</p:attrName>
                                        </p:attrNameLst>
                                      </p:cBhvr>
                                      <p:tavLst>
                                        <p:tav tm="0">
                                          <p:val>
                                            <p:strVal val="ppt_x"/>
                                          </p:val>
                                        </p:tav>
                                        <p:tav tm="100000">
                                          <p:val>
                                            <p:strVal val="ppt_x"/>
                                          </p:val>
                                        </p:tav>
                                      </p:tavLst>
                                    </p:anim>
                                    <p:anim calcmode="lin" valueType="num">
                                      <p:cBhvr additive="base">
                                        <p:cTn id="72" dur="3000"/>
                                        <p:tgtEl>
                                          <p:spTgt spid="15"/>
                                        </p:tgtEl>
                                        <p:attrNameLst>
                                          <p:attrName>ppt_y</p:attrName>
                                        </p:attrNameLst>
                                      </p:cBhvr>
                                      <p:tavLst>
                                        <p:tav tm="0">
                                          <p:val>
                                            <p:strVal val="ppt_y"/>
                                          </p:val>
                                        </p:tav>
                                        <p:tav tm="100000">
                                          <p:val>
                                            <p:strVal val="0-ppt_h/2"/>
                                          </p:val>
                                        </p:tav>
                                      </p:tavLst>
                                    </p:anim>
                                    <p:set>
                                      <p:cBhvr>
                                        <p:cTn id="73" dur="1" fill="hold">
                                          <p:stCondLst>
                                            <p:cond delay="2999"/>
                                          </p:stCondLst>
                                        </p:cTn>
                                        <p:tgtEl>
                                          <p:spTgt spid="15"/>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17"/>
                                        </p:tgtEl>
                                        <p:attrNameLst>
                                          <p:attrName>ppt_x</p:attrName>
                                        </p:attrNameLst>
                                      </p:cBhvr>
                                      <p:tavLst>
                                        <p:tav tm="0">
                                          <p:val>
                                            <p:strVal val="ppt_x"/>
                                          </p:val>
                                        </p:tav>
                                        <p:tav tm="100000">
                                          <p:val>
                                            <p:strVal val="ppt_x"/>
                                          </p:val>
                                        </p:tav>
                                      </p:tavLst>
                                    </p:anim>
                                    <p:anim calcmode="lin" valueType="num">
                                      <p:cBhvr additive="base">
                                        <p:cTn id="76" dur="3000"/>
                                        <p:tgtEl>
                                          <p:spTgt spid="17"/>
                                        </p:tgtEl>
                                        <p:attrNameLst>
                                          <p:attrName>ppt_y</p:attrName>
                                        </p:attrNameLst>
                                      </p:cBhvr>
                                      <p:tavLst>
                                        <p:tav tm="0">
                                          <p:val>
                                            <p:strVal val="ppt_y"/>
                                          </p:val>
                                        </p:tav>
                                        <p:tav tm="100000">
                                          <p:val>
                                            <p:strVal val="0-ppt_h/2"/>
                                          </p:val>
                                        </p:tav>
                                      </p:tavLst>
                                    </p:anim>
                                    <p:set>
                                      <p:cBhvr>
                                        <p:cTn id="77" dur="1" fill="hold">
                                          <p:stCondLst>
                                            <p:cond delay="2999"/>
                                          </p:stCondLst>
                                        </p:cTn>
                                        <p:tgtEl>
                                          <p:spTgt spid="17"/>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ppt_x"/>
                                          </p:val>
                                        </p:tav>
                                      </p:tavLst>
                                    </p:anim>
                                    <p:anim calcmode="lin" valueType="num">
                                      <p:cBhvr additive="base">
                                        <p:cTn id="80" dur="3000"/>
                                        <p:tgtEl>
                                          <p:spTgt spid="18"/>
                                        </p:tgtEl>
                                        <p:attrNameLst>
                                          <p:attrName>ppt_y</p:attrName>
                                        </p:attrNameLst>
                                      </p:cBhvr>
                                      <p:tavLst>
                                        <p:tav tm="0">
                                          <p:val>
                                            <p:strVal val="ppt_y"/>
                                          </p:val>
                                        </p:tav>
                                        <p:tav tm="100000">
                                          <p:val>
                                            <p:strVal val="0-ppt_h/2"/>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ppt_x"/>
                                          </p:val>
                                        </p:tav>
                                      </p:tavLst>
                                    </p:anim>
                                    <p:anim calcmode="lin" valueType="num">
                                      <p:cBhvr additive="base">
                                        <p:cTn id="84" dur="3000"/>
                                        <p:tgtEl>
                                          <p:spTgt spid="20"/>
                                        </p:tgtEl>
                                        <p:attrNameLst>
                                          <p:attrName>ppt_y</p:attrName>
                                        </p:attrNameLst>
                                      </p:cBhvr>
                                      <p:tavLst>
                                        <p:tav tm="0">
                                          <p:val>
                                            <p:strVal val="ppt_y"/>
                                          </p:val>
                                        </p:tav>
                                        <p:tav tm="100000">
                                          <p:val>
                                            <p:strVal val="0-ppt_h/2"/>
                                          </p:val>
                                        </p:tav>
                                      </p:tavLst>
                                    </p:anim>
                                    <p:set>
                                      <p:cBhvr>
                                        <p:cTn id="85" dur="1" fill="hold">
                                          <p:stCondLst>
                                            <p:cond delay="2999"/>
                                          </p:stCondLst>
                                        </p:cTn>
                                        <p:tgtEl>
                                          <p:spTgt spid="20"/>
                                        </p:tgtEl>
                                        <p:attrNameLst>
                                          <p:attrName>style.visibility</p:attrName>
                                        </p:attrNameLst>
                                      </p:cBhvr>
                                      <p:to>
                                        <p:strVal val="hidden"/>
                                      </p:to>
                                    </p:set>
                                  </p:childTnLst>
                                </p:cTn>
                              </p:par>
                              <p:par>
                                <p:cTn id="86" presetID="17" presetClass="entr" presetSubtype="4"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2000" fill="hold"/>
                                        <p:tgtEl>
                                          <p:spTgt spid="13"/>
                                        </p:tgtEl>
                                        <p:attrNameLst>
                                          <p:attrName>ppt_x</p:attrName>
                                        </p:attrNameLst>
                                      </p:cBhvr>
                                      <p:tavLst>
                                        <p:tav tm="0">
                                          <p:val>
                                            <p:strVal val="#ppt_x"/>
                                          </p:val>
                                        </p:tav>
                                        <p:tav tm="100000">
                                          <p:val>
                                            <p:strVal val="#ppt_x"/>
                                          </p:val>
                                        </p:tav>
                                      </p:tavLst>
                                    </p:anim>
                                    <p:anim calcmode="lin" valueType="num">
                                      <p:cBhvr>
                                        <p:cTn id="89" dur="2000" fill="hold"/>
                                        <p:tgtEl>
                                          <p:spTgt spid="13"/>
                                        </p:tgtEl>
                                        <p:attrNameLst>
                                          <p:attrName>ppt_y</p:attrName>
                                        </p:attrNameLst>
                                      </p:cBhvr>
                                      <p:tavLst>
                                        <p:tav tm="0">
                                          <p:val>
                                            <p:strVal val="#ppt_y+#ppt_h/2"/>
                                          </p:val>
                                        </p:tav>
                                        <p:tav tm="100000">
                                          <p:val>
                                            <p:strVal val="#ppt_y"/>
                                          </p:val>
                                        </p:tav>
                                      </p:tavLst>
                                    </p:anim>
                                    <p:anim calcmode="lin" valueType="num">
                                      <p:cBhvr>
                                        <p:cTn id="90" dur="2000" fill="hold"/>
                                        <p:tgtEl>
                                          <p:spTgt spid="13"/>
                                        </p:tgtEl>
                                        <p:attrNameLst>
                                          <p:attrName>ppt_w</p:attrName>
                                        </p:attrNameLst>
                                      </p:cBhvr>
                                      <p:tavLst>
                                        <p:tav tm="0">
                                          <p:val>
                                            <p:strVal val="#ppt_w"/>
                                          </p:val>
                                        </p:tav>
                                        <p:tav tm="100000">
                                          <p:val>
                                            <p:strVal val="#ppt_w"/>
                                          </p:val>
                                        </p:tav>
                                      </p:tavLst>
                                    </p:anim>
                                    <p:anim calcmode="lin" valueType="num">
                                      <p:cBhvr>
                                        <p:cTn id="91"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mg01.quesabesde.com/media/img/noti/0038/flashazos_28diciembre_2012_01.jpg"/>
          <p:cNvPicPr>
            <a:picLocks noChangeAspect="1" noChangeArrowheads="1"/>
          </p:cNvPicPr>
          <p:nvPr/>
        </p:nvPicPr>
        <p:blipFill>
          <a:blip r:embed="rId2"/>
          <a:srcRect/>
          <a:stretch>
            <a:fillRect/>
          </a:stretch>
        </p:blipFill>
        <p:spPr bwMode="auto">
          <a:xfrm>
            <a:off x="0" y="0"/>
            <a:ext cx="9238560" cy="6858000"/>
          </a:xfrm>
          <a:prstGeom prst="rect">
            <a:avLst/>
          </a:prstGeom>
          <a:noFill/>
        </p:spPr>
      </p:pic>
      <p:sp>
        <p:nvSpPr>
          <p:cNvPr id="5" name="4 Anillo"/>
          <p:cNvSpPr/>
          <p:nvPr/>
        </p:nvSpPr>
        <p:spPr>
          <a:xfrm>
            <a:off x="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14438" y="0"/>
            <a:ext cx="121443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28875" y="0"/>
            <a:ext cx="1285875"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714750" y="0"/>
            <a:ext cx="1143000"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5775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000750" y="0"/>
            <a:ext cx="1071563"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072313" y="0"/>
            <a:ext cx="1071562"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143875" y="0"/>
            <a:ext cx="1000125"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fltVal val="0"/>
                                          </p:val>
                                        </p:tav>
                                        <p:tav tm="100000">
                                          <p:val>
                                            <p:strVal val="#ppt_h"/>
                                          </p:val>
                                        </p:tav>
                                      </p:tavLst>
                                    </p:anim>
                                    <p:animEffect transition="in" filter="fade">
                                      <p:cBhvr>
                                        <p:cTn id="41"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s://encrypted-tbn2.gstatic.com/images?q=tbn:ANd9GcTLz3rBgZHgzZxUbatucgRSjNCpEB9NAtbUHjs-Xa38mFt7xi7M"/>
          <p:cNvPicPr>
            <a:picLocks noChangeAspect="1" noChangeArrowheads="1"/>
          </p:cNvPicPr>
          <p:nvPr/>
        </p:nvPicPr>
        <p:blipFill>
          <a:blip r:embed="rId3"/>
          <a:srcRect r="21501"/>
          <a:stretch>
            <a:fillRect/>
          </a:stretch>
        </p:blipFill>
        <p:spPr bwMode="auto">
          <a:xfrm>
            <a:off x="0" y="0"/>
            <a:ext cx="9144000" cy="6858000"/>
          </a:xfrm>
          <a:prstGeom prst="rect">
            <a:avLst/>
          </a:prstGeom>
          <a:noFill/>
        </p:spPr>
      </p:pic>
      <p:sp>
        <p:nvSpPr>
          <p:cNvPr id="5" name="4 Triángulo isósceles"/>
          <p:cNvSpPr/>
          <p:nvPr/>
        </p:nvSpPr>
        <p:spPr>
          <a:xfrm>
            <a:off x="0"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ombinar"/>
          <p:cNvSpPr/>
          <p:nvPr/>
        </p:nvSpPr>
        <p:spPr>
          <a:xfrm>
            <a:off x="0"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1571625"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a:off x="1571625"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3143250"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mbinar"/>
          <p:cNvSpPr/>
          <p:nvPr/>
        </p:nvSpPr>
        <p:spPr>
          <a:xfrm>
            <a:off x="3143250"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4714875"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ombinar"/>
          <p:cNvSpPr/>
          <p:nvPr/>
        </p:nvSpPr>
        <p:spPr>
          <a:xfrm>
            <a:off x="4714875"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6286500"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ombinar"/>
          <p:cNvSpPr/>
          <p:nvPr/>
        </p:nvSpPr>
        <p:spPr>
          <a:xfrm>
            <a:off x="6286500"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7858125" y="2000250"/>
            <a:ext cx="1285875" cy="1285875"/>
          </a:xfrm>
          <a:prstGeom prst="triangl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ombinar"/>
          <p:cNvSpPr/>
          <p:nvPr/>
        </p:nvSpPr>
        <p:spPr>
          <a:xfrm>
            <a:off x="7858125" y="3500438"/>
            <a:ext cx="1285875" cy="1214437"/>
          </a:xfrm>
          <a:prstGeom prst="flowChartMerge">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sndAc>
      <p:stSnd>
        <p:snd r:embed="rId2" name="los pequeniques - apach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1+#ppt_w/2"/>
                                          </p:val>
                                        </p:tav>
                                        <p:tav tm="100000">
                                          <p:val>
                                            <p:strVal val="#ppt_x"/>
                                          </p:val>
                                        </p:tav>
                                      </p:tavLst>
                                    </p:anim>
                                    <p:anim calcmode="lin" valueType="num">
                                      <p:cBhvr additive="base">
                                        <p:cTn id="44" dur="30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108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10800000">
                                      <p:cBhvr>
                                        <p:cTn id="56" dur="3000" fill="hold"/>
                                        <p:tgtEl>
                                          <p:spTgt spid="7"/>
                                        </p:tgtEl>
                                        <p:attrNameLst>
                                          <p:attrName>r</p:attrName>
                                        </p:attrNameLst>
                                      </p:cBhvr>
                                    </p:animRot>
                                  </p:childTnLst>
                                </p:cTn>
                              </p:par>
                              <p:par>
                                <p:cTn id="57" presetID="8" presetClass="emph" presetSubtype="0" fill="hold" nodeType="withEffect">
                                  <p:stCondLst>
                                    <p:cond delay="0"/>
                                  </p:stCondLst>
                                  <p:childTnLst>
                                    <p:animRot by="10800000">
                                      <p:cBhvr>
                                        <p:cTn id="58" dur="3000" fill="hold"/>
                                        <p:tgtEl>
                                          <p:spTgt spid="9"/>
                                        </p:tgtEl>
                                        <p:attrNameLst>
                                          <p:attrName>r</p:attrName>
                                        </p:attrNameLst>
                                      </p:cBhvr>
                                    </p:animRot>
                                  </p:childTnLst>
                                </p:cTn>
                              </p:par>
                              <p:par>
                                <p:cTn id="59" presetID="8" presetClass="emph" presetSubtype="0" fill="hold" nodeType="withEffect">
                                  <p:stCondLst>
                                    <p:cond delay="0"/>
                                  </p:stCondLst>
                                  <p:childTnLst>
                                    <p:animRot by="10800000">
                                      <p:cBhvr>
                                        <p:cTn id="60" dur="3000" fill="hold"/>
                                        <p:tgtEl>
                                          <p:spTgt spid="11"/>
                                        </p:tgtEl>
                                        <p:attrNameLst>
                                          <p:attrName>r</p:attrName>
                                        </p:attrNameLst>
                                      </p:cBhvr>
                                    </p:animRot>
                                  </p:childTnLst>
                                </p:cTn>
                              </p:par>
                              <p:par>
                                <p:cTn id="61" presetID="8" presetClass="emph" presetSubtype="0" fill="hold" nodeType="withEffect">
                                  <p:stCondLst>
                                    <p:cond delay="0"/>
                                  </p:stCondLst>
                                  <p:childTnLst>
                                    <p:animRot by="10800000">
                                      <p:cBhvr>
                                        <p:cTn id="62" dur="3000" fill="hold"/>
                                        <p:tgtEl>
                                          <p:spTgt spid="13"/>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15"/>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8"/>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0"/>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6"/>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ppt_x"/>
                                          </p:val>
                                        </p:tav>
                                      </p:tavLst>
                                    </p:anim>
                                    <p:anim calcmode="lin" valueType="num">
                                      <p:cBhvr additive="base">
                                        <p:cTn id="84" dur="3000"/>
                                        <p:tgtEl>
                                          <p:spTgt spid="7"/>
                                        </p:tgtEl>
                                        <p:attrNameLst>
                                          <p:attrName>ppt_y</p:attrName>
                                        </p:attrNameLst>
                                      </p:cBhvr>
                                      <p:tavLst>
                                        <p:tav tm="0">
                                          <p:val>
                                            <p:strVal val="ppt_y"/>
                                          </p:val>
                                        </p:tav>
                                        <p:tav tm="100000">
                                          <p:val>
                                            <p:strVal val="1+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ppt_x"/>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ppt_x"/>
                                          </p:val>
                                        </p:tav>
                                      </p:tavLst>
                                    </p:anim>
                                    <p:anim calcmode="lin" valueType="num">
                                      <p:cBhvr additive="base">
                                        <p:cTn id="96" dur="3000"/>
                                        <p:tgtEl>
                                          <p:spTgt spid="13"/>
                                        </p:tgtEl>
                                        <p:attrNameLst>
                                          <p:attrName>ppt_y</p:attrName>
                                        </p:attrNameLst>
                                      </p:cBhvr>
                                      <p:tavLst>
                                        <p:tav tm="0">
                                          <p:val>
                                            <p:strVal val="ppt_y"/>
                                          </p:val>
                                        </p:tav>
                                        <p:tav tm="100000">
                                          <p:val>
                                            <p:strVal val="1+ppt_h/2"/>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0-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ppt_x"/>
                                          </p:val>
                                        </p:tav>
                                      </p:tavLst>
                                    </p:anim>
                                    <p:anim calcmode="lin" valueType="num">
                                      <p:cBhvr additive="base">
                                        <p:cTn id="108" dur="3000"/>
                                        <p:tgtEl>
                                          <p:spTgt spid="8"/>
                                        </p:tgtEl>
                                        <p:attrNameLst>
                                          <p:attrName>ppt_y</p:attrName>
                                        </p:attrNameLst>
                                      </p:cBhvr>
                                      <p:tavLst>
                                        <p:tav tm="0">
                                          <p:val>
                                            <p:strVal val="ppt_y"/>
                                          </p:val>
                                        </p:tav>
                                        <p:tav tm="100000">
                                          <p:val>
                                            <p:strVal val="0-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ppt_x"/>
                                          </p:val>
                                        </p:tav>
                                      </p:tavLst>
                                    </p:anim>
                                    <p:anim calcmode="lin" valueType="num">
                                      <p:cBhvr additive="base">
                                        <p:cTn id="112" dur="3000"/>
                                        <p:tgtEl>
                                          <p:spTgt spid="10"/>
                                        </p:tgtEl>
                                        <p:attrNameLst>
                                          <p:attrName>ppt_y</p:attrName>
                                        </p:attrNameLst>
                                      </p:cBhvr>
                                      <p:tavLst>
                                        <p:tav tm="0">
                                          <p:val>
                                            <p:strVal val="ppt_y"/>
                                          </p:val>
                                        </p:tav>
                                        <p:tav tm="100000">
                                          <p:val>
                                            <p:strVal val="0-ppt_h/2"/>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 presetClass="exit" presetSubtype="1"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ppt_x"/>
                                          </p:val>
                                        </p:tav>
                                      </p:tavLst>
                                    </p:anim>
                                    <p:anim calcmode="lin" valueType="num">
                                      <p:cBhvr additive="base">
                                        <p:cTn id="120" dur="3000"/>
                                        <p:tgtEl>
                                          <p:spTgt spid="14"/>
                                        </p:tgtEl>
                                        <p:attrNameLst>
                                          <p:attrName>ppt_y</p:attrName>
                                        </p:attrNameLst>
                                      </p:cBhvr>
                                      <p:tavLst>
                                        <p:tav tm="0">
                                          <p:val>
                                            <p:strVal val="ppt_y"/>
                                          </p:val>
                                        </p:tav>
                                        <p:tav tm="100000">
                                          <p:val>
                                            <p:strVal val="0-ppt_h/2"/>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1"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ppt_x"/>
                                          </p:val>
                                        </p:tav>
                                      </p:tavLst>
                                    </p:anim>
                                    <p:anim calcmode="lin" valueType="num">
                                      <p:cBhvr additive="base">
                                        <p:cTn id="124" dur="3000"/>
                                        <p:tgtEl>
                                          <p:spTgt spid="16"/>
                                        </p:tgtEl>
                                        <p:attrNameLst>
                                          <p:attrName>ppt_y</p:attrName>
                                        </p:attrNameLst>
                                      </p:cBhvr>
                                      <p:tavLst>
                                        <p:tav tm="0">
                                          <p:val>
                                            <p:strVal val="ppt_y"/>
                                          </p:val>
                                        </p:tav>
                                        <p:tav tm="100000">
                                          <p:val>
                                            <p:strVal val="0-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8" presetClass="entr" presetSubtype="16" fill="hold"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diamond(in)">
                                      <p:cBhvr>
                                        <p:cTn id="12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2">
                <a:shade val="45000"/>
                <a:satMod val="135000"/>
              </a:schemeClr>
              <a:prstClr val="white"/>
            </a:duotone>
            <a:lum bright="-14000" contrast="100000"/>
          </a:blip>
          <a:srcRect/>
          <a:stretch>
            <a:fillRect/>
          </a:stretch>
        </p:blipFill>
        <p:spPr bwMode="auto">
          <a:xfrm>
            <a:off x="0" y="0"/>
            <a:ext cx="9144000" cy="6877050"/>
          </a:xfrm>
          <a:prstGeom prst="rect">
            <a:avLst/>
          </a:prstGeom>
          <a:noFill/>
          <a:ln w="9525">
            <a:noFill/>
            <a:miter lim="800000"/>
            <a:headEnd/>
            <a:tailEnd/>
          </a:ln>
        </p:spPr>
      </p:pic>
      <p:pic>
        <p:nvPicPr>
          <p:cNvPr id="3" name="Picture 2" descr="http://www.socwall.com/images/wallpapers/36797-1920x1200.jpg"/>
          <p:cNvPicPr>
            <a:picLocks noChangeAspect="1" noChangeArrowheads="1"/>
          </p:cNvPicPr>
          <p:nvPr/>
        </p:nvPicPr>
        <p:blipFill>
          <a:blip r:embed="rId3"/>
          <a:srcRect/>
          <a:stretch>
            <a:fillRect/>
          </a:stretch>
        </p:blipFill>
        <p:spPr bwMode="auto">
          <a:xfrm>
            <a:off x="-336668" y="0"/>
            <a:ext cx="9480668"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eloscuroborde.files.wordpress.com/2011/07/juan-yanes-sombras2.jpg">
            <a:hlinkClick r:id="rId2"/>
          </p:cNvPr>
          <p:cNvPicPr>
            <a:picLocks noChangeAspect="1" noChangeArrowheads="1"/>
          </p:cNvPicPr>
          <p:nvPr/>
        </p:nvPicPr>
        <p:blipFill>
          <a:blip r:embed="rId3" cstate="print"/>
          <a:srcRect/>
          <a:stretch>
            <a:fillRect/>
          </a:stretch>
        </p:blipFill>
        <p:spPr bwMode="auto">
          <a:xfrm>
            <a:off x="1285852" y="-49"/>
            <a:ext cx="6858048" cy="6858049"/>
          </a:xfrm>
          <a:prstGeom prst="rect">
            <a:avLst/>
          </a:prstGeom>
          <a:noFill/>
        </p:spPr>
      </p:pic>
      <p:sp>
        <p:nvSpPr>
          <p:cNvPr id="7" name="6 Triángulo rectángulo"/>
          <p:cNvSpPr/>
          <p:nvPr/>
        </p:nvSpPr>
        <p:spPr>
          <a:xfrm flipV="1">
            <a:off x="0" y="0"/>
            <a:ext cx="1285852" cy="6858000"/>
          </a:xfrm>
          <a:prstGeom prst="rtTriangle">
            <a:avLst/>
          </a:prstGeom>
          <a:solidFill>
            <a:srgbClr val="9E7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H="1" flipV="1">
            <a:off x="7858148" y="0"/>
            <a:ext cx="1285852" cy="6858000"/>
          </a:xfrm>
          <a:prstGeom prst="rtTriangle">
            <a:avLst/>
          </a:prstGeom>
          <a:solidFill>
            <a:srgbClr val="9E7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a:off x="0" y="0"/>
            <a:ext cx="1300160" cy="6858000"/>
          </a:xfrm>
          <a:prstGeom prst="r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7858148" y="0"/>
            <a:ext cx="1285852" cy="6858000"/>
          </a:xfrm>
          <a:prstGeom prst="r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725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71450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257175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2900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28625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4350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00075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6858000" y="0"/>
            <a:ext cx="785813"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7715250" y="0"/>
            <a:ext cx="642938"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flipV="1">
            <a:off x="10287040" y="6857999"/>
            <a:ext cx="71438" cy="45719"/>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8501063" y="0"/>
            <a:ext cx="642937" cy="6858000"/>
          </a:xfrm>
          <a:prstGeom prst="rect">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Picture 11" descr="lindas"/>
          <p:cNvPicPr>
            <a:picLocks noChangeAspect="1" noChangeArrowheads="1"/>
          </p:cNvPicPr>
          <p:nvPr/>
        </p:nvPicPr>
        <p:blipFill>
          <a:blip r:embed="rId2"/>
          <a:srcRect/>
          <a:stretch>
            <a:fillRect/>
          </a:stretch>
        </p:blipFill>
        <p:spPr bwMode="auto">
          <a:xfrm>
            <a:off x="0" y="0"/>
            <a:ext cx="9349734"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5" presetClass="entr" presetSubtype="1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checkerboard(across)">
                                      <p:cBhvr>
                                        <p:cTn id="48"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2">
                <a:shade val="45000"/>
                <a:satMod val="135000"/>
              </a:schemeClr>
              <a:prstClr val="white"/>
            </a:duotone>
            <a:lum contrast="31000"/>
          </a:blip>
          <a:srcRect/>
          <a:stretch>
            <a:fillRect/>
          </a:stretch>
        </p:blipFill>
        <p:spPr bwMode="auto">
          <a:xfrm>
            <a:off x="0" y="-90488"/>
            <a:ext cx="9144000" cy="6948488"/>
          </a:xfrm>
          <a:prstGeom prst="rect">
            <a:avLst/>
          </a:prstGeom>
          <a:noFill/>
          <a:ln w="9525">
            <a:solidFill>
              <a:srgbClr val="FF0000"/>
            </a:solidFill>
            <a:miter lim="800000"/>
            <a:headEnd/>
            <a:tailEnd/>
          </a:ln>
        </p:spPr>
      </p:pic>
      <p:pic>
        <p:nvPicPr>
          <p:cNvPr id="2" name="Picture 10" descr="sociedad"/>
          <p:cNvPicPr>
            <a:picLocks noChangeAspect="1" noChangeArrowheads="1"/>
          </p:cNvPicPr>
          <p:nvPr/>
        </p:nvPicPr>
        <p:blipFill>
          <a:blip r:embed="rId3"/>
          <a:srcRect/>
          <a:stretch>
            <a:fillRect/>
          </a:stretch>
        </p:blipFill>
        <p:spPr bwMode="auto">
          <a:xfrm>
            <a:off x="0" y="0"/>
            <a:ext cx="921546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3" presetClass="entr" presetSubtype="5"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vertical)">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img-fotki.yandex.ru/get/26/3588041.4b4/0_8135f_7b9863b9_XL"/>
          <p:cNvPicPr>
            <a:picLocks noChangeAspect="1" noChangeArrowheads="1"/>
          </p:cNvPicPr>
          <p:nvPr/>
        </p:nvPicPr>
        <p:blipFill>
          <a:blip r:embed="rId2"/>
          <a:srcRect/>
          <a:stretch>
            <a:fillRect/>
          </a:stretch>
        </p:blipFill>
        <p:spPr bwMode="auto">
          <a:xfrm>
            <a:off x="0" y="0"/>
            <a:ext cx="9130908" cy="6858000"/>
          </a:xfrm>
          <a:prstGeom prst="rect">
            <a:avLst/>
          </a:prstGeom>
          <a:noFill/>
        </p:spPr>
      </p:pic>
      <p:sp>
        <p:nvSpPr>
          <p:cNvPr id="9" name="8 Anillo"/>
          <p:cNvSpPr/>
          <p:nvPr/>
        </p:nvSpPr>
        <p:spPr>
          <a:xfrm>
            <a:off x="285750" y="2428875"/>
            <a:ext cx="2000250" cy="3571893"/>
          </a:xfrm>
          <a:prstGeom prst="donut">
            <a:avLst/>
          </a:prstGeom>
          <a:solidFill>
            <a:srgbClr val="FF00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929438" y="2500312"/>
            <a:ext cx="2000250" cy="3286141"/>
          </a:xfrm>
          <a:prstGeom prst="donut">
            <a:avLst/>
          </a:prstGeom>
          <a:solidFill>
            <a:srgbClr val="FF00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484438" y="2420938"/>
            <a:ext cx="2000250" cy="3436954"/>
          </a:xfrm>
          <a:prstGeom prst="donut">
            <a:avLst/>
          </a:prstGeom>
          <a:solidFill>
            <a:srgbClr val="0000FF">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714876" y="2500306"/>
            <a:ext cx="2000250" cy="3357586"/>
          </a:xfrm>
          <a:prstGeom prst="donut">
            <a:avLst/>
          </a:prstGeom>
          <a:solidFill>
            <a:srgbClr val="0000FF">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3" presetClass="entr" presetSubtype="10" fill="hold"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linds(horizontal)">
                                      <p:cBhvr>
                                        <p:cTn id="76"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357290" y="642918"/>
            <a:ext cx="6215106" cy="5078295"/>
          </a:xfrm>
          <a:prstGeom prst="rect">
            <a:avLst/>
          </a:prstGeom>
        </p:spPr>
        <p:txBody>
          <a:bodyPr wrap="square" lIns="91422" tIns="45711" rIns="91422" bIns="45711">
            <a:spAutoFit/>
          </a:bodyPr>
          <a:lstStyle/>
          <a:p>
            <a:pPr lvl="1" algn="ctr">
              <a:defRPr/>
            </a:pPr>
            <a:r>
              <a:rPr lang="es-ES" sz="54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FUERTE ABRAZO </a:t>
            </a:r>
            <a:endParaRPr lang="es-ES" sz="54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endParaRPr>
          </a:p>
          <a:p>
            <a:pPr lvl="1" algn="ctr">
              <a:defRPr/>
            </a:pPr>
            <a:endParaRPr lang="es-ES" sz="54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endParaRPr>
          </a:p>
          <a:p>
            <a:pPr lvl="1" algn="ctr">
              <a:defRPr/>
            </a:pPr>
            <a:r>
              <a:rPr lang="es-ES" sz="54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QUE </a:t>
            </a:r>
            <a:r>
              <a:rPr lang="es-ES" sz="54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TENGAS </a:t>
            </a:r>
            <a:r>
              <a:rPr lang="es-ES" sz="54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BUEN </a:t>
            </a:r>
            <a:r>
              <a:rPr lang="es-ES" sz="54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929586" y="5500702"/>
            <a:ext cx="857257" cy="1052512"/>
          </a:xfrm>
          <a:prstGeom prst="rect">
            <a:avLst/>
          </a:prstGeom>
          <a:noFill/>
          <a:ln w="38100">
            <a:solidFill>
              <a:srgbClr val="1CDEF8"/>
            </a:solidFill>
            <a:miter lim="800000"/>
            <a:headEnd/>
            <a:tailEnd/>
          </a:ln>
        </p:spPr>
      </p:pic>
      <p:sp>
        <p:nvSpPr>
          <p:cNvPr id="15" name="14 Rectángulo"/>
          <p:cNvSpPr/>
          <p:nvPr/>
        </p:nvSpPr>
        <p:spPr>
          <a:xfrm>
            <a:off x="500062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anim calcmode="lin" valueType="num">
                                      <p:cBhvr>
                                        <p:cTn id="16"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7"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ILUE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SILUETAS</Template>
  <TotalTime>3</TotalTime>
  <Words>438</Words>
  <Application>Microsoft Office PowerPoint</Application>
  <PresentationFormat>Presentación en pantalla (4:3)</PresentationFormat>
  <Paragraphs>19</Paragraphs>
  <Slides>66</Slides>
  <Notes>3</Notes>
  <HiddenSlides>0</HiddenSlides>
  <MMClips>1</MMClips>
  <ScaleCrop>false</ScaleCrop>
  <HeadingPairs>
    <vt:vector size="4" baseType="variant">
      <vt:variant>
        <vt:lpstr>Tema</vt:lpstr>
      </vt:variant>
      <vt:variant>
        <vt:i4>3</vt:i4>
      </vt:variant>
      <vt:variant>
        <vt:lpstr>Títulos de diapositiva</vt:lpstr>
      </vt:variant>
      <vt:variant>
        <vt:i4>66</vt:i4>
      </vt:variant>
    </vt:vector>
  </HeadingPairs>
  <TitlesOfParts>
    <vt:vector size="69" baseType="lpstr">
      <vt:lpstr>SILUETAS</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2</cp:revision>
  <dcterms:created xsi:type="dcterms:W3CDTF">2015-08-04T20:49:27Z</dcterms:created>
  <dcterms:modified xsi:type="dcterms:W3CDTF">2015-08-04T20:52:31Z</dcterms:modified>
</cp:coreProperties>
</file>