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19" r:id="rId3"/>
    <p:sldId id="311" r:id="rId4"/>
    <p:sldId id="273" r:id="rId5"/>
    <p:sldId id="274" r:id="rId6"/>
    <p:sldId id="256" r:id="rId7"/>
    <p:sldId id="261" r:id="rId8"/>
    <p:sldId id="257" r:id="rId9"/>
    <p:sldId id="294" r:id="rId10"/>
    <p:sldId id="271" r:id="rId11"/>
    <p:sldId id="269" r:id="rId12"/>
    <p:sldId id="270" r:id="rId13"/>
    <p:sldId id="268" r:id="rId14"/>
    <p:sldId id="272" r:id="rId15"/>
    <p:sldId id="267" r:id="rId16"/>
    <p:sldId id="265" r:id="rId17"/>
    <p:sldId id="266" r:id="rId18"/>
    <p:sldId id="293" r:id="rId19"/>
    <p:sldId id="264" r:id="rId20"/>
    <p:sldId id="263" r:id="rId21"/>
    <p:sldId id="292" r:id="rId22"/>
    <p:sldId id="291" r:id="rId23"/>
    <p:sldId id="289" r:id="rId24"/>
    <p:sldId id="290" r:id="rId25"/>
    <p:sldId id="286" r:id="rId26"/>
    <p:sldId id="288" r:id="rId27"/>
    <p:sldId id="287" r:id="rId28"/>
    <p:sldId id="284" r:id="rId29"/>
    <p:sldId id="281" r:id="rId30"/>
    <p:sldId id="282" r:id="rId31"/>
    <p:sldId id="280" r:id="rId32"/>
    <p:sldId id="279" r:id="rId33"/>
    <p:sldId id="278" r:id="rId34"/>
    <p:sldId id="277" r:id="rId35"/>
    <p:sldId id="276" r:id="rId36"/>
    <p:sldId id="297" r:id="rId37"/>
    <p:sldId id="296" r:id="rId38"/>
    <p:sldId id="260" r:id="rId39"/>
    <p:sldId id="262" r:id="rId40"/>
    <p:sldId id="295" r:id="rId41"/>
    <p:sldId id="310" r:id="rId42"/>
    <p:sldId id="316" r:id="rId43"/>
    <p:sldId id="315" r:id="rId44"/>
    <p:sldId id="313" r:id="rId45"/>
    <p:sldId id="314" r:id="rId46"/>
    <p:sldId id="312" r:id="rId47"/>
    <p:sldId id="308" r:id="rId48"/>
    <p:sldId id="307" r:id="rId49"/>
    <p:sldId id="309" r:id="rId50"/>
    <p:sldId id="306" r:id="rId51"/>
    <p:sldId id="304" r:id="rId52"/>
    <p:sldId id="305" r:id="rId53"/>
    <p:sldId id="303" r:id="rId54"/>
    <p:sldId id="299" r:id="rId55"/>
    <p:sldId id="298" r:id="rId56"/>
    <p:sldId id="259" r:id="rId57"/>
    <p:sldId id="301" r:id="rId58"/>
    <p:sldId id="300" r:id="rId59"/>
    <p:sldId id="318" r:id="rId60"/>
    <p:sldId id="317" r:id="rId61"/>
    <p:sldId id="302" r:id="rId62"/>
    <p:sldId id="320" r:id="rId6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0TM5AnD+nRGHrngqVVqGQ" hashData="4zdBrkXa5NcfoZhyl5Z5df7soA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C295"/>
    <a:srgbClr val="8B731D"/>
    <a:srgbClr val="783E2C"/>
    <a:srgbClr val="996600"/>
    <a:srgbClr val="FF0D86"/>
    <a:srgbClr val="6600FF"/>
    <a:srgbClr val="003192"/>
    <a:srgbClr val="820000"/>
    <a:srgbClr val="FFCC00"/>
    <a:srgbClr val="007A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89" autoAdjust="0"/>
    <p:restoredTop sz="94660"/>
  </p:normalViewPr>
  <p:slideViewPr>
    <p:cSldViewPr>
      <p:cViewPr>
        <p:scale>
          <a:sx n="100" d="100"/>
          <a:sy n="100" d="100"/>
        </p:scale>
        <p:origin x="444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30916-F242-463C-924E-713DDF98F3BD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95DF8-06C5-4813-A6E3-E991CAB4CE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A1016-B85E-41C5-8529-25E51A300B02}" type="datetimeFigureOut">
              <a:rPr lang="es-ES" smtClean="0"/>
              <a:pPr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9082c0bbc10b28f1aeec7ac431a562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</p:pic>
      <p:sp>
        <p:nvSpPr>
          <p:cNvPr id="5" name="4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g-gif-update.php.gif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214282" y="500048"/>
            <a:ext cx="3849152" cy="1081089"/>
          </a:xfrm>
          <a:prstGeom prst="rect">
            <a:avLst/>
          </a:prstGeom>
        </p:spPr>
      </p:pic>
      <p:pic>
        <p:nvPicPr>
          <p:cNvPr id="18" name="17 Imagen" descr="g-gif-update.php.gif"/>
          <p:cNvPicPr>
            <a:picLocks noChangeAspect="1"/>
          </p:cNvPicPr>
          <p:nvPr/>
        </p:nvPicPr>
        <p:blipFill>
          <a:blip r:embed="rId6">
            <a:lum bright="-10000" contrast="20000"/>
          </a:blip>
          <a:stretch>
            <a:fillRect/>
          </a:stretch>
        </p:blipFill>
        <p:spPr>
          <a:xfrm>
            <a:off x="1357290" y="1571618"/>
            <a:ext cx="1624014" cy="965630"/>
          </a:xfrm>
          <a:prstGeom prst="rect">
            <a:avLst/>
          </a:prstGeom>
        </p:spPr>
      </p:pic>
      <p:pic>
        <p:nvPicPr>
          <p:cNvPr id="19" name="18 Imagen" descr="g-gif-update.php.gif"/>
          <p:cNvPicPr>
            <a:picLocks noChangeAspect="1"/>
          </p:cNvPicPr>
          <p:nvPr/>
        </p:nvPicPr>
        <p:blipFill>
          <a:blip r:embed="rId7">
            <a:lum bright="-10000" contrast="20000"/>
          </a:blip>
          <a:stretch>
            <a:fillRect/>
          </a:stretch>
        </p:blipFill>
        <p:spPr>
          <a:xfrm>
            <a:off x="500034" y="2643188"/>
            <a:ext cx="3221916" cy="1062039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0" y="4000510"/>
            <a:ext cx="1560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783E2C"/>
                </a:solidFill>
                <a:latin typeface="Agency FB" pitchFamily="34" charset="0"/>
              </a:rPr>
              <a:t>Tema musical: </a:t>
            </a:r>
            <a:r>
              <a:rPr lang="es-ES_tradnl" sz="1200" b="1" dirty="0" err="1" smtClean="0">
                <a:solidFill>
                  <a:srgbClr val="783E2C"/>
                </a:solidFill>
                <a:latin typeface="Agency FB" pitchFamily="34" charset="0"/>
              </a:rPr>
              <a:t>Shake</a:t>
            </a:r>
            <a:r>
              <a:rPr lang="es-ES_tradnl" sz="1200" b="1" dirty="0" smtClean="0">
                <a:solidFill>
                  <a:srgbClr val="783E2C"/>
                </a:solidFill>
                <a:latin typeface="Agency FB" pitchFamily="34" charset="0"/>
              </a:rPr>
              <a:t> </a:t>
            </a:r>
            <a:r>
              <a:rPr lang="es-ES_tradnl" sz="1200" b="1" dirty="0" err="1" smtClean="0">
                <a:solidFill>
                  <a:srgbClr val="783E2C"/>
                </a:solidFill>
                <a:latin typeface="Agency FB" pitchFamily="34" charset="0"/>
              </a:rPr>
              <a:t>It</a:t>
            </a:r>
            <a:r>
              <a:rPr lang="es-ES_tradnl" sz="1200" b="1" dirty="0" smtClean="0">
                <a:solidFill>
                  <a:srgbClr val="783E2C"/>
                </a:solidFill>
                <a:latin typeface="Agency FB" pitchFamily="34" charset="0"/>
              </a:rPr>
              <a:t> Off</a:t>
            </a:r>
          </a:p>
          <a:p>
            <a:r>
              <a:rPr lang="es-ES_tradnl" sz="1200" b="1" dirty="0" smtClean="0">
                <a:solidFill>
                  <a:srgbClr val="783E2C"/>
                </a:solidFill>
                <a:latin typeface="Agency FB" pitchFamily="34" charset="0"/>
              </a:rPr>
              <a:t>Interpreta : Taylor </a:t>
            </a:r>
            <a:r>
              <a:rPr lang="es-ES_tradnl" sz="1200" b="1" dirty="0" err="1" smtClean="0">
                <a:solidFill>
                  <a:srgbClr val="783E2C"/>
                </a:solidFill>
                <a:latin typeface="Agency FB" pitchFamily="34" charset="0"/>
              </a:rPr>
              <a:t>Swift</a:t>
            </a:r>
            <a:r>
              <a:rPr lang="es-ES_tradnl" sz="1200" b="1" dirty="0" smtClean="0">
                <a:solidFill>
                  <a:srgbClr val="783E2C"/>
                </a:solidFill>
                <a:latin typeface="Agency FB" pitchFamily="34" charset="0"/>
              </a:rPr>
              <a:t> </a:t>
            </a:r>
          </a:p>
          <a:p>
            <a:endParaRPr lang="es-ES" sz="1200" b="1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0"/>
              </a:gradFill>
              <a:latin typeface="Agency FB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0" y="4572014"/>
            <a:ext cx="290175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69850" h="38100" prst="cross"/>
            </a:sp3d>
          </a:bodyPr>
          <a:lstStyle/>
          <a:p>
            <a:r>
              <a:rPr lang="es-ES_tradnl" sz="2000" b="1" dirty="0" smtClean="0">
                <a:ln w="3175">
                  <a:noFill/>
                </a:ln>
                <a:solidFill>
                  <a:srgbClr val="783E2C"/>
                </a:solidFill>
                <a:latin typeface="Vivaldi" pitchFamily="66" charset="0"/>
              </a:rPr>
              <a:t>Esta es una creación de Raquel</a:t>
            </a:r>
            <a:endParaRPr lang="es-ES" sz="2000" b="1" dirty="0">
              <a:ln w="3175">
                <a:noFill/>
              </a:ln>
              <a:solidFill>
                <a:srgbClr val="783E2C"/>
              </a:solidFill>
              <a:latin typeface="Vivaldi" pitchFamily="66" charset="0"/>
            </a:endParaRPr>
          </a:p>
        </p:txBody>
      </p:sp>
      <p:pic>
        <p:nvPicPr>
          <p:cNvPr id="22" name="3 Marcador de contenido" descr="79082c0bbc10b28f1aeec7ac431a56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</p:pic>
    </p:spTree>
  </p:cSld>
  <p:clrMapOvr>
    <a:masterClrMapping/>
  </p:clrMapOvr>
  <p:transition advTm="24000">
    <p:sndAc>
      <p:stSnd loop="1">
        <p:snd r:embed="rId2" name="Taylor Swift - Shake It Off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0"/>
                            </p:stCondLst>
                            <p:childTnLst>
                              <p:par>
                                <p:cTn id="1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1776ef6b34a9765ae1c497a0769d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6362" cy="51435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8BBC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db4836a8af76bf11ac6128108f72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29" name="28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b67ef49ec457fb44953dbd844a17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573A1D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573A1D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41545da724c09dedfc6196627e8b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6" name="25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fd7169df27027ad651cb0e3fe4cf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7d6866f3948b63c3d1970c2517ea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51476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f77a3ca85cfe98cecb6c4ac0c4aa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13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56fc1cbcc2173ca5092c226b528b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c7dbe84182ec6316d5bd628458f2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b3274f44ed7eed25bc262fb349cb7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88ca9000d3cea796a7608cacf529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af753f79922c487057eb51d1bf8b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31" name="30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9f0e074c836d689c2ceadfcca20a4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0394" cy="5143500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3" name="1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030A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aa2c9f31d2832f6f64dc877ae9c6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e77e7b3a189a5f7459e8dbf8159f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573A1D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ec8a0e760ef45cf2a879828c993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f42b3488e57720f2a974ad16479b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a93ca75a7bbdab824972945d6f4e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ba8f6f1cd4998e0169cb527d4c6b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e12d361d171228cc6084836d467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7a3316e695b59bfdb99712372cb3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8c2b41492e2bc3ddd74e5388029d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897af2079988259ca322a679cb82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5bb1c612da65cab3549a80adead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438b88f596b7bc888a216a17da1a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4703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655ba2ab2cb04a26ac5fed6739ae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573A1D"/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322ccd094f8636b4b1dfcf1c033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83E2C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988a0d9aac326f9f7d7595ee2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6" y="0"/>
            <a:ext cx="9124704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16777dfc73cd72f8b07496ecd4b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351" y="0"/>
            <a:ext cx="9172351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8438143ddfe4b9e0c979230432e9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9cd215d6ed2d43785e3c01ba3d0c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412ca24fcd3cf26e25948a1b0137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7f4ba00a86b00ad6719401999c73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26dbe4de7bdd5b13009d60547cac5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00000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b33d04d79edd4ccc332a3c2538610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82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32e05a6037985072371c14c73468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26"/>
            <a:ext cx="9144000" cy="5133474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E3C295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ee24a337f15ab60d6334e81648f3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d4e31ee3624c424868558f5822a30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8557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510139a9432007843a309b9a0e3e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84"/>
            <a:ext cx="9144000" cy="5147684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b743f3072e80912d5c3e0180080f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80d0e39b764a025dd52d28e1ea5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a866566893823a8ecf757c91ea6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6" y="0"/>
            <a:ext cx="9124704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8B731D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0705764754e960ad6af64e384fc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04"/>
            <a:ext cx="9144000" cy="513429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37e23bd1678bbbd04a561b60c073f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f75065feb964c5e03825588d592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bde231887a6fcf6924a738370aec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8a82cc73520ef0bccf95cfe73aec7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d6e97631d03fff94e62a2d9e65cc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71c925fa101e00f244b7254b65ce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e556ff7dfe2446e5481022a65d26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3bc37b5df3e233bb61ee786d9514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83E2C">
                  <a:shade val="67500"/>
                  <a:satMod val="115000"/>
                </a:srgbClr>
              </a:gs>
              <a:gs pos="100000">
                <a:srgbClr val="783E2C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3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54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tto.net.ua-93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ed0594ff85150e947491406a034a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7684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6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28c3a47170faf5e9f13d77fc919d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fe2023692be038148aa175afef1d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 rot="20476220">
            <a:off x="552436" y="3551312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Raquel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85770"/>
            <a:ext cx="9929882" cy="571504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SESION DE FOTO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SESION DE FOTOS -</Template>
  <TotalTime>0</TotalTime>
  <Words>46</Words>
  <Application>Microsoft Office PowerPoint</Application>
  <PresentationFormat>Presentación en pantalla (16:9)</PresentationFormat>
  <Paragraphs>7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- SESION DE FOTOS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2015-08-20T23:08:49Z</dcterms:created>
  <dcterms:modified xsi:type="dcterms:W3CDTF">2015-08-20T23:09:25Z</dcterms:modified>
</cp:coreProperties>
</file>