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s/slide83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7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9.xml" ContentType="application/vnd.openxmlformats-officedocument.presentationml.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slides/slide7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slides/slide8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s/slide80.xml" ContentType="application/vnd.openxmlformats-officedocument.presentationml.slide+xml"/>
  <Override PartName="/ppt/slides/slide82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slides/slide78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81.xml" ContentType="application/vnd.openxmlformats-officedocument.presentationml.slide+xml"/>
  <Default Extension="rels" ContentType="application/vnd.openxmlformats-package.relationship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87"/>
  </p:notes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5" r:id="rId42"/>
    <p:sldId id="296" r:id="rId43"/>
    <p:sldId id="297" r:id="rId44"/>
    <p:sldId id="298" r:id="rId45"/>
    <p:sldId id="299" r:id="rId46"/>
    <p:sldId id="300" r:id="rId47"/>
    <p:sldId id="301" r:id="rId48"/>
    <p:sldId id="302" r:id="rId49"/>
    <p:sldId id="303" r:id="rId50"/>
    <p:sldId id="304" r:id="rId51"/>
    <p:sldId id="305" r:id="rId52"/>
    <p:sldId id="306" r:id="rId53"/>
    <p:sldId id="307" r:id="rId54"/>
    <p:sldId id="308" r:id="rId55"/>
    <p:sldId id="309" r:id="rId56"/>
    <p:sldId id="310" r:id="rId57"/>
    <p:sldId id="311" r:id="rId58"/>
    <p:sldId id="312" r:id="rId59"/>
    <p:sldId id="313" r:id="rId60"/>
    <p:sldId id="314" r:id="rId61"/>
    <p:sldId id="315" r:id="rId62"/>
    <p:sldId id="316" r:id="rId63"/>
    <p:sldId id="317" r:id="rId64"/>
    <p:sldId id="318" r:id="rId65"/>
    <p:sldId id="319" r:id="rId66"/>
    <p:sldId id="320" r:id="rId67"/>
    <p:sldId id="321" r:id="rId68"/>
    <p:sldId id="322" r:id="rId69"/>
    <p:sldId id="323" r:id="rId70"/>
    <p:sldId id="324" r:id="rId71"/>
    <p:sldId id="325" r:id="rId72"/>
    <p:sldId id="326" r:id="rId73"/>
    <p:sldId id="327" r:id="rId74"/>
    <p:sldId id="328" r:id="rId75"/>
    <p:sldId id="329" r:id="rId76"/>
    <p:sldId id="330" r:id="rId77"/>
    <p:sldId id="331" r:id="rId78"/>
    <p:sldId id="332" r:id="rId79"/>
    <p:sldId id="333" r:id="rId80"/>
    <p:sldId id="334" r:id="rId81"/>
    <p:sldId id="335" r:id="rId82"/>
    <p:sldId id="336" r:id="rId83"/>
    <p:sldId id="338" r:id="rId84"/>
    <p:sldId id="337" r:id="rId85"/>
    <p:sldId id="339" r:id="rId86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y+ircwz3el6p4UKRHYNeRQ" hashData="nUXqLHSmfPfNHuCK+HlFLV3ta0w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50" d="100"/>
          <a:sy n="50" d="100"/>
        </p:scale>
        <p:origin x="-570" y="-42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slide" Target="slides/slide74.xml"/><Relationship Id="rId84" Type="http://schemas.openxmlformats.org/officeDocument/2006/relationships/slide" Target="slides/slide82.xml"/><Relationship Id="rId89" Type="http://schemas.openxmlformats.org/officeDocument/2006/relationships/viewProps" Target="viewProps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slide" Target="slides/slide77.xml"/><Relationship Id="rId87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82" Type="http://schemas.openxmlformats.org/officeDocument/2006/relationships/slide" Target="slides/slide80.xml"/><Relationship Id="rId90" Type="http://schemas.openxmlformats.org/officeDocument/2006/relationships/theme" Target="theme/theme1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slide" Target="slides/slide75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slide" Target="slides/slide78.xml"/><Relationship Id="rId85" Type="http://schemas.openxmlformats.org/officeDocument/2006/relationships/slide" Target="slides/slide83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83" Type="http://schemas.openxmlformats.org/officeDocument/2006/relationships/slide" Target="slides/slide81.xml"/><Relationship Id="rId88" Type="http://schemas.openxmlformats.org/officeDocument/2006/relationships/presProps" Target="presProps.xml"/><Relationship Id="rId9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81" Type="http://schemas.openxmlformats.org/officeDocument/2006/relationships/slide" Target="slides/slide79.xml"/><Relationship Id="rId86" Type="http://schemas.openxmlformats.org/officeDocument/2006/relationships/slide" Target="slides/slide84.xml"/><Relationship Id="rId4" Type="http://schemas.openxmlformats.org/officeDocument/2006/relationships/slide" Target="slides/slide2.xml"/><Relationship Id="rId9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5DDACA9-29C3-4817-8745-1172D861734C}" type="datetimeFigureOut">
              <a:rPr lang="es-ES" smtClean="0"/>
              <a:pPr/>
              <a:t>11/10/2013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0D7EB55-1EBA-4A41-B0AC-1A964F644D2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32C9E6-1268-4F45-AD0D-FB2E56DBD75C}" type="slidenum">
              <a:rPr lang="es-ES" smtClean="0"/>
              <a:pPr/>
              <a:t>1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40AE6F-6ECD-4F99-BC6F-26C0CF3A76EB}" type="datetimeFigureOut">
              <a:rPr lang="es-ES" smtClean="0"/>
              <a:pPr/>
              <a:t>11/10/2013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C858A3-4DD5-45CA-9795-C4946ACE489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comb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40AE6F-6ECD-4F99-BC6F-26C0CF3A76EB}" type="datetimeFigureOut">
              <a:rPr lang="es-ES" smtClean="0"/>
              <a:pPr/>
              <a:t>11/10/2013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C858A3-4DD5-45CA-9795-C4946ACE489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comb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40AE6F-6ECD-4F99-BC6F-26C0CF3A76EB}" type="datetimeFigureOut">
              <a:rPr lang="es-ES" smtClean="0"/>
              <a:pPr/>
              <a:t>11/10/2013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C858A3-4DD5-45CA-9795-C4946ACE489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comb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40AE6F-6ECD-4F99-BC6F-26C0CF3A76EB}" type="datetimeFigureOut">
              <a:rPr lang="es-ES" smtClean="0"/>
              <a:pPr/>
              <a:t>11/10/2013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C858A3-4DD5-45CA-9795-C4946ACE489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comb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40AE6F-6ECD-4F99-BC6F-26C0CF3A76EB}" type="datetimeFigureOut">
              <a:rPr lang="es-ES" smtClean="0"/>
              <a:pPr/>
              <a:t>11/10/2013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C858A3-4DD5-45CA-9795-C4946ACE489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comb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40AE6F-6ECD-4F99-BC6F-26C0CF3A76EB}" type="datetimeFigureOut">
              <a:rPr lang="es-ES" smtClean="0"/>
              <a:pPr/>
              <a:t>11/10/2013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C858A3-4DD5-45CA-9795-C4946ACE489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comb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40AE6F-6ECD-4F99-BC6F-26C0CF3A76EB}" type="datetimeFigureOut">
              <a:rPr lang="es-ES" smtClean="0"/>
              <a:pPr/>
              <a:t>11/10/2013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C858A3-4DD5-45CA-9795-C4946ACE489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comb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40AE6F-6ECD-4F99-BC6F-26C0CF3A76EB}" type="datetimeFigureOut">
              <a:rPr lang="es-ES" smtClean="0"/>
              <a:pPr/>
              <a:t>11/10/2013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C858A3-4DD5-45CA-9795-C4946ACE489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comb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40AE6F-6ECD-4F99-BC6F-26C0CF3A76EB}" type="datetimeFigureOut">
              <a:rPr lang="es-ES" smtClean="0"/>
              <a:pPr/>
              <a:t>11/10/2013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C858A3-4DD5-45CA-9795-C4946ACE489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comb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40AE6F-6ECD-4F99-BC6F-26C0CF3A76EB}" type="datetimeFigureOut">
              <a:rPr lang="es-ES" smtClean="0"/>
              <a:pPr/>
              <a:t>11/10/2013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C858A3-4DD5-45CA-9795-C4946ACE489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comb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40AE6F-6ECD-4F99-BC6F-26C0CF3A76EB}" type="datetimeFigureOut">
              <a:rPr lang="es-ES" smtClean="0"/>
              <a:pPr/>
              <a:t>11/10/2013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C858A3-4DD5-45CA-9795-C4946ACE489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comb dir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9D0B5D2-86C8-4386-B4CC-50E23D5A9E43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40AE6F-6ECD-4F99-BC6F-26C0CF3A76EB}" type="datetimeFigureOut">
              <a:rPr lang="es-ES" smtClean="0"/>
              <a:pPr/>
              <a:t>11/10/2013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C858A3-4DD5-45CA-9795-C4946ACE489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8000">
    <p:comb dir="vert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AE67222E-666D-4215-A823-F474646B52C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10.png"/><Relationship Id="rId3" Type="http://schemas.openxmlformats.org/officeDocument/2006/relationships/audio" Target="../media/audio1.wav"/><Relationship Id="rId7" Type="http://schemas.openxmlformats.org/officeDocument/2006/relationships/image" Target="../media/image4.png"/><Relationship Id="rId12" Type="http://schemas.openxmlformats.org/officeDocument/2006/relationships/image" Target="../media/image9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11" Type="http://schemas.openxmlformats.org/officeDocument/2006/relationships/image" Target="../media/image8.png"/><Relationship Id="rId5" Type="http://schemas.openxmlformats.org/officeDocument/2006/relationships/image" Target="../media/image2.png"/><Relationship Id="rId15" Type="http://schemas.openxmlformats.org/officeDocument/2006/relationships/image" Target="../media/image12.png"/><Relationship Id="rId10" Type="http://schemas.openxmlformats.org/officeDocument/2006/relationships/image" Target="../media/image7.png"/><Relationship Id="rId4" Type="http://schemas.openxmlformats.org/officeDocument/2006/relationships/image" Target="../media/image1.jpeg"/><Relationship Id="rId9" Type="http://schemas.openxmlformats.org/officeDocument/2006/relationships/image" Target="../media/image6.png"/><Relationship Id="rId14" Type="http://schemas.openxmlformats.org/officeDocument/2006/relationships/image" Target="../media/image1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1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1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1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1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1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1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1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1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1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1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1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1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1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1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0.jpeg"/><Relationship Id="rId1" Type="http://schemas.openxmlformats.org/officeDocument/2006/relationships/slideLayout" Target="../slideLayouts/slideLayout1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1.jpeg"/><Relationship Id="rId1" Type="http://schemas.openxmlformats.org/officeDocument/2006/relationships/slideLayout" Target="../slideLayouts/slideLayout1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2.jpeg"/><Relationship Id="rId1" Type="http://schemas.openxmlformats.org/officeDocument/2006/relationships/slideLayout" Target="../slideLayouts/slideLayout1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3.jpeg"/><Relationship Id="rId1" Type="http://schemas.openxmlformats.org/officeDocument/2006/relationships/slideLayout" Target="../slideLayouts/slideLayout1.xml"/></Relationships>
</file>

<file path=ppt/slides/_rels/slide8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5.png"/><Relationship Id="rId2" Type="http://schemas.openxmlformats.org/officeDocument/2006/relationships/image" Target="../media/image94.jpeg"/><Relationship Id="rId1" Type="http://schemas.openxmlformats.org/officeDocument/2006/relationships/slideLayout" Target="../slideLayouts/slideLayout1.xml"/></Relationships>
</file>

<file path=ppt/slides/_rels/slide8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96.png"/><Relationship Id="rId7" Type="http://schemas.openxmlformats.org/officeDocument/2006/relationships/image" Target="../media/image98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99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97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ggg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37967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5 Lágrima"/>
          <p:cNvSpPr/>
          <p:nvPr/>
        </p:nvSpPr>
        <p:spPr>
          <a:xfrm rot="18972981">
            <a:off x="3719791" y="1290175"/>
            <a:ext cx="1057456" cy="1058967"/>
          </a:xfrm>
          <a:prstGeom prst="teardrop">
            <a:avLst>
              <a:gd name="adj" fmla="val 190286"/>
            </a:avLst>
          </a:prstGeom>
          <a:gradFill flip="none" rotWithShape="1">
            <a:gsLst>
              <a:gs pos="77000">
                <a:schemeClr val="tx2">
                  <a:lumMod val="25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7199410">
            <a:off x="2844704" y="1486127"/>
            <a:ext cx="1057456" cy="1058967"/>
          </a:xfrm>
          <a:prstGeom prst="teardrop">
            <a:avLst>
              <a:gd name="adj" fmla="val 190286"/>
            </a:avLst>
          </a:prstGeom>
          <a:gradFill flip="none" rotWithShape="1">
            <a:gsLst>
              <a:gs pos="77000">
                <a:schemeClr val="tx2">
                  <a:lumMod val="25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21194533">
            <a:off x="4702070" y="1558712"/>
            <a:ext cx="1057456" cy="1058967"/>
          </a:xfrm>
          <a:prstGeom prst="teardrop">
            <a:avLst>
              <a:gd name="adj" fmla="val 190286"/>
            </a:avLst>
          </a:prstGeom>
          <a:gradFill flip="none" rotWithShape="1">
            <a:gsLst>
              <a:gs pos="77000">
                <a:schemeClr val="tx2">
                  <a:lumMod val="25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5815207">
            <a:off x="1985295" y="1769567"/>
            <a:ext cx="1057456" cy="1058967"/>
          </a:xfrm>
          <a:prstGeom prst="teardrop">
            <a:avLst>
              <a:gd name="adj" fmla="val 190286"/>
            </a:avLst>
          </a:prstGeom>
          <a:gradFill flip="none" rotWithShape="1">
            <a:gsLst>
              <a:gs pos="77000">
                <a:schemeClr val="tx2">
                  <a:lumMod val="25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82089">
            <a:off x="5681965" y="1966997"/>
            <a:ext cx="1057456" cy="1058967"/>
          </a:xfrm>
          <a:prstGeom prst="teardrop">
            <a:avLst>
              <a:gd name="adj" fmla="val 190286"/>
            </a:avLst>
          </a:prstGeom>
          <a:gradFill flip="none" rotWithShape="1">
            <a:gsLst>
              <a:gs pos="77000">
                <a:schemeClr val="tx2">
                  <a:lumMod val="25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13784954">
            <a:off x="1645744" y="2716477"/>
            <a:ext cx="1057456" cy="1058967"/>
          </a:xfrm>
          <a:prstGeom prst="teardrop">
            <a:avLst>
              <a:gd name="adj" fmla="val 190286"/>
            </a:avLst>
          </a:prstGeom>
          <a:gradFill flip="none" rotWithShape="1">
            <a:gsLst>
              <a:gs pos="77000">
                <a:schemeClr val="tx2">
                  <a:lumMod val="25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2485419">
            <a:off x="6218810" y="2789105"/>
            <a:ext cx="1057456" cy="1058967"/>
          </a:xfrm>
          <a:prstGeom prst="teardrop">
            <a:avLst>
              <a:gd name="adj" fmla="val 190286"/>
            </a:avLst>
          </a:prstGeom>
          <a:gradFill flip="none" rotWithShape="1">
            <a:gsLst>
              <a:gs pos="77000">
                <a:schemeClr val="tx2">
                  <a:lumMod val="25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10800000">
            <a:off x="1857356" y="3714752"/>
            <a:ext cx="1057456" cy="1058967"/>
          </a:xfrm>
          <a:prstGeom prst="teardrop">
            <a:avLst>
              <a:gd name="adj" fmla="val 190286"/>
            </a:avLst>
          </a:prstGeom>
          <a:gradFill flip="none" rotWithShape="1">
            <a:gsLst>
              <a:gs pos="77000">
                <a:schemeClr val="tx2">
                  <a:lumMod val="25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5789361">
            <a:off x="5843565" y="3627574"/>
            <a:ext cx="1057456" cy="1058967"/>
          </a:xfrm>
          <a:prstGeom prst="teardrop">
            <a:avLst>
              <a:gd name="adj" fmla="val 190286"/>
            </a:avLst>
          </a:prstGeom>
          <a:gradFill flip="none" rotWithShape="1">
            <a:gsLst>
              <a:gs pos="77000">
                <a:schemeClr val="tx2">
                  <a:lumMod val="25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ágrima"/>
          <p:cNvSpPr/>
          <p:nvPr/>
        </p:nvSpPr>
        <p:spPr>
          <a:xfrm rot="10446802">
            <a:off x="2909004" y="4194814"/>
            <a:ext cx="1057456" cy="1058967"/>
          </a:xfrm>
          <a:prstGeom prst="teardrop">
            <a:avLst>
              <a:gd name="adj" fmla="val 190286"/>
            </a:avLst>
          </a:prstGeom>
          <a:gradFill flip="none" rotWithShape="1">
            <a:gsLst>
              <a:gs pos="77000">
                <a:schemeClr val="tx2">
                  <a:lumMod val="25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ágrima"/>
          <p:cNvSpPr/>
          <p:nvPr/>
        </p:nvSpPr>
        <p:spPr>
          <a:xfrm rot="5789361">
            <a:off x="5057746" y="4199078"/>
            <a:ext cx="1057456" cy="1058967"/>
          </a:xfrm>
          <a:prstGeom prst="teardrop">
            <a:avLst>
              <a:gd name="adj" fmla="val 190286"/>
            </a:avLst>
          </a:prstGeom>
          <a:gradFill flip="none" rotWithShape="1">
            <a:gsLst>
              <a:gs pos="77000">
                <a:schemeClr val="tx2">
                  <a:lumMod val="25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ágrima"/>
          <p:cNvSpPr/>
          <p:nvPr/>
        </p:nvSpPr>
        <p:spPr>
          <a:xfrm rot="7956916">
            <a:off x="3933661" y="4432934"/>
            <a:ext cx="1057456" cy="1058967"/>
          </a:xfrm>
          <a:prstGeom prst="teardrop">
            <a:avLst>
              <a:gd name="adj" fmla="val 190286"/>
            </a:avLst>
          </a:prstGeom>
          <a:gradFill flip="none" rotWithShape="1">
            <a:gsLst>
              <a:gs pos="77000">
                <a:schemeClr val="tx2">
                  <a:lumMod val="25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0" name="19 Imagen" descr="cooltext1231016572.png"/>
          <p:cNvPicPr>
            <a:picLocks noChangeAspect="1"/>
          </p:cNvPicPr>
          <p:nvPr/>
        </p:nvPicPr>
        <p:blipFill>
          <a:blip r:embed="rId5">
            <a:lum contrast="40000"/>
          </a:blip>
          <a:stretch>
            <a:fillRect/>
          </a:stretch>
        </p:blipFill>
        <p:spPr>
          <a:xfrm>
            <a:off x="2928926" y="214290"/>
            <a:ext cx="749206" cy="1257143"/>
          </a:xfrm>
          <a:prstGeom prst="rect">
            <a:avLst/>
          </a:prstGeom>
        </p:spPr>
      </p:pic>
      <p:pic>
        <p:nvPicPr>
          <p:cNvPr id="21" name="20 Imagen" descr="cooltext1231016965.png"/>
          <p:cNvPicPr>
            <a:picLocks noChangeAspect="1"/>
          </p:cNvPicPr>
          <p:nvPr/>
        </p:nvPicPr>
        <p:blipFill>
          <a:blip r:embed="rId6">
            <a:lum contrast="40000"/>
          </a:blip>
          <a:stretch>
            <a:fillRect/>
          </a:stretch>
        </p:blipFill>
        <p:spPr>
          <a:xfrm>
            <a:off x="3571868" y="214290"/>
            <a:ext cx="647619" cy="1257143"/>
          </a:xfrm>
          <a:prstGeom prst="rect">
            <a:avLst/>
          </a:prstGeom>
        </p:spPr>
      </p:pic>
      <p:pic>
        <p:nvPicPr>
          <p:cNvPr id="22" name="21 Imagen" descr="cooltext1231017244.png"/>
          <p:cNvPicPr>
            <a:picLocks noChangeAspect="1"/>
          </p:cNvPicPr>
          <p:nvPr/>
        </p:nvPicPr>
        <p:blipFill>
          <a:blip r:embed="rId7">
            <a:lum contrast="40000"/>
          </a:blip>
          <a:stretch>
            <a:fillRect/>
          </a:stretch>
        </p:blipFill>
        <p:spPr>
          <a:xfrm>
            <a:off x="4143372" y="214290"/>
            <a:ext cx="647619" cy="1257143"/>
          </a:xfrm>
          <a:prstGeom prst="rect">
            <a:avLst/>
          </a:prstGeom>
        </p:spPr>
      </p:pic>
      <p:pic>
        <p:nvPicPr>
          <p:cNvPr id="23" name="22 Imagen" descr="cooltext1231017409.png"/>
          <p:cNvPicPr>
            <a:picLocks noChangeAspect="1"/>
          </p:cNvPicPr>
          <p:nvPr/>
        </p:nvPicPr>
        <p:blipFill>
          <a:blip r:embed="rId8">
            <a:lum contrast="40000"/>
          </a:blip>
          <a:stretch>
            <a:fillRect/>
          </a:stretch>
        </p:blipFill>
        <p:spPr>
          <a:xfrm>
            <a:off x="4714876" y="214290"/>
            <a:ext cx="647619" cy="1257143"/>
          </a:xfrm>
          <a:prstGeom prst="rect">
            <a:avLst/>
          </a:prstGeom>
        </p:spPr>
      </p:pic>
      <p:pic>
        <p:nvPicPr>
          <p:cNvPr id="24" name="23 Imagen" descr="cooltext1231017569.png"/>
          <p:cNvPicPr>
            <a:picLocks noChangeAspect="1"/>
          </p:cNvPicPr>
          <p:nvPr/>
        </p:nvPicPr>
        <p:blipFill>
          <a:blip r:embed="rId9">
            <a:lum contrast="40000"/>
          </a:blip>
          <a:stretch>
            <a:fillRect/>
          </a:stretch>
        </p:blipFill>
        <p:spPr>
          <a:xfrm>
            <a:off x="5286380" y="214290"/>
            <a:ext cx="749206" cy="1257143"/>
          </a:xfrm>
          <a:prstGeom prst="rect">
            <a:avLst/>
          </a:prstGeom>
        </p:spPr>
      </p:pic>
      <p:pic>
        <p:nvPicPr>
          <p:cNvPr id="25" name="24 Imagen" descr="cooltext1231017732.png"/>
          <p:cNvPicPr>
            <a:picLocks noChangeAspect="1"/>
          </p:cNvPicPr>
          <p:nvPr/>
        </p:nvPicPr>
        <p:blipFill>
          <a:blip r:embed="rId10">
            <a:lum contrast="40000"/>
          </a:blip>
          <a:stretch>
            <a:fillRect/>
          </a:stretch>
        </p:blipFill>
        <p:spPr>
          <a:xfrm>
            <a:off x="5929322" y="214290"/>
            <a:ext cx="749206" cy="1257143"/>
          </a:xfrm>
          <a:prstGeom prst="rect">
            <a:avLst/>
          </a:prstGeom>
        </p:spPr>
      </p:pic>
      <p:pic>
        <p:nvPicPr>
          <p:cNvPr id="26" name="25 Imagen" descr="cooltext1231017905.png"/>
          <p:cNvPicPr>
            <a:picLocks noChangeAspect="1"/>
          </p:cNvPicPr>
          <p:nvPr/>
        </p:nvPicPr>
        <p:blipFill>
          <a:blip r:embed="rId11">
            <a:lum contrast="40000"/>
          </a:blip>
          <a:stretch>
            <a:fillRect/>
          </a:stretch>
        </p:blipFill>
        <p:spPr>
          <a:xfrm>
            <a:off x="6572264" y="214290"/>
            <a:ext cx="749206" cy="1257143"/>
          </a:xfrm>
          <a:prstGeom prst="rect">
            <a:avLst/>
          </a:prstGeom>
        </p:spPr>
      </p:pic>
      <p:pic>
        <p:nvPicPr>
          <p:cNvPr id="27" name="26 Imagen" descr="cooltext1231016572.png"/>
          <p:cNvPicPr>
            <a:picLocks noChangeAspect="1"/>
          </p:cNvPicPr>
          <p:nvPr/>
        </p:nvPicPr>
        <p:blipFill>
          <a:blip r:embed="rId5">
            <a:lum contrast="40000"/>
          </a:blip>
          <a:stretch>
            <a:fillRect/>
          </a:stretch>
        </p:blipFill>
        <p:spPr>
          <a:xfrm>
            <a:off x="7286644" y="214290"/>
            <a:ext cx="749206" cy="1257143"/>
          </a:xfrm>
          <a:prstGeom prst="rect">
            <a:avLst/>
          </a:prstGeom>
        </p:spPr>
      </p:pic>
      <p:pic>
        <p:nvPicPr>
          <p:cNvPr id="28" name="27 Imagen" descr="cooltext1231019529.png"/>
          <p:cNvPicPr>
            <a:picLocks noChangeAspect="1"/>
          </p:cNvPicPr>
          <p:nvPr/>
        </p:nvPicPr>
        <p:blipFill>
          <a:blip r:embed="rId12">
            <a:lum contrast="40000"/>
          </a:blip>
          <a:stretch>
            <a:fillRect/>
          </a:stretch>
        </p:blipFill>
        <p:spPr>
          <a:xfrm>
            <a:off x="571472" y="5214950"/>
            <a:ext cx="952381" cy="1257143"/>
          </a:xfrm>
          <a:prstGeom prst="rect">
            <a:avLst/>
          </a:prstGeom>
        </p:spPr>
      </p:pic>
      <p:pic>
        <p:nvPicPr>
          <p:cNvPr id="29" name="28 Imagen" descr="cooltext1231017905.png"/>
          <p:cNvPicPr>
            <a:picLocks noChangeAspect="1"/>
          </p:cNvPicPr>
          <p:nvPr/>
        </p:nvPicPr>
        <p:blipFill>
          <a:blip r:embed="rId11">
            <a:lum contrast="40000"/>
          </a:blip>
          <a:stretch>
            <a:fillRect/>
          </a:stretch>
        </p:blipFill>
        <p:spPr>
          <a:xfrm>
            <a:off x="1643042" y="5214950"/>
            <a:ext cx="749206" cy="1257143"/>
          </a:xfrm>
          <a:prstGeom prst="rect">
            <a:avLst/>
          </a:prstGeom>
        </p:spPr>
      </p:pic>
      <p:pic>
        <p:nvPicPr>
          <p:cNvPr id="30" name="29 Imagen" descr="cooltext1231017569.png"/>
          <p:cNvPicPr>
            <a:picLocks noChangeAspect="1"/>
          </p:cNvPicPr>
          <p:nvPr/>
        </p:nvPicPr>
        <p:blipFill>
          <a:blip r:embed="rId9">
            <a:lum contrast="40000"/>
          </a:blip>
          <a:stretch>
            <a:fillRect/>
          </a:stretch>
        </p:blipFill>
        <p:spPr>
          <a:xfrm>
            <a:off x="2357422" y="5214950"/>
            <a:ext cx="749206" cy="1257143"/>
          </a:xfrm>
          <a:prstGeom prst="rect">
            <a:avLst/>
          </a:prstGeom>
        </p:spPr>
      </p:pic>
      <p:pic>
        <p:nvPicPr>
          <p:cNvPr id="31" name="30 Imagen" descr="cooltext1231018817.png"/>
          <p:cNvPicPr>
            <a:picLocks noChangeAspect="1"/>
          </p:cNvPicPr>
          <p:nvPr/>
        </p:nvPicPr>
        <p:blipFill>
          <a:blip r:embed="rId13">
            <a:lum contrast="40000"/>
          </a:blip>
          <a:stretch>
            <a:fillRect/>
          </a:stretch>
        </p:blipFill>
        <p:spPr>
          <a:xfrm>
            <a:off x="3000364" y="5214950"/>
            <a:ext cx="749206" cy="1257143"/>
          </a:xfrm>
          <a:prstGeom prst="rect">
            <a:avLst/>
          </a:prstGeom>
        </p:spPr>
      </p:pic>
      <p:pic>
        <p:nvPicPr>
          <p:cNvPr id="32" name="31 Imagen" descr="cooltext1231019219.png"/>
          <p:cNvPicPr>
            <a:picLocks noChangeAspect="1"/>
          </p:cNvPicPr>
          <p:nvPr/>
        </p:nvPicPr>
        <p:blipFill>
          <a:blip r:embed="rId14">
            <a:lum contrast="40000"/>
          </a:blip>
          <a:stretch>
            <a:fillRect/>
          </a:stretch>
        </p:blipFill>
        <p:spPr>
          <a:xfrm>
            <a:off x="3643306" y="5214950"/>
            <a:ext cx="749206" cy="1257143"/>
          </a:xfrm>
          <a:prstGeom prst="rect">
            <a:avLst/>
          </a:prstGeom>
        </p:spPr>
      </p:pic>
      <p:pic>
        <p:nvPicPr>
          <p:cNvPr id="33" name="32 Imagen" descr="cooltext1231019009.png"/>
          <p:cNvPicPr>
            <a:picLocks noChangeAspect="1"/>
          </p:cNvPicPr>
          <p:nvPr/>
        </p:nvPicPr>
        <p:blipFill>
          <a:blip r:embed="rId15">
            <a:lum contrast="40000"/>
          </a:blip>
          <a:stretch>
            <a:fillRect/>
          </a:stretch>
        </p:blipFill>
        <p:spPr>
          <a:xfrm>
            <a:off x="5214942" y="5143512"/>
            <a:ext cx="749206" cy="1257143"/>
          </a:xfrm>
          <a:prstGeom prst="rect">
            <a:avLst/>
          </a:prstGeom>
        </p:spPr>
      </p:pic>
      <p:pic>
        <p:nvPicPr>
          <p:cNvPr id="34" name="33 Imagen" descr="cooltext1231019219.png"/>
          <p:cNvPicPr>
            <a:picLocks noChangeAspect="1"/>
          </p:cNvPicPr>
          <p:nvPr/>
        </p:nvPicPr>
        <p:blipFill>
          <a:blip r:embed="rId14">
            <a:lum contrast="40000"/>
          </a:blip>
          <a:stretch>
            <a:fillRect/>
          </a:stretch>
        </p:blipFill>
        <p:spPr>
          <a:xfrm>
            <a:off x="5857884" y="5143512"/>
            <a:ext cx="749206" cy="1257143"/>
          </a:xfrm>
          <a:prstGeom prst="rect">
            <a:avLst/>
          </a:prstGeom>
        </p:spPr>
      </p:pic>
      <p:pic>
        <p:nvPicPr>
          <p:cNvPr id="35" name="34 Imagen" descr="cooltext1231017732.png"/>
          <p:cNvPicPr>
            <a:picLocks noChangeAspect="1"/>
          </p:cNvPicPr>
          <p:nvPr/>
        </p:nvPicPr>
        <p:blipFill>
          <a:blip r:embed="rId10">
            <a:lum contrast="40000"/>
          </a:blip>
          <a:stretch>
            <a:fillRect/>
          </a:stretch>
        </p:blipFill>
        <p:spPr>
          <a:xfrm>
            <a:off x="6572264" y="5143512"/>
            <a:ext cx="749206" cy="1257143"/>
          </a:xfrm>
          <a:prstGeom prst="rect">
            <a:avLst/>
          </a:prstGeom>
        </p:spPr>
      </p:pic>
      <p:pic>
        <p:nvPicPr>
          <p:cNvPr id="36" name="35 Imagen" descr="cooltext1231019219.png"/>
          <p:cNvPicPr>
            <a:picLocks noChangeAspect="1"/>
          </p:cNvPicPr>
          <p:nvPr/>
        </p:nvPicPr>
        <p:blipFill>
          <a:blip r:embed="rId14">
            <a:lum contrast="40000"/>
          </a:blip>
          <a:stretch>
            <a:fillRect/>
          </a:stretch>
        </p:blipFill>
        <p:spPr>
          <a:xfrm>
            <a:off x="7215206" y="5143512"/>
            <a:ext cx="749206" cy="1257143"/>
          </a:xfrm>
          <a:prstGeom prst="rect">
            <a:avLst/>
          </a:prstGeom>
        </p:spPr>
      </p:pic>
      <p:pic>
        <p:nvPicPr>
          <p:cNvPr id="37" name="36 Imagen" descr="cooltext1231016572.png"/>
          <p:cNvPicPr>
            <a:picLocks noChangeAspect="1"/>
          </p:cNvPicPr>
          <p:nvPr/>
        </p:nvPicPr>
        <p:blipFill>
          <a:blip r:embed="rId5">
            <a:lum contrast="40000"/>
          </a:blip>
          <a:stretch>
            <a:fillRect/>
          </a:stretch>
        </p:blipFill>
        <p:spPr>
          <a:xfrm>
            <a:off x="7858148" y="5143512"/>
            <a:ext cx="749206" cy="1257143"/>
          </a:xfrm>
          <a:prstGeom prst="rect">
            <a:avLst/>
          </a:prstGeom>
        </p:spPr>
      </p:pic>
      <p:sp>
        <p:nvSpPr>
          <p:cNvPr id="38" name="37 CuadroTexto"/>
          <p:cNvSpPr txBox="1"/>
          <p:nvPr/>
        </p:nvSpPr>
        <p:spPr>
          <a:xfrm>
            <a:off x="0" y="6357958"/>
            <a:ext cx="2145011" cy="276999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r>
              <a:rPr lang="es-ES_tradnl" sz="1200" b="1" dirty="0" smtClean="0">
                <a:ln w="50800"/>
                <a:solidFill>
                  <a:schemeClr val="bg1">
                    <a:shade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Esta es una creación de Raquel</a:t>
            </a:r>
            <a:endParaRPr lang="es-ES" sz="1200" b="1" dirty="0">
              <a:ln w="50800"/>
              <a:solidFill>
                <a:schemeClr val="bg1">
                  <a:shade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5000">
    <p:comb dir="vert"/>
    <p:sndAc>
      <p:stSnd loop="1">
        <p:snd r:embed="rId3" name="Kazaky - Barcelona (Official Video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2000"/>
                            </p:stCondLst>
                            <p:childTnLst>
                              <p:par>
                                <p:cTn id="78" presetID="2" presetClass="exit" presetSubtype="1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0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5000"/>
                            </p:stCondLst>
                            <p:childTnLst>
                              <p:par>
                                <p:cTn id="134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6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0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1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4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5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8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2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3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6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7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0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1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1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5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9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2" fill="hold">
                            <p:stCondLst>
                              <p:cond delay="7000"/>
                            </p:stCondLst>
                            <p:childTnLst>
                              <p:par>
                                <p:cTn id="243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5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6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47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1" grpId="0" animBg="1"/>
      <p:bldP spid="11" grpId="1" animBg="1"/>
      <p:bldP spid="11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3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528543373_ca2047b0ba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7798307634_3d3d74eff8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642936782_59eaa0945c_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6662"/>
            <a:ext cx="9144000" cy="6824676"/>
          </a:xfrm>
          <a:prstGeom prst="rect">
            <a:avLst/>
          </a:prstGeom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661200609_c374ba7513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Imagen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hdjyh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565"/>
            <a:ext cx="9144000" cy="6846870"/>
          </a:xfrm>
          <a:prstGeom prst="rect">
            <a:avLst/>
          </a:prstGeom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ddd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42"/>
            <a:ext cx="9144000" cy="6831315"/>
          </a:xfrm>
          <a:prstGeom prst="rect">
            <a:avLst/>
          </a:prstGeom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df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16"/>
            <a:ext cx="9144000" cy="6837967"/>
          </a:xfrm>
          <a:prstGeom prst="rect">
            <a:avLst/>
          </a:prstGeom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erere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6662"/>
            <a:ext cx="9144000" cy="6824676"/>
          </a:xfrm>
          <a:prstGeom prst="rect">
            <a:avLst/>
          </a:prstGeom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fu6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16"/>
            <a:ext cx="9144000" cy="6837967"/>
          </a:xfrm>
          <a:prstGeom prst="rect">
            <a:avLst/>
          </a:prstGeom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fwe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6581"/>
            <a:ext cx="9144000" cy="6804837"/>
          </a:xfrm>
          <a:prstGeom prst="rect">
            <a:avLst/>
          </a:prstGeom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gr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45" y="0"/>
            <a:ext cx="9132109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iiop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16"/>
            <a:ext cx="9144000" cy="6837967"/>
          </a:xfrm>
          <a:prstGeom prst="rect">
            <a:avLst/>
          </a:prstGeom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iue7yu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6662"/>
            <a:ext cx="9144000" cy="6824676"/>
          </a:xfrm>
          <a:prstGeom prst="rect">
            <a:avLst/>
          </a:prstGeom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o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sdf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t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ty7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42"/>
            <a:ext cx="9144000" cy="6831315"/>
          </a:xfrm>
          <a:prstGeom prst="rect">
            <a:avLst/>
          </a:prstGeom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u7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u6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142984"/>
            <a:ext cx="9144000" cy="4892250"/>
          </a:xfrm>
          <a:prstGeom prst="rect">
            <a:avLst/>
          </a:prstGeom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uuuuu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uyuuu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 dir="vert"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6662"/>
            <a:ext cx="9144000" cy="6824676"/>
          </a:xfrm>
          <a:prstGeom prst="rect">
            <a:avLst/>
          </a:prstGeom>
        </p:spPr>
      </p:pic>
    </p:spTree>
  </p:cSld>
  <p:clrMapOvr>
    <a:masterClrMapping/>
  </p:clrMapOvr>
  <p:transition spd="slow" advTm="8000">
    <p:comb dir="vert"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y87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spd="slow" advTm="8000">
    <p:comb dir="vert"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yyuuui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75" y="0"/>
            <a:ext cx="9120249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 dir="vert"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yyyy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 dir="vert"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42"/>
            <a:ext cx="9144000" cy="6831315"/>
          </a:xfrm>
          <a:prstGeom prst="rect">
            <a:avLst/>
          </a:prstGeom>
        </p:spPr>
      </p:pic>
    </p:spTree>
  </p:cSld>
  <p:clrMapOvr>
    <a:masterClrMapping/>
  </p:clrMapOvr>
  <p:transition spd="slow" advTm="8000">
    <p:comb dir="vert"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16"/>
            <a:ext cx="9144000" cy="6837967"/>
          </a:xfrm>
          <a:prstGeom prst="rect">
            <a:avLst/>
          </a:prstGeom>
        </p:spPr>
      </p:pic>
    </p:spTree>
  </p:cSld>
  <p:clrMapOvr>
    <a:masterClrMapping/>
  </p:clrMapOvr>
  <p:transition spd="slow" advTm="8000">
    <p:comb dir="vert"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45" y="0"/>
            <a:ext cx="9132109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 dir="vert"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spd="slow" advTm="8000">
    <p:comb dir="vert"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14356"/>
            <a:ext cx="9144000" cy="5357850"/>
          </a:xfrm>
          <a:prstGeom prst="rect">
            <a:avLst/>
          </a:prstGeom>
        </p:spPr>
      </p:pic>
    </p:spTree>
  </p:cSld>
  <p:clrMapOvr>
    <a:masterClrMapping/>
  </p:clrMapOvr>
  <p:transition spd="slow" advTm="8000">
    <p:comb dir="vert"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spd="slow" advTm="8000">
    <p:comb dir="vert"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17574"/>
            <a:ext cx="9144000" cy="5422851"/>
          </a:xfrm>
          <a:prstGeom prst="rect">
            <a:avLst/>
          </a:prstGeom>
        </p:spPr>
      </p:pic>
    </p:spTree>
  </p:cSld>
  <p:clrMapOvr>
    <a:masterClrMapping/>
  </p:clrMapOvr>
  <p:transition spd="slow" advTm="8000">
    <p:comb dir="vert"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</p:spTree>
  </p:cSld>
  <p:clrMapOvr>
    <a:masterClrMapping/>
  </p:clrMapOvr>
  <p:transition spd="slow" advTm="8000">
    <p:comb dir="vert"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16"/>
            <a:ext cx="9144000" cy="6837967"/>
          </a:xfrm>
          <a:prstGeom prst="rect">
            <a:avLst/>
          </a:prstGeom>
        </p:spPr>
      </p:pic>
    </p:spTree>
  </p:cSld>
  <p:clrMapOvr>
    <a:masterClrMapping/>
  </p:clrMapOvr>
  <p:transition spd="slow" advTm="8000">
    <p:comb dir="vert"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</p:spTree>
  </p:cSld>
  <p:clrMapOvr>
    <a:masterClrMapping/>
  </p:clrMapOvr>
  <p:transition spd="slow" advTm="8000">
    <p:comb dir="vert"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16"/>
            <a:ext cx="9144000" cy="6837967"/>
          </a:xfrm>
          <a:prstGeom prst="rect">
            <a:avLst/>
          </a:prstGeom>
        </p:spPr>
      </p:pic>
    </p:spTree>
  </p:cSld>
  <p:clrMapOvr>
    <a:masterClrMapping/>
  </p:clrMapOvr>
  <p:transition spd="slow" advTm="8000">
    <p:comb dir="vert"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</p:spTree>
  </p:cSld>
  <p:clrMapOvr>
    <a:masterClrMapping/>
  </p:clrMapOvr>
  <p:transition spd="slow" advTm="8000">
    <p:comb dir="vert"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 dir="vert"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65" y="0"/>
            <a:ext cx="913507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 dir="vert"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</p:spTree>
  </p:cSld>
  <p:clrMapOvr>
    <a:masterClrMapping/>
  </p:clrMapOvr>
  <p:transition spd="slow" advTm="8000">
    <p:comb dir="vert"/>
  </p:transition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 dir="vert"/>
  </p:transition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2276" y="0"/>
            <a:ext cx="7199447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 dir="vert"/>
  </p:transition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4992" y="0"/>
            <a:ext cx="6914016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 dir="vert"/>
  </p:transition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3842" y="0"/>
            <a:ext cx="7216316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 dir="vert"/>
  </p:transition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45" y="0"/>
            <a:ext cx="9132109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 dir="vert"/>
  </p:transition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 dir="vert"/>
  </p:transition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 dir="vert"/>
  </p:transition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42"/>
            <a:ext cx="9144000" cy="6831315"/>
          </a:xfrm>
          <a:prstGeom prst="rect">
            <a:avLst/>
          </a:prstGeom>
        </p:spPr>
      </p:pic>
    </p:spTree>
  </p:cSld>
  <p:clrMapOvr>
    <a:masterClrMapping/>
  </p:clrMapOvr>
  <p:transition spd="slow" advTm="8000">
    <p:comb dir="vert"/>
  </p:transition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45" y="0"/>
            <a:ext cx="9132109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 dir="vert"/>
  </p:transition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58729" y="0"/>
            <a:ext cx="6826541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 dir="vert"/>
  </p:transition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 dir="vert"/>
  </p:transition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75" y="0"/>
            <a:ext cx="9120249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 dir="vert"/>
  </p:transition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90134" y="0"/>
            <a:ext cx="6763732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 dir="vert"/>
  </p:transition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31038" y="0"/>
            <a:ext cx="6881923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 dir="vert"/>
  </p:transition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45" y="0"/>
            <a:ext cx="9132109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 dir="vert"/>
  </p:transition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4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45" y="0"/>
            <a:ext cx="9132109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 dir="vert"/>
  </p:transition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4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75" y="0"/>
            <a:ext cx="9120249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 dir="vert"/>
  </p:transition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4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3064" y="0"/>
            <a:ext cx="6897872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 dir="vert"/>
  </p:transition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4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 dir="vert"/>
  </p:transition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4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45" y="0"/>
            <a:ext cx="9132109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 dir="vert"/>
  </p:transition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4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5298" y="0"/>
            <a:ext cx="7173403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 dir="vert"/>
  </p:transition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4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66440" y="0"/>
            <a:ext cx="6811119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 dir="vert"/>
  </p:transition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4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6534" y="0"/>
            <a:ext cx="5310932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 dir="vert"/>
  </p:transition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5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 dir="vert"/>
  </p:transition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5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 dir="vert"/>
  </p:transition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5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03312" y="0"/>
            <a:ext cx="6937375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 dir="vert"/>
  </p:transition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5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2495" y="0"/>
            <a:ext cx="707901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 dir="vert"/>
  </p:transition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5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8015" y="0"/>
            <a:ext cx="7087969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 dir="vert"/>
  </p:transition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5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75" y="0"/>
            <a:ext cx="9120249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 dir="vert"/>
  </p:transition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5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45" y="0"/>
            <a:ext cx="9132109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 dir="vert"/>
  </p:transition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5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58657" y="0"/>
            <a:ext cx="6826685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 dir="vert"/>
  </p:transition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6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63092" y="0"/>
            <a:ext cx="6817816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 dir="vert"/>
  </p:transition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6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86073" y="0"/>
            <a:ext cx="6971854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 dir="vert"/>
  </p:transition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6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36302" y="0"/>
            <a:ext cx="6871395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 dir="vert"/>
  </p:transition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6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39651" y="0"/>
            <a:ext cx="6864697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 dir="vert"/>
  </p:transition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6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56394" y="0"/>
            <a:ext cx="6831211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 dir="vert"/>
  </p:transition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6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7111" y="0"/>
            <a:ext cx="6849777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 dir="vert"/>
  </p:transition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6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790" y="0"/>
            <a:ext cx="910842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 dir="vert"/>
  </p:transition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77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 dir="vert"/>
  </p:transition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uhdjyh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6662"/>
            <a:ext cx="9144000" cy="6824676"/>
          </a:xfrm>
          <a:prstGeom prst="rect">
            <a:avLst/>
          </a:prstGeom>
        </p:spPr>
      </p:pic>
    </p:spTree>
  </p:cSld>
  <p:clrMapOvr>
    <a:masterClrMapping/>
  </p:clrMapOvr>
  <p:transition spd="slow" advTm="8000">
    <p:comb dir="vert"/>
  </p:transition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gImagen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6443"/>
            <a:ext cx="9144000" cy="6821557"/>
          </a:xfrm>
          <a:prstGeom prst="rect">
            <a:avLst/>
          </a:prstGeom>
        </p:spPr>
      </p:pic>
      <p:pic>
        <p:nvPicPr>
          <p:cNvPr id="2052" name="Picture 4" descr="Imagen renderizada"/>
          <p:cNvPicPr>
            <a:picLocks noChangeAspect="1" noChangeArrowheads="1"/>
          </p:cNvPicPr>
          <p:nvPr/>
        </p:nvPicPr>
        <p:blipFill>
          <a:blip r:embed="rId3">
            <a:lum bright="-40000" contrast="40000"/>
          </a:blip>
          <a:srcRect/>
          <a:stretch>
            <a:fillRect/>
          </a:stretch>
        </p:blipFill>
        <p:spPr bwMode="auto">
          <a:xfrm rot="20216142">
            <a:off x="6623592" y="4985381"/>
            <a:ext cx="2324100" cy="14763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Presentación2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Presentación2</Template>
  <TotalTime>0</TotalTime>
  <Words>47</Words>
  <Application>Microsoft Office PowerPoint</Application>
  <PresentationFormat>Presentación en pantalla (4:3)</PresentationFormat>
  <Paragraphs>17</Paragraphs>
  <Slides>84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84</vt:i4>
      </vt:variant>
    </vt:vector>
  </HeadingPairs>
  <TitlesOfParts>
    <vt:vector size="86" baseType="lpstr">
      <vt:lpstr>Presentación2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  <vt:lpstr>Diapositiva 68</vt:lpstr>
      <vt:lpstr>Diapositiva 69</vt:lpstr>
      <vt:lpstr>Diapositiva 70</vt:lpstr>
      <vt:lpstr>Diapositiva 71</vt:lpstr>
      <vt:lpstr>Diapositiva 72</vt:lpstr>
      <vt:lpstr>Diapositiva 73</vt:lpstr>
      <vt:lpstr>Diapositiva 74</vt:lpstr>
      <vt:lpstr>Diapositiva 75</vt:lpstr>
      <vt:lpstr>Diapositiva 76</vt:lpstr>
      <vt:lpstr>Diapositiva 77</vt:lpstr>
      <vt:lpstr>Diapositiva 78</vt:lpstr>
      <vt:lpstr>Diapositiva 79</vt:lpstr>
      <vt:lpstr>Diapositiva 80</vt:lpstr>
      <vt:lpstr>Diapositiva 81</vt:lpstr>
      <vt:lpstr>Diapositiva 82</vt:lpstr>
      <vt:lpstr>Diapositiva 83</vt:lpstr>
      <vt:lpstr>Diapositiva 84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2</cp:revision>
  <dcterms:created xsi:type="dcterms:W3CDTF">2013-10-11T16:31:50Z</dcterms:created>
  <dcterms:modified xsi:type="dcterms:W3CDTF">2013-10-11T17:03:42Z</dcterms:modified>
</cp:coreProperties>
</file>