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6"/>
  </p:notesMasterIdLst>
  <p:sldIdLst>
    <p:sldId id="281" r:id="rId3"/>
    <p:sldId id="300" r:id="rId4"/>
    <p:sldId id="284" r:id="rId5"/>
    <p:sldId id="285" r:id="rId6"/>
    <p:sldId id="282" r:id="rId7"/>
    <p:sldId id="280" r:id="rId8"/>
    <p:sldId id="283" r:id="rId9"/>
    <p:sldId id="279" r:id="rId10"/>
    <p:sldId id="278" r:id="rId11"/>
    <p:sldId id="277" r:id="rId12"/>
    <p:sldId id="275" r:id="rId13"/>
    <p:sldId id="276" r:id="rId14"/>
    <p:sldId id="272" r:id="rId15"/>
    <p:sldId id="273" r:id="rId16"/>
    <p:sldId id="271" r:id="rId17"/>
    <p:sldId id="269" r:id="rId18"/>
    <p:sldId id="268" r:id="rId19"/>
    <p:sldId id="274" r:id="rId20"/>
    <p:sldId id="265" r:id="rId21"/>
    <p:sldId id="264" r:id="rId22"/>
    <p:sldId id="267" r:id="rId23"/>
    <p:sldId id="266" r:id="rId24"/>
    <p:sldId id="263" r:id="rId25"/>
    <p:sldId id="262" r:id="rId26"/>
    <p:sldId id="299" r:id="rId27"/>
    <p:sldId id="261" r:id="rId28"/>
    <p:sldId id="260" r:id="rId29"/>
    <p:sldId id="294" r:id="rId30"/>
    <p:sldId id="259" r:id="rId31"/>
    <p:sldId id="296" r:id="rId32"/>
    <p:sldId id="291" r:id="rId33"/>
    <p:sldId id="295" r:id="rId34"/>
    <p:sldId id="293" r:id="rId35"/>
    <p:sldId id="292" r:id="rId36"/>
    <p:sldId id="290" r:id="rId37"/>
    <p:sldId id="289" r:id="rId38"/>
    <p:sldId id="288" r:id="rId39"/>
    <p:sldId id="257" r:id="rId40"/>
    <p:sldId id="258" r:id="rId41"/>
    <p:sldId id="287" r:id="rId42"/>
    <p:sldId id="297" r:id="rId43"/>
    <p:sldId id="286" r:id="rId44"/>
    <p:sldId id="298" r:id="rId4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c0AnEGBZ17vAS7OA1f9gQ" hashData="fa5XN9ycswyEW1lKrsuju+OGEV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5908"/>
    <a:srgbClr val="772D2B"/>
    <a:srgbClr val="996633"/>
    <a:srgbClr val="F68222"/>
    <a:srgbClr val="C35C59"/>
    <a:srgbClr val="F9AB6B"/>
    <a:srgbClr val="663300"/>
    <a:srgbClr val="34190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262" autoAdjust="0"/>
    <p:restoredTop sz="96462" autoAdjust="0"/>
  </p:normalViewPr>
  <p:slideViewPr>
    <p:cSldViewPr>
      <p:cViewPr>
        <p:scale>
          <a:sx n="20" d="100"/>
          <a:sy n="20" d="100"/>
        </p:scale>
        <p:origin x="-1440" y="-10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603971-72A1-40E3-B570-4235695E8ACA}" type="datetimeFigureOut">
              <a:rPr lang="es-ES" smtClean="0"/>
              <a:pPr/>
              <a:t>09/12/2012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A07406-1C10-4B75-B04C-BFD476065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7406-1C10-4B75-B04C-BFD47606540D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7406-1C10-4B75-B04C-BFD47606540D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7406-1C10-4B75-B04C-BFD47606540D}" type="slidenum">
              <a:rPr lang="es-ES" smtClean="0"/>
              <a:pPr/>
              <a:t>42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22678-2EAE-48C0-BE83-CD55D6D1D14D}" type="datetimeFigureOut">
              <a:rPr lang="es-ES" smtClean="0"/>
              <a:pPr/>
              <a:t>09/12/2012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10B1A-B45A-4B03-85F6-8AD9067939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22678-2EAE-48C0-BE83-CD55D6D1D14D}" type="datetimeFigureOut">
              <a:rPr lang="es-ES" smtClean="0"/>
              <a:pPr/>
              <a:t>09/12/2012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10B1A-B45A-4B03-85F6-8AD9067939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22678-2EAE-48C0-BE83-CD55D6D1D14D}" type="datetimeFigureOut">
              <a:rPr lang="es-ES" smtClean="0"/>
              <a:pPr/>
              <a:t>09/12/2012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10B1A-B45A-4B03-85F6-8AD9067939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22678-2EAE-48C0-BE83-CD55D6D1D14D}" type="datetimeFigureOut">
              <a:rPr lang="es-ES" smtClean="0"/>
              <a:pPr/>
              <a:t>09/12/2012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10B1A-B45A-4B03-85F6-8AD9067939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22678-2EAE-48C0-BE83-CD55D6D1D14D}" type="datetimeFigureOut">
              <a:rPr lang="es-ES" smtClean="0"/>
              <a:pPr/>
              <a:t>09/12/2012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10B1A-B45A-4B03-85F6-8AD9067939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22678-2EAE-48C0-BE83-CD55D6D1D14D}" type="datetimeFigureOut">
              <a:rPr lang="es-ES" smtClean="0"/>
              <a:pPr/>
              <a:t>09/12/2012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10B1A-B45A-4B03-85F6-8AD9067939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22678-2EAE-48C0-BE83-CD55D6D1D14D}" type="datetimeFigureOut">
              <a:rPr lang="es-ES" smtClean="0"/>
              <a:pPr/>
              <a:t>09/12/2012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10B1A-B45A-4B03-85F6-8AD9067939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22678-2EAE-48C0-BE83-CD55D6D1D14D}" type="datetimeFigureOut">
              <a:rPr lang="es-ES" smtClean="0"/>
              <a:pPr/>
              <a:t>09/12/2012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10B1A-B45A-4B03-85F6-8AD9067939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22678-2EAE-48C0-BE83-CD55D6D1D14D}" type="datetimeFigureOut">
              <a:rPr lang="es-ES" smtClean="0"/>
              <a:pPr/>
              <a:t>09/12/2012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10B1A-B45A-4B03-85F6-8AD9067939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22678-2EAE-48C0-BE83-CD55D6D1D14D}" type="datetimeFigureOut">
              <a:rPr lang="es-ES" smtClean="0"/>
              <a:pPr/>
              <a:t>09/12/2012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10B1A-B45A-4B03-85F6-8AD9067939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22678-2EAE-48C0-BE83-CD55D6D1D14D}" type="datetimeFigureOut">
              <a:rPr lang="es-ES" smtClean="0"/>
              <a:pPr/>
              <a:t>09/12/2012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10B1A-B45A-4B03-85F6-8AD9067939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E5725F-BA4C-4AC6-98A0-AD160EA5D71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A22678-2EAE-48C0-BE83-CD55D6D1D14D}" type="datetimeFigureOut">
              <a:rPr lang="es-ES" smtClean="0"/>
              <a:pPr/>
              <a:t>09/12/2012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510B1A-B45A-4B03-85F6-8AD90679396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966F0F4-E25D-4092-BE89-C61D486C2E9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5.png"/><Relationship Id="rId7" Type="http://schemas.openxmlformats.org/officeDocument/2006/relationships/image" Target="../media/image4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a7a116f_olivia_wilde2.jpg"/>
          <p:cNvPicPr>
            <a:picLocks noChangeAspect="1"/>
          </p:cNvPicPr>
          <p:nvPr/>
        </p:nvPicPr>
        <p:blipFill>
          <a:blip r:embed="rId3"/>
          <a:srcRect r="8495"/>
          <a:stretch>
            <a:fillRect/>
          </a:stretch>
        </p:blipFill>
        <p:spPr>
          <a:xfrm>
            <a:off x="0" y="428604"/>
            <a:ext cx="9144000" cy="6000792"/>
          </a:xfrm>
          <a:prstGeom prst="rect">
            <a:avLst/>
          </a:prstGeom>
        </p:spPr>
      </p:pic>
      <p:sp>
        <p:nvSpPr>
          <p:cNvPr id="11" name="10 Triángulo rectángulo"/>
          <p:cNvSpPr/>
          <p:nvPr/>
        </p:nvSpPr>
        <p:spPr>
          <a:xfrm>
            <a:off x="0" y="0"/>
            <a:ext cx="4572000" cy="6858000"/>
          </a:xfrm>
          <a:prstGeom prst="rtTriangle">
            <a:avLst/>
          </a:prstGeom>
          <a:solidFill>
            <a:schemeClr val="accent6">
              <a:lumMod val="75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4643438" y="0"/>
            <a:ext cx="4500562" cy="6858000"/>
          </a:xfrm>
          <a:prstGeom prst="rtTriangle">
            <a:avLst/>
          </a:prstGeom>
          <a:solidFill>
            <a:schemeClr val="accent6">
              <a:lumMod val="75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Triángulo rectángulo"/>
          <p:cNvSpPr/>
          <p:nvPr/>
        </p:nvSpPr>
        <p:spPr>
          <a:xfrm>
            <a:off x="0" y="0"/>
            <a:ext cx="3071802" cy="6858000"/>
          </a:xfrm>
          <a:prstGeom prst="rtTriangle">
            <a:avLst/>
          </a:prstGeom>
          <a:solidFill>
            <a:srgbClr val="F68222">
              <a:alpha val="49804"/>
            </a:srgbClr>
          </a:solidFill>
          <a:ln>
            <a:noFill/>
          </a:ln>
          <a:scene3d>
            <a:camera prst="orthographicFront"/>
            <a:lightRig rig="chilly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5929322" y="0"/>
            <a:ext cx="3214678" cy="6858000"/>
          </a:xfrm>
          <a:prstGeom prst="rtTriangle">
            <a:avLst/>
          </a:prstGeom>
          <a:solidFill>
            <a:srgbClr val="F68222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072330" y="0"/>
            <a:ext cx="2071670" cy="6858000"/>
          </a:xfrm>
          <a:prstGeom prst="rtTriangle">
            <a:avLst/>
          </a:prstGeom>
          <a:solidFill>
            <a:srgbClr val="341902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0" y="0"/>
            <a:ext cx="2071670" cy="6858000"/>
          </a:xfrm>
          <a:prstGeom prst="rtTriangle">
            <a:avLst/>
          </a:prstGeom>
          <a:solidFill>
            <a:srgbClr val="341902">
              <a:alpha val="49804"/>
            </a:srgbClr>
          </a:solidFill>
          <a:ln>
            <a:noFill/>
          </a:ln>
          <a:scene3d>
            <a:camera prst="orthographicFront"/>
            <a:lightRig rig="chilly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/>
          </a:bodyPr>
          <a:lstStyle/>
          <a:p>
            <a:pPr algn="ctr"/>
            <a:endParaRPr lang="es-ES" sz="4400" dirty="0">
              <a:latin typeface="Goudy Stout" pitchFamily="18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500034" y="428604"/>
            <a:ext cx="6500858" cy="618630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chilly" dir="t"/>
            </a:scene3d>
            <a:sp3d extrusionH="57150">
              <a:bevelT h="25400" prst="softRound"/>
            </a:sp3d>
          </a:bodyPr>
          <a:lstStyle/>
          <a:p>
            <a:r>
              <a:rPr lang="es-ES" sz="44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Goudy Stout" pitchFamily="18" charset="0"/>
              </a:rPr>
              <a:t>S</a:t>
            </a:r>
          </a:p>
          <a:p>
            <a:r>
              <a:rPr lang="es-ES" sz="44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Goudy Stout" pitchFamily="18" charset="0"/>
              </a:rPr>
              <a:t>  </a:t>
            </a:r>
            <a:r>
              <a:rPr lang="es-ES" sz="44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Goudy Stout" pitchFamily="18" charset="0"/>
              </a:rPr>
              <a:t>E</a:t>
            </a:r>
            <a:endParaRPr lang="es-ES" sz="4400" dirty="0" smtClean="0">
              <a:blipFill dpi="0" rotWithShape="1">
                <a:blip r:embed="rId4"/>
                <a:srcRect/>
                <a:stretch>
                  <a:fillRect/>
                </a:stretch>
              </a:blipFill>
              <a:latin typeface="Goudy Stout" pitchFamily="18" charset="0"/>
            </a:endParaRPr>
          </a:p>
          <a:p>
            <a:r>
              <a:rPr lang="es-ES" sz="44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Goudy Stout" pitchFamily="18" charset="0"/>
              </a:rPr>
              <a:t> </a:t>
            </a:r>
            <a:r>
              <a:rPr lang="es-ES" sz="44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Goudy Stout" pitchFamily="18" charset="0"/>
              </a:rPr>
              <a:t>    L</a:t>
            </a:r>
            <a:endParaRPr lang="es-ES" sz="4400" dirty="0" smtClean="0">
              <a:blipFill dpi="0" rotWithShape="1">
                <a:blip r:embed="rId4"/>
                <a:srcRect/>
                <a:stretch>
                  <a:fillRect/>
                </a:stretch>
              </a:blipFill>
              <a:latin typeface="Goudy Stout" pitchFamily="18" charset="0"/>
            </a:endParaRPr>
          </a:p>
          <a:p>
            <a:r>
              <a:rPr lang="es-ES" sz="44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Goudy Stout" pitchFamily="18" charset="0"/>
              </a:rPr>
              <a:t>        E</a:t>
            </a:r>
          </a:p>
          <a:p>
            <a:r>
              <a:rPr lang="es-ES" sz="44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Goudy Stout" pitchFamily="18" charset="0"/>
              </a:rPr>
              <a:t>           </a:t>
            </a:r>
            <a:r>
              <a:rPr lang="es-ES" sz="44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Goudy Stout" pitchFamily="18" charset="0"/>
              </a:rPr>
              <a:t>C</a:t>
            </a:r>
          </a:p>
          <a:p>
            <a:r>
              <a:rPr lang="es-ES" sz="44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Goudy Stout" pitchFamily="18" charset="0"/>
              </a:rPr>
              <a:t> </a:t>
            </a:r>
            <a:r>
              <a:rPr lang="es-ES" sz="44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Goudy Stout" pitchFamily="18" charset="0"/>
              </a:rPr>
              <a:t>            C</a:t>
            </a:r>
          </a:p>
          <a:p>
            <a:r>
              <a:rPr lang="es-ES" sz="44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Goudy Stout" pitchFamily="18" charset="0"/>
              </a:rPr>
              <a:t> </a:t>
            </a:r>
            <a:r>
              <a:rPr lang="es-ES" sz="44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Goudy Stout" pitchFamily="18" charset="0"/>
              </a:rPr>
              <a:t>              I</a:t>
            </a:r>
          </a:p>
          <a:p>
            <a:r>
              <a:rPr lang="es-ES" sz="44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Goudy Stout" pitchFamily="18" charset="0"/>
              </a:rPr>
              <a:t> </a:t>
            </a:r>
            <a:r>
              <a:rPr lang="es-ES" sz="44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Goudy Stout" pitchFamily="18" charset="0"/>
              </a:rPr>
              <a:t>                O</a:t>
            </a:r>
          </a:p>
          <a:p>
            <a:r>
              <a:rPr lang="es-ES" sz="44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Goudy Stout" pitchFamily="18" charset="0"/>
              </a:rPr>
              <a:t> </a:t>
            </a:r>
            <a:r>
              <a:rPr lang="es-ES" sz="4400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Goudy Stout" pitchFamily="18" charset="0"/>
              </a:rPr>
              <a:t>                   N</a:t>
            </a:r>
            <a:endParaRPr lang="es-ES" sz="4400" dirty="0">
              <a:blipFill dpi="0" rotWithShape="1">
                <a:blip r:embed="rId4"/>
                <a:srcRect/>
                <a:stretch>
                  <a:fillRect/>
                </a:stretch>
              </a:blipFill>
              <a:latin typeface="Goudy Stout" pitchFamily="18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2928926" y="5857892"/>
            <a:ext cx="2893741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chilly" dir="t"/>
            </a:scene3d>
            <a:sp3d/>
          </a:bodyPr>
          <a:lstStyle/>
          <a:p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Esta Es Una Creación de </a:t>
            </a:r>
            <a:r>
              <a:rPr lang="es-ES" sz="2000" dirty="0" err="1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Pac-Jaz</a:t>
            </a:r>
            <a:endParaRPr lang="es-ES" sz="2000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stral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1571604" y="3143248"/>
            <a:ext cx="1697901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4400" dirty="0" smtClean="0">
                <a:blipFill>
                  <a:blip r:embed="rId4"/>
                  <a:stretch>
                    <a:fillRect/>
                  </a:stretch>
                </a:blipFill>
                <a:latin typeface="Goudy Stout" pitchFamily="18" charset="0"/>
              </a:rPr>
              <a:t>D</a:t>
            </a:r>
          </a:p>
          <a:p>
            <a:r>
              <a:rPr lang="es-ES" sz="4400" dirty="0" smtClean="0">
                <a:blipFill>
                  <a:blip r:embed="rId4"/>
                  <a:stretch>
                    <a:fillRect/>
                  </a:stretch>
                </a:blipFill>
                <a:latin typeface="Goudy Stout" pitchFamily="18" charset="0"/>
              </a:rPr>
              <a:t> </a:t>
            </a:r>
            <a:r>
              <a:rPr lang="es-ES" sz="4400" dirty="0" smtClean="0">
                <a:blipFill>
                  <a:blip r:embed="rId4"/>
                  <a:stretch>
                    <a:fillRect/>
                  </a:stretch>
                </a:blipFill>
                <a:latin typeface="Goudy Stout" pitchFamily="18" charset="0"/>
              </a:rPr>
              <a:t>  E</a:t>
            </a:r>
            <a:endParaRPr lang="es-ES" sz="4400" dirty="0">
              <a:blipFill>
                <a:blip r:embed="rId4"/>
                <a:stretch>
                  <a:fillRect/>
                </a:stretch>
              </a:blipFill>
              <a:latin typeface="Goudy Stout" pitchFamily="18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0" y="2714620"/>
            <a:ext cx="3357554" cy="34778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4400" dirty="0" smtClean="0">
                <a:latin typeface="Goudy Stout" pitchFamily="18" charset="0"/>
              </a:rPr>
              <a:t> </a:t>
            </a:r>
            <a:r>
              <a:rPr lang="es-ES" sz="4400" dirty="0" smtClean="0">
                <a:blipFill>
                  <a:blip r:embed="rId4"/>
                  <a:stretch>
                    <a:fillRect/>
                  </a:stretch>
                </a:blipFill>
                <a:latin typeface="Goudy Stout" pitchFamily="18" charset="0"/>
              </a:rPr>
              <a:t>F</a:t>
            </a:r>
          </a:p>
          <a:p>
            <a:r>
              <a:rPr lang="es-ES" sz="4400" dirty="0" smtClean="0">
                <a:blipFill>
                  <a:blip r:embed="rId4"/>
                  <a:stretch>
                    <a:fillRect/>
                  </a:stretch>
                </a:blipFill>
                <a:latin typeface="Goudy Stout" pitchFamily="18" charset="0"/>
              </a:rPr>
              <a:t> </a:t>
            </a:r>
            <a:r>
              <a:rPr lang="es-ES" sz="4400" dirty="0" smtClean="0">
                <a:blipFill>
                  <a:blip r:embed="rId4"/>
                  <a:stretch>
                    <a:fillRect/>
                  </a:stretch>
                </a:blipFill>
                <a:latin typeface="Goudy Stout" pitchFamily="18" charset="0"/>
              </a:rPr>
              <a:t> O</a:t>
            </a:r>
          </a:p>
          <a:p>
            <a:r>
              <a:rPr lang="es-ES" sz="4400" dirty="0" smtClean="0">
                <a:blipFill>
                  <a:blip r:embed="rId4"/>
                  <a:stretch>
                    <a:fillRect/>
                  </a:stretch>
                </a:blipFill>
                <a:latin typeface="Goudy Stout" pitchFamily="18" charset="0"/>
              </a:rPr>
              <a:t> </a:t>
            </a:r>
            <a:r>
              <a:rPr lang="es-ES" sz="4400" dirty="0" smtClean="0">
                <a:blipFill>
                  <a:blip r:embed="rId4"/>
                  <a:stretch>
                    <a:fillRect/>
                  </a:stretch>
                </a:blipFill>
                <a:latin typeface="Goudy Stout" pitchFamily="18" charset="0"/>
              </a:rPr>
              <a:t>   T</a:t>
            </a:r>
          </a:p>
          <a:p>
            <a:r>
              <a:rPr lang="es-ES" sz="4400" dirty="0" smtClean="0">
                <a:blipFill>
                  <a:blip r:embed="rId4"/>
                  <a:stretch>
                    <a:fillRect/>
                  </a:stretch>
                </a:blipFill>
                <a:latin typeface="Goudy Stout" pitchFamily="18" charset="0"/>
              </a:rPr>
              <a:t> </a:t>
            </a:r>
            <a:r>
              <a:rPr lang="es-ES" sz="4400" dirty="0" smtClean="0">
                <a:blipFill>
                  <a:blip r:embed="rId4"/>
                  <a:stretch>
                    <a:fillRect/>
                  </a:stretch>
                </a:blipFill>
                <a:latin typeface="Goudy Stout" pitchFamily="18" charset="0"/>
              </a:rPr>
              <a:t>     O</a:t>
            </a:r>
          </a:p>
          <a:p>
            <a:r>
              <a:rPr lang="es-ES" sz="4400" dirty="0" smtClean="0">
                <a:blipFill>
                  <a:blip r:embed="rId4"/>
                  <a:stretch>
                    <a:fillRect/>
                  </a:stretch>
                </a:blipFill>
                <a:latin typeface="Goudy Stout" pitchFamily="18" charset="0"/>
              </a:rPr>
              <a:t> </a:t>
            </a:r>
            <a:r>
              <a:rPr lang="es-ES" sz="4400" dirty="0" smtClean="0">
                <a:blipFill>
                  <a:blip r:embed="rId4"/>
                  <a:stretch>
                    <a:fillRect/>
                  </a:stretch>
                </a:blipFill>
                <a:latin typeface="Goudy Stout" pitchFamily="18" charset="0"/>
              </a:rPr>
              <a:t>       S</a:t>
            </a:r>
            <a:endParaRPr lang="es-ES" sz="4400" dirty="0">
              <a:blipFill>
                <a:blip r:embed="rId4"/>
                <a:stretch>
                  <a:fillRect/>
                </a:stretch>
              </a:blipFill>
              <a:latin typeface="Goudy Stout" pitchFamily="18" charset="0"/>
            </a:endParaRPr>
          </a:p>
        </p:txBody>
      </p:sp>
    </p:spTree>
  </p:cSld>
  <p:clrMapOvr>
    <a:masterClrMapping/>
  </p:clrMapOvr>
  <p:transition spd="slow" advTm="18000">
    <p:sndAc>
      <p:stSnd loop="1">
        <p:snd r:embed="rId2" name="louie austen - glamour gir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8000"/>
                            </p:stCondLst>
                            <p:childTnLst>
                              <p:par>
                                <p:cTn id="54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0"/>
                            </p:stCondLst>
                            <p:childTnLst>
                              <p:par>
                                <p:cTn id="6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6" grpId="0"/>
      <p:bldP spid="22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3357554" y="4643446"/>
            <a:ext cx="55006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Fotografías obtenidas de  revistas  fotográficas  de la red  donde son  seleccionadas con nominaciones  las cuales  hemos indicado en cada una de ellas</a:t>
            </a:r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3" grpId="1" build="p" animBg="1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DSC1720-11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rgbClr val="FF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4572000" cy="3429000"/>
          </a:xfrm>
          <a:prstGeom prst="rtTriangle">
            <a:avLst/>
          </a:prstGeom>
          <a:solidFill>
            <a:schemeClr val="accent6">
              <a:lumMod val="75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00562" y="0"/>
            <a:ext cx="4643438" cy="3429000"/>
          </a:xfrm>
          <a:prstGeom prst="rtTriangle">
            <a:avLst/>
          </a:prstGeom>
          <a:solidFill>
            <a:schemeClr val="accent6">
              <a:lumMod val="75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3429000"/>
            <a:ext cx="4572000" cy="3429000"/>
          </a:xfrm>
          <a:prstGeom prst="rtTriangle">
            <a:avLst/>
          </a:prstGeom>
          <a:solidFill>
            <a:schemeClr val="accent6">
              <a:lumMod val="75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4572000" y="3429000"/>
            <a:ext cx="4572000" cy="3429000"/>
          </a:xfrm>
          <a:prstGeom prst="rtTriangle">
            <a:avLst/>
          </a:prstGeom>
          <a:solidFill>
            <a:schemeClr val="accent6">
              <a:lumMod val="75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MG_4460_web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>
              <a:gd name="adj" fmla="val 50172"/>
            </a:avLst>
          </a:prstGeom>
          <a:solidFill>
            <a:srgbClr val="6633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4643438" cy="6858000"/>
          </a:xfrm>
          <a:prstGeom prst="rtTriangle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72000" y="0"/>
            <a:ext cx="4572000" cy="6858000"/>
          </a:xfrm>
          <a:prstGeom prst="rtTriangle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90075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Marco"/>
          <p:cNvSpPr/>
          <p:nvPr/>
        </p:nvSpPr>
        <p:spPr>
          <a:xfrm>
            <a:off x="0" y="500042"/>
            <a:ext cx="9144000" cy="5929354"/>
          </a:xfrm>
          <a:prstGeom prst="frame">
            <a:avLst>
              <a:gd name="adj1" fmla="val 29451"/>
            </a:avLst>
          </a:prstGeom>
          <a:solidFill>
            <a:srgbClr val="FF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714480" y="2214554"/>
            <a:ext cx="5715040" cy="250033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7-DSC_80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>
            <a:off x="1214414" y="3143248"/>
            <a:ext cx="3429024" cy="3286148"/>
          </a:xfrm>
          <a:prstGeom prst="teardrop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468655">
            <a:off x="1184686" y="448614"/>
            <a:ext cx="3429024" cy="3286148"/>
          </a:xfrm>
          <a:prstGeom prst="teardrop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0956098">
            <a:off x="4501939" y="361859"/>
            <a:ext cx="3429024" cy="3286148"/>
          </a:xfrm>
          <a:prstGeom prst="teardrop">
            <a:avLst/>
          </a:prstGeom>
          <a:solidFill>
            <a:srgbClr val="F9AB6B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5803669">
            <a:off x="4422808" y="2809289"/>
            <a:ext cx="3429024" cy="3473629"/>
          </a:xfrm>
          <a:prstGeom prst="teardrop">
            <a:avLst/>
          </a:prstGeom>
          <a:solidFill>
            <a:schemeClr val="accent6">
              <a:lumMod val="40000"/>
              <a:lumOff val="6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elefceil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>
            <a:off x="0" y="0"/>
            <a:ext cx="785786" cy="6858000"/>
          </a:xfrm>
          <a:prstGeom prst="frame">
            <a:avLst>
              <a:gd name="adj1" fmla="val 30557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85786" y="0"/>
            <a:ext cx="785786" cy="6858000"/>
          </a:xfrm>
          <a:prstGeom prst="frame">
            <a:avLst>
              <a:gd name="adj1" fmla="val 30557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571604" y="0"/>
            <a:ext cx="785786" cy="6858000"/>
          </a:xfrm>
          <a:prstGeom prst="frame">
            <a:avLst>
              <a:gd name="adj1" fmla="val 30557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357422" y="0"/>
            <a:ext cx="785786" cy="6858000"/>
          </a:xfrm>
          <a:prstGeom prst="frame">
            <a:avLst>
              <a:gd name="adj1" fmla="val 30557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143272" y="0"/>
            <a:ext cx="785786" cy="6858000"/>
          </a:xfrm>
          <a:prstGeom prst="frame">
            <a:avLst>
              <a:gd name="adj1" fmla="val 30557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929058" y="0"/>
            <a:ext cx="785786" cy="6858000"/>
          </a:xfrm>
          <a:prstGeom prst="frame">
            <a:avLst>
              <a:gd name="adj1" fmla="val 30557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714876" y="0"/>
            <a:ext cx="785786" cy="6858000"/>
          </a:xfrm>
          <a:prstGeom prst="frame">
            <a:avLst>
              <a:gd name="adj1" fmla="val 30557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5500694" y="0"/>
            <a:ext cx="785786" cy="6858000"/>
          </a:xfrm>
          <a:prstGeom prst="frame">
            <a:avLst>
              <a:gd name="adj1" fmla="val 30557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6286512" y="0"/>
            <a:ext cx="785786" cy="6858000"/>
          </a:xfrm>
          <a:prstGeom prst="frame">
            <a:avLst>
              <a:gd name="adj1" fmla="val 30557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7072298" y="0"/>
            <a:ext cx="785786" cy="6858000"/>
          </a:xfrm>
          <a:prstGeom prst="frame">
            <a:avLst>
              <a:gd name="adj1" fmla="val 30557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7858116" y="0"/>
            <a:ext cx="785786" cy="6858000"/>
          </a:xfrm>
          <a:prstGeom prst="frame">
            <a:avLst>
              <a:gd name="adj1" fmla="val 30557"/>
            </a:avLst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8572528" y="0"/>
            <a:ext cx="571472" cy="6858000"/>
          </a:xfrm>
          <a:prstGeom prst="frame">
            <a:avLst>
              <a:gd name="adj1" fmla="val 41592"/>
            </a:avLst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072198" y="5500702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3200" dirty="0"/>
          </a:p>
        </p:txBody>
      </p:sp>
      <p:sp>
        <p:nvSpPr>
          <p:cNvPr id="18" name="17 CuadroTexto"/>
          <p:cNvSpPr txBox="1"/>
          <p:nvPr/>
        </p:nvSpPr>
        <p:spPr>
          <a:xfrm>
            <a:off x="3286116" y="6211669"/>
            <a:ext cx="141577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La  India </a:t>
            </a:r>
          </a:p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-I-150 (1).jpg-del to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036" y="0"/>
            <a:ext cx="915703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 rot="5400000">
            <a:off x="-1107281" y="1107281"/>
            <a:ext cx="6858000" cy="4643438"/>
          </a:xfrm>
          <a:prstGeom prst="triangle">
            <a:avLst>
              <a:gd name="adj" fmla="val 50230"/>
            </a:avLst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3500438" y="1214438"/>
            <a:ext cx="6858000" cy="4429124"/>
          </a:xfrm>
          <a:prstGeom prst="triangle">
            <a:avLst>
              <a:gd name="adj" fmla="val 50230"/>
            </a:avLst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6072198" y="6286520"/>
            <a:ext cx="172483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Disfrutando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0617-180525 200mm_f3.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642910" y="5929330"/>
            <a:ext cx="198689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No te muevas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6153_detail.jpg"/>
          <p:cNvPicPr>
            <a:picLocks noChangeAspect="1"/>
          </p:cNvPicPr>
          <p:nvPr/>
        </p:nvPicPr>
        <p:blipFill>
          <a:blip r:embed="rId2"/>
          <a:srcRect l="64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dondear rectángulo de esquina diagonal"/>
          <p:cNvSpPr/>
          <p:nvPr/>
        </p:nvSpPr>
        <p:spPr>
          <a:xfrm>
            <a:off x="0" y="0"/>
            <a:ext cx="4572000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dondear rectángulo de esquina diagonal"/>
          <p:cNvSpPr/>
          <p:nvPr/>
        </p:nvSpPr>
        <p:spPr>
          <a:xfrm flipH="1">
            <a:off x="4572000" y="0"/>
            <a:ext cx="4572000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285852" y="6072206"/>
            <a:ext cx="165718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La  familia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5648.jpg-ciruelas-10 nomi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8604"/>
            <a:ext cx="9211461" cy="57864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1071538" y="1714488"/>
            <a:ext cx="3143272" cy="3143272"/>
          </a:xfrm>
          <a:prstGeom prst="donut">
            <a:avLst/>
          </a:prstGeom>
          <a:solidFill>
            <a:schemeClr val="tx2">
              <a:lumMod val="9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572000" y="1857364"/>
            <a:ext cx="3143272" cy="3143272"/>
          </a:xfrm>
          <a:prstGeom prst="donu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928926" y="3071810"/>
            <a:ext cx="3143272" cy="3143272"/>
          </a:xfrm>
          <a:prstGeom prst="donu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000364" y="285728"/>
            <a:ext cx="3143272" cy="3143272"/>
          </a:xfrm>
          <a:prstGeom prst="donut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00034" y="5643578"/>
            <a:ext cx="3312510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Ciruelas -10 nominaciones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5297_detail.jpg- 2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0" name="9 Rombo"/>
          <p:cNvSpPr/>
          <p:nvPr/>
        </p:nvSpPr>
        <p:spPr>
          <a:xfrm>
            <a:off x="0" y="0"/>
            <a:ext cx="9144000" cy="3500438"/>
          </a:xfrm>
          <a:prstGeom prst="diamond">
            <a:avLst/>
          </a:prstGeom>
          <a:solidFill>
            <a:srgbClr val="996633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0" y="3500438"/>
            <a:ext cx="9144000" cy="3357562"/>
          </a:xfrm>
          <a:prstGeom prst="diamond">
            <a:avLst/>
          </a:prstGeom>
          <a:solidFill>
            <a:srgbClr val="996633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V="1">
            <a:off x="0" y="0"/>
            <a:ext cx="4572000" cy="1714488"/>
          </a:xfrm>
          <a:prstGeom prst="rtTriangle">
            <a:avLst/>
          </a:prstGeom>
          <a:solidFill>
            <a:srgbClr val="BC5908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4643438" y="0"/>
            <a:ext cx="4500562" cy="1714488"/>
          </a:xfrm>
          <a:prstGeom prst="rtTriangle">
            <a:avLst/>
          </a:prstGeom>
          <a:solidFill>
            <a:srgbClr val="BC5908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5143512"/>
            <a:ext cx="4572000" cy="1714488"/>
          </a:xfrm>
          <a:prstGeom prst="rtTriangle">
            <a:avLst/>
          </a:prstGeom>
          <a:solidFill>
            <a:srgbClr val="BC5908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4572000" y="5143512"/>
            <a:ext cx="4572000" cy="1714488"/>
          </a:xfrm>
          <a:prstGeom prst="rtTriangle">
            <a:avLst/>
          </a:prstGeom>
          <a:solidFill>
            <a:srgbClr val="BC5908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5400000">
            <a:off x="464331" y="1107281"/>
            <a:ext cx="3714776" cy="4643438"/>
          </a:xfrm>
          <a:prstGeom prst="triangle">
            <a:avLst>
              <a:gd name="adj" fmla="val 51731"/>
            </a:avLst>
          </a:prstGeom>
          <a:solidFill>
            <a:srgbClr val="BC5908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5400000" flipV="1">
            <a:off x="5000612" y="1214438"/>
            <a:ext cx="3714776" cy="4572000"/>
          </a:xfrm>
          <a:prstGeom prst="triangle">
            <a:avLst>
              <a:gd name="adj" fmla="val 49836"/>
            </a:avLst>
          </a:prstGeom>
          <a:solidFill>
            <a:srgbClr val="BC5908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500034" y="6215082"/>
            <a:ext cx="2148345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2 Nominaciones 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6785_detail.jpg-praga orguyo 2012-1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864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4572000" y="3429000"/>
            <a:ext cx="4572000" cy="2928958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71480"/>
            <a:ext cx="4572000" cy="285752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429000"/>
            <a:ext cx="4572000" cy="2928958"/>
          </a:xfrm>
          <a:prstGeom prst="rect">
            <a:avLst/>
          </a:prstGeom>
          <a:solidFill>
            <a:schemeClr val="tx1">
              <a:lumMod val="6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571480"/>
            <a:ext cx="4572000" cy="2857520"/>
          </a:xfrm>
          <a:prstGeom prst="rect">
            <a:avLst/>
          </a:prstGeom>
          <a:solidFill>
            <a:schemeClr val="tx1">
              <a:lumMod val="6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643438" y="5929330"/>
            <a:ext cx="4250651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Orgullo Gay  - Praga 1 Nominación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4743_detail.jpg-simple y belleza-1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211461" cy="6000768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>
            <a:off x="0" y="357166"/>
            <a:ext cx="2500298" cy="6000792"/>
          </a:xfrm>
          <a:prstGeom prst="moon">
            <a:avLst>
              <a:gd name="adj" fmla="val 43064"/>
            </a:avLst>
          </a:prstGeom>
          <a:solidFill>
            <a:schemeClr val="tx1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357166"/>
            <a:ext cx="2786050" cy="6000792"/>
          </a:xfrm>
          <a:prstGeom prst="moon">
            <a:avLst>
              <a:gd name="adj" fmla="val 43064"/>
            </a:avLst>
          </a:prstGeom>
          <a:solidFill>
            <a:schemeClr val="bg1">
              <a:lumMod val="50000"/>
              <a:lumOff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285984" y="357166"/>
            <a:ext cx="2428860" cy="6000792"/>
          </a:xfrm>
          <a:prstGeom prst="moon">
            <a:avLst>
              <a:gd name="adj" fmla="val 49204"/>
            </a:avLst>
          </a:prstGeom>
          <a:solidFill>
            <a:schemeClr val="tx1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214942" y="428604"/>
            <a:ext cx="2928990" cy="6000792"/>
          </a:xfrm>
          <a:prstGeom prst="moon">
            <a:avLst>
              <a:gd name="adj" fmla="val 41579"/>
            </a:avLst>
          </a:prstGeom>
          <a:solidFill>
            <a:schemeClr val="bg1">
              <a:lumMod val="50000"/>
              <a:lumOff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6572264" y="500042"/>
            <a:ext cx="2571736" cy="5929354"/>
          </a:xfrm>
          <a:prstGeom prst="moon">
            <a:avLst>
              <a:gd name="adj" fmla="val 39657"/>
            </a:avLst>
          </a:prstGeom>
          <a:solidFill>
            <a:schemeClr val="tx1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786314" y="357166"/>
            <a:ext cx="2143140" cy="6000792"/>
          </a:xfrm>
          <a:prstGeom prst="moon">
            <a:avLst>
              <a:gd name="adj" fmla="val 60827"/>
            </a:avLst>
          </a:prstGeom>
          <a:solidFill>
            <a:schemeClr val="tx1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5299678" y="5857892"/>
            <a:ext cx="3844322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Simple Belleza  - 1 Nominación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1483_detail.jpg-1 nomi - copia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4714876" cy="6858000"/>
          </a:xfrm>
          <a:prstGeom prst="rtTriangle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Triángulo rectángulo"/>
          <p:cNvSpPr/>
          <p:nvPr/>
        </p:nvSpPr>
        <p:spPr>
          <a:xfrm flipH="1">
            <a:off x="4572000" y="0"/>
            <a:ext cx="4572000" cy="6858000"/>
          </a:xfrm>
          <a:prstGeom prst="rtTriangle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0" y="0"/>
            <a:ext cx="9144000" cy="6858000"/>
          </a:xfrm>
          <a:prstGeom prst="flowChartMerge">
            <a:avLst/>
          </a:prstGeom>
          <a:solidFill>
            <a:srgbClr val="C35C59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214414" y="6072206"/>
            <a:ext cx="199285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1 Nominación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7074_detail.jpg-11 NOM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714480" cy="6858000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857356" y="0"/>
            <a:ext cx="1714480" cy="6858000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714744" y="0"/>
            <a:ext cx="1714480" cy="6858000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572132" y="0"/>
            <a:ext cx="1714480" cy="6858000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429520" y="0"/>
            <a:ext cx="1714480" cy="6858000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214282" y="6143644"/>
            <a:ext cx="2714644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11 Nominaciones 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4485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4485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7599.jpg-gannat- 4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50" y="0"/>
            <a:ext cx="918885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ruz"/>
          <p:cNvSpPr/>
          <p:nvPr/>
        </p:nvSpPr>
        <p:spPr>
          <a:xfrm>
            <a:off x="-44850" y="0"/>
            <a:ext cx="9144000" cy="6858000"/>
          </a:xfrm>
          <a:prstGeom prst="plus">
            <a:avLst/>
          </a:prstGeom>
          <a:solidFill>
            <a:schemeClr val="tx2">
              <a:lumMod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44850" y="0"/>
            <a:ext cx="1714480" cy="1714488"/>
          </a:xfrm>
          <a:prstGeom prst="rect">
            <a:avLst/>
          </a:prstGeom>
          <a:solidFill>
            <a:schemeClr val="bg2">
              <a:lumMod val="40000"/>
              <a:lumOff val="6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429520" y="0"/>
            <a:ext cx="1714480" cy="1714488"/>
          </a:xfrm>
          <a:prstGeom prst="rect">
            <a:avLst/>
          </a:prstGeom>
          <a:solidFill>
            <a:schemeClr val="bg2">
              <a:lumMod val="40000"/>
              <a:lumOff val="6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44850" y="5143512"/>
            <a:ext cx="1714480" cy="1714488"/>
          </a:xfrm>
          <a:prstGeom prst="rect">
            <a:avLst/>
          </a:prstGeom>
          <a:solidFill>
            <a:schemeClr val="bg2">
              <a:lumMod val="40000"/>
              <a:lumOff val="6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384670" y="5143512"/>
            <a:ext cx="1714480" cy="1714488"/>
          </a:xfrm>
          <a:prstGeom prst="rect">
            <a:avLst/>
          </a:prstGeom>
          <a:solidFill>
            <a:schemeClr val="bg2">
              <a:lumMod val="40000"/>
              <a:lumOff val="6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3428992" y="6215082"/>
            <a:ext cx="2073003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4 Nominaciones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4046_detail.jpg-1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8578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571480"/>
            <a:ext cx="9144000" cy="5857916"/>
          </a:xfrm>
          <a:prstGeom prst="rtTriangle">
            <a:avLst/>
          </a:prstGeom>
          <a:solidFill>
            <a:schemeClr val="tx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571480"/>
            <a:ext cx="9144000" cy="5857916"/>
          </a:xfrm>
          <a:prstGeom prst="rtTriangle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000628" y="5929330"/>
            <a:ext cx="3346109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Que Miras ?- 1 Nominación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3734.jpg-a dream theater- 4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5721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714356"/>
            <a:ext cx="785786" cy="5429288"/>
          </a:xfrm>
          <a:prstGeom prst="rect">
            <a:avLst/>
          </a:prstGeom>
          <a:solidFill>
            <a:schemeClr val="accent3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28662" y="714356"/>
            <a:ext cx="785786" cy="5429288"/>
          </a:xfrm>
          <a:prstGeom prst="rect">
            <a:avLst/>
          </a:prstGeom>
          <a:solidFill>
            <a:srgbClr val="BC5908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857356" y="714356"/>
            <a:ext cx="785786" cy="5429288"/>
          </a:xfrm>
          <a:prstGeom prst="rect">
            <a:avLst/>
          </a:prstGeom>
          <a:solidFill>
            <a:schemeClr val="accent3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786050" y="714356"/>
            <a:ext cx="785786" cy="5429288"/>
          </a:xfrm>
          <a:prstGeom prst="rect">
            <a:avLst/>
          </a:prstGeom>
          <a:solidFill>
            <a:srgbClr val="BC5908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3714744" y="714356"/>
            <a:ext cx="785818" cy="5429288"/>
          </a:xfrm>
          <a:prstGeom prst="rect">
            <a:avLst/>
          </a:prstGeom>
          <a:solidFill>
            <a:schemeClr val="accent3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643438" y="714356"/>
            <a:ext cx="785786" cy="5429288"/>
          </a:xfrm>
          <a:prstGeom prst="rect">
            <a:avLst/>
          </a:prstGeom>
          <a:solidFill>
            <a:srgbClr val="BC5908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572100" y="714356"/>
            <a:ext cx="785786" cy="5429288"/>
          </a:xfrm>
          <a:prstGeom prst="rect">
            <a:avLst/>
          </a:prstGeom>
          <a:solidFill>
            <a:schemeClr val="accent3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500794" y="714356"/>
            <a:ext cx="785786" cy="5429288"/>
          </a:xfrm>
          <a:prstGeom prst="rect">
            <a:avLst/>
          </a:prstGeom>
          <a:solidFill>
            <a:srgbClr val="BC5908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429488" y="714356"/>
            <a:ext cx="785786" cy="5429288"/>
          </a:xfrm>
          <a:prstGeom prst="rect">
            <a:avLst/>
          </a:prstGeom>
          <a:solidFill>
            <a:schemeClr val="accent3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8358182" y="714356"/>
            <a:ext cx="785818" cy="5429288"/>
          </a:xfrm>
          <a:prstGeom prst="rect">
            <a:avLst/>
          </a:prstGeom>
          <a:solidFill>
            <a:srgbClr val="BC5908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2857488" y="6286520"/>
            <a:ext cx="3930884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Esperándote   - 4 Nominaciones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4199.jpg- praga-12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8" y="0"/>
            <a:ext cx="913870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71480"/>
            <a:ext cx="9144000" cy="57150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142984"/>
            <a:ext cx="9144000" cy="57150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714488"/>
            <a:ext cx="9144000" cy="57150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285992"/>
            <a:ext cx="9144000" cy="57150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857496"/>
            <a:ext cx="9144000" cy="57150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3429000"/>
            <a:ext cx="9144000" cy="57150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4000504"/>
            <a:ext cx="9144000" cy="57150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4572008"/>
            <a:ext cx="9144000" cy="57150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5143512"/>
            <a:ext cx="9144000" cy="57150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5715016"/>
            <a:ext cx="9144000" cy="57150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6286496"/>
            <a:ext cx="9144000" cy="57150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2857488" y="6215082"/>
            <a:ext cx="335758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Praga - 12 Nominaciones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0"/>
                            </p:stCondLst>
                            <p:childTnLst>
                              <p:par>
                                <p:cTn id="10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0703.jpg-lady in red-16 nomi.jpg"/>
          <p:cNvPicPr>
            <a:picLocks noChangeAspect="1"/>
          </p:cNvPicPr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2500298" y="214290"/>
            <a:ext cx="4714908" cy="664371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2000232" cy="6858000"/>
          </a:xfrm>
          <a:prstGeom prst="rtTriangl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7358082" y="0"/>
            <a:ext cx="1785918" cy="6858000"/>
          </a:xfrm>
          <a:prstGeom prst="rtTriangl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107165" y="2107397"/>
            <a:ext cx="6858000" cy="2643206"/>
          </a:xfrm>
          <a:prstGeom prst="triangle">
            <a:avLst/>
          </a:prstGeom>
          <a:solidFill>
            <a:srgbClr val="C0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2607479" y="2035959"/>
            <a:ext cx="6858000" cy="2786082"/>
          </a:xfrm>
          <a:prstGeom prst="triangle">
            <a:avLst/>
          </a:prstGeom>
          <a:solidFill>
            <a:srgbClr val="C0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857488" y="6143644"/>
            <a:ext cx="3799630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Mujer  en  Rojo  - 16 Nominaciones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7" grpId="1" animBg="1"/>
      <p:bldP spid="8" grpId="0" animBg="1"/>
      <p:bldP spid="8" grpId="1" animBg="1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0703 (1).jpg-lady en la red 16 nomi - copia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785786" y="0"/>
            <a:ext cx="750099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0"/>
            <a:ext cx="7572428" cy="68580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7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5556_detail.jpg-lugar salvaje- 7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4572000" cy="3429000"/>
          </a:xfrm>
          <a:prstGeom prst="rtTriangle">
            <a:avLst/>
          </a:prstGeom>
          <a:solidFill>
            <a:srgbClr val="92D05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3429000"/>
            <a:ext cx="4572000" cy="3429000"/>
          </a:xfrm>
          <a:prstGeom prst="rtTriangle">
            <a:avLst/>
          </a:prstGeom>
          <a:solidFill>
            <a:srgbClr val="92D05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500562" y="0"/>
            <a:ext cx="4643438" cy="3357562"/>
          </a:xfrm>
          <a:prstGeom prst="rtTriangle">
            <a:avLst/>
          </a:prstGeom>
          <a:solidFill>
            <a:srgbClr val="92D05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4429124" y="3429000"/>
            <a:ext cx="4714876" cy="3429000"/>
          </a:xfrm>
          <a:prstGeom prst="rtTriangle">
            <a:avLst/>
          </a:prstGeom>
          <a:solidFill>
            <a:srgbClr val="92D05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357158" y="6215082"/>
            <a:ext cx="3757760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Lugar Salvaje 7 Nominaciones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 animBg="1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5569_detail.jpg-puesta de so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>
            <a:off x="5786446" y="0"/>
            <a:ext cx="3357554" cy="3214686"/>
          </a:xfrm>
          <a:prstGeom prst="teardrop">
            <a:avLst/>
          </a:prstGeom>
          <a:solidFill>
            <a:schemeClr val="accent2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4674601" y="821836"/>
            <a:ext cx="3357554" cy="3214686"/>
          </a:xfrm>
          <a:prstGeom prst="teardrop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3637873" y="1644314"/>
            <a:ext cx="3357554" cy="3214686"/>
          </a:xfrm>
          <a:prstGeom prst="teardrop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463554">
            <a:off x="2129637" y="2354211"/>
            <a:ext cx="3357554" cy="3214686"/>
          </a:xfrm>
          <a:prstGeom prst="teardrop">
            <a:avLst/>
          </a:prstGeom>
          <a:solidFill>
            <a:schemeClr val="accent2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423420">
            <a:off x="1184854" y="2980130"/>
            <a:ext cx="3357554" cy="3214686"/>
          </a:xfrm>
          <a:prstGeom prst="teardrop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89406">
            <a:off x="95484" y="3573001"/>
            <a:ext cx="3357554" cy="3214686"/>
          </a:xfrm>
          <a:prstGeom prst="teardrop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3857620" y="6286520"/>
            <a:ext cx="210826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Puesta  De Sol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ink Floyd - Outside The Wal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Luna"/>
          <p:cNvSpPr/>
          <p:nvPr/>
        </p:nvSpPr>
        <p:spPr>
          <a:xfrm flipH="1">
            <a:off x="0" y="0"/>
            <a:ext cx="4500562" cy="6858000"/>
          </a:xfrm>
          <a:prstGeom prst="moon">
            <a:avLst>
              <a:gd name="adj" fmla="val 54890"/>
            </a:avLst>
          </a:prstGeom>
          <a:solidFill>
            <a:schemeClr val="accent4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4572000" y="0"/>
            <a:ext cx="4572000" cy="6858000"/>
          </a:xfrm>
          <a:prstGeom prst="moon">
            <a:avLst/>
          </a:prstGeom>
          <a:solidFill>
            <a:schemeClr val="accent4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2928926" y="5929330"/>
            <a:ext cx="3355214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"Nadie Se Parece A Nadie"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5791_detail.jpg-fuera de casa-1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Arco de bloque"/>
          <p:cNvSpPr/>
          <p:nvPr/>
        </p:nvSpPr>
        <p:spPr>
          <a:xfrm>
            <a:off x="0" y="3500437"/>
            <a:ext cx="9144000" cy="6902649"/>
          </a:xfrm>
          <a:prstGeom prst="blockArc">
            <a:avLst>
              <a:gd name="adj1" fmla="val 10800000"/>
              <a:gd name="adj2" fmla="val 66314"/>
              <a:gd name="adj3" fmla="val 18143"/>
            </a:avLst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 flipV="1">
            <a:off x="0" y="-3107252"/>
            <a:ext cx="9144000" cy="6393375"/>
          </a:xfrm>
          <a:prstGeom prst="blockArc">
            <a:avLst>
              <a:gd name="adj1" fmla="val 10876813"/>
              <a:gd name="adj2" fmla="val 66314"/>
              <a:gd name="adj3" fmla="val 18143"/>
            </a:avLst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214546" y="6215082"/>
            <a:ext cx="416408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Fuera De Casa - 1 Nominación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951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ombinar"/>
          <p:cNvSpPr/>
          <p:nvPr/>
        </p:nvSpPr>
        <p:spPr>
          <a:xfrm>
            <a:off x="0" y="0"/>
            <a:ext cx="9144000" cy="3143248"/>
          </a:xfrm>
          <a:prstGeom prst="flowChartMerge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flipV="1">
            <a:off x="0" y="3643314"/>
            <a:ext cx="9144000" cy="3214686"/>
          </a:xfrm>
          <a:prstGeom prst="flowChartMerge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1589477" y="1589477"/>
            <a:ext cx="6965137" cy="3786183"/>
          </a:xfrm>
          <a:prstGeom prst="flowChartMerge">
            <a:avLst/>
          </a:prstGeom>
          <a:solidFill>
            <a:srgbClr val="FFC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 flipV="1">
            <a:off x="3857627" y="1571627"/>
            <a:ext cx="6858001" cy="3714744"/>
          </a:xfrm>
          <a:prstGeom prst="flowChartMerge">
            <a:avLst/>
          </a:prstGeom>
          <a:solidFill>
            <a:srgbClr val="FFC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274037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754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535782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785794"/>
            <a:ext cx="9144000" cy="5357850"/>
          </a:xfrm>
          <a:prstGeom prst="rect">
            <a:avLst/>
          </a:prstGeom>
          <a:solidFill>
            <a:srgbClr val="996633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3500430" y="6072206"/>
            <a:ext cx="184512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Pastoreando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33628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722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285728"/>
            <a:ext cx="571472" cy="6215106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357165"/>
            <a:ext cx="571504" cy="6142837"/>
          </a:xfrm>
          <a:prstGeom prst="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85884" y="285728"/>
            <a:ext cx="571472" cy="6215106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928794" y="357165"/>
            <a:ext cx="571504" cy="6142837"/>
          </a:xfrm>
          <a:prstGeom prst="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571768" y="357165"/>
            <a:ext cx="500034" cy="6142837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214678" y="285728"/>
            <a:ext cx="571504" cy="6215106"/>
          </a:xfrm>
          <a:prstGeom prst="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857652" y="357166"/>
            <a:ext cx="571472" cy="6143668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500562" y="357166"/>
            <a:ext cx="571504" cy="6143668"/>
          </a:xfrm>
          <a:prstGeom prst="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143536" y="357166"/>
            <a:ext cx="571472" cy="6143668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786446" y="428604"/>
            <a:ext cx="571504" cy="6072230"/>
          </a:xfrm>
          <a:prstGeom prst="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420" y="357166"/>
            <a:ext cx="571472" cy="6143668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072330" y="357166"/>
            <a:ext cx="571504" cy="6143668"/>
          </a:xfrm>
          <a:prstGeom prst="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786710" y="357166"/>
            <a:ext cx="642910" cy="6143668"/>
          </a:xfrm>
          <a:prstGeom prst="rect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501090" y="357166"/>
            <a:ext cx="642910" cy="6143668"/>
          </a:xfrm>
          <a:prstGeom prst="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uadroTexto"/>
          <p:cNvSpPr txBox="1"/>
          <p:nvPr/>
        </p:nvSpPr>
        <p:spPr>
          <a:xfrm>
            <a:off x="1357290" y="5857892"/>
            <a:ext cx="197361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Amaneciendo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138362417_d56a17eaf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>
            <a:off x="0" y="0"/>
            <a:ext cx="857224" cy="6858000"/>
          </a:xfrm>
          <a:prstGeom prst="frame">
            <a:avLst>
              <a:gd name="adj1" fmla="val 29343"/>
            </a:avLst>
          </a:prstGeom>
          <a:solidFill>
            <a:srgbClr val="F6822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5715008" y="0"/>
            <a:ext cx="857224" cy="6858000"/>
          </a:xfrm>
          <a:prstGeom prst="frame">
            <a:avLst>
              <a:gd name="adj1" fmla="val 29343"/>
            </a:avLst>
          </a:prstGeom>
          <a:solidFill>
            <a:srgbClr val="F6822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6572264" y="0"/>
            <a:ext cx="857224" cy="6858000"/>
          </a:xfrm>
          <a:prstGeom prst="frame">
            <a:avLst>
              <a:gd name="adj1" fmla="val 29343"/>
            </a:avLst>
          </a:prstGeom>
          <a:solidFill>
            <a:srgbClr val="F6822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7429520" y="0"/>
            <a:ext cx="857224" cy="6858000"/>
          </a:xfrm>
          <a:prstGeom prst="frame">
            <a:avLst>
              <a:gd name="adj1" fmla="val 29343"/>
            </a:avLst>
          </a:prstGeom>
          <a:solidFill>
            <a:srgbClr val="F6822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8286776" y="0"/>
            <a:ext cx="857224" cy="6858000"/>
          </a:xfrm>
          <a:prstGeom prst="frame">
            <a:avLst>
              <a:gd name="adj1" fmla="val 29343"/>
            </a:avLst>
          </a:prstGeom>
          <a:solidFill>
            <a:srgbClr val="F6822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4000496" y="0"/>
            <a:ext cx="857224" cy="6858000"/>
          </a:xfrm>
          <a:prstGeom prst="frame">
            <a:avLst>
              <a:gd name="adj1" fmla="val 29343"/>
            </a:avLst>
          </a:prstGeom>
          <a:solidFill>
            <a:srgbClr val="F6822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857752" y="0"/>
            <a:ext cx="857224" cy="6858000"/>
          </a:xfrm>
          <a:prstGeom prst="frame">
            <a:avLst>
              <a:gd name="adj1" fmla="val 29343"/>
            </a:avLst>
          </a:prstGeom>
          <a:solidFill>
            <a:srgbClr val="F6822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1428728" y="0"/>
            <a:ext cx="857224" cy="6858000"/>
          </a:xfrm>
          <a:prstGeom prst="frame">
            <a:avLst>
              <a:gd name="adj1" fmla="val 29343"/>
            </a:avLst>
          </a:prstGeom>
          <a:solidFill>
            <a:srgbClr val="F6822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2285984" y="0"/>
            <a:ext cx="857224" cy="6858000"/>
          </a:xfrm>
          <a:prstGeom prst="frame">
            <a:avLst>
              <a:gd name="adj1" fmla="val 29343"/>
            </a:avLst>
          </a:prstGeom>
          <a:solidFill>
            <a:srgbClr val="F6822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3143240" y="0"/>
            <a:ext cx="857224" cy="6858000"/>
          </a:xfrm>
          <a:prstGeom prst="frame">
            <a:avLst>
              <a:gd name="adj1" fmla="val 29343"/>
            </a:avLst>
          </a:prstGeom>
          <a:solidFill>
            <a:srgbClr val="F6822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571472" y="0"/>
            <a:ext cx="857224" cy="6858000"/>
          </a:xfrm>
          <a:prstGeom prst="frame">
            <a:avLst>
              <a:gd name="adj1" fmla="val 29343"/>
            </a:avLst>
          </a:prstGeom>
          <a:solidFill>
            <a:srgbClr val="F68222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1214414" y="6000768"/>
            <a:ext cx="176259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Observando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00330_THE_Garage_Portraits_0080-Edi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3214678" cy="6858000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857884" y="0"/>
            <a:ext cx="3286116" cy="6858000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6143636" y="6215082"/>
            <a:ext cx="174034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La  Mirada 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211456184_2bbf71820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3643306" y="6143644"/>
            <a:ext cx="235045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Dando La Vuelta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053532842_14f04d6cb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>
            <a:off x="642910" y="0"/>
            <a:ext cx="857224" cy="6858000"/>
          </a:xfrm>
          <a:prstGeom prst="frame">
            <a:avLst>
              <a:gd name="adj1" fmla="val 2934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500166" y="0"/>
            <a:ext cx="857224" cy="6858000"/>
          </a:xfrm>
          <a:prstGeom prst="frame">
            <a:avLst>
              <a:gd name="adj1" fmla="val 2934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357422" y="0"/>
            <a:ext cx="857224" cy="6858000"/>
          </a:xfrm>
          <a:prstGeom prst="frame">
            <a:avLst>
              <a:gd name="adj1" fmla="val 2934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4000496" y="0"/>
            <a:ext cx="857224" cy="6858000"/>
          </a:xfrm>
          <a:prstGeom prst="frame">
            <a:avLst>
              <a:gd name="adj1" fmla="val 2934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143240" y="0"/>
            <a:ext cx="857224" cy="6858000"/>
          </a:xfrm>
          <a:prstGeom prst="frame">
            <a:avLst>
              <a:gd name="adj1" fmla="val 2934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4857752" y="0"/>
            <a:ext cx="857224" cy="6858000"/>
          </a:xfrm>
          <a:prstGeom prst="frame">
            <a:avLst>
              <a:gd name="adj1" fmla="val 2934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5715008" y="0"/>
            <a:ext cx="857224" cy="6858000"/>
          </a:xfrm>
          <a:prstGeom prst="frame">
            <a:avLst>
              <a:gd name="adj1" fmla="val 2934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6572264" y="0"/>
            <a:ext cx="857224" cy="6858000"/>
          </a:xfrm>
          <a:prstGeom prst="frame">
            <a:avLst>
              <a:gd name="adj1" fmla="val 2934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7429520" y="0"/>
            <a:ext cx="857224" cy="6858000"/>
          </a:xfrm>
          <a:prstGeom prst="frame">
            <a:avLst>
              <a:gd name="adj1" fmla="val 2934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8286776" y="0"/>
            <a:ext cx="857224" cy="6858000"/>
          </a:xfrm>
          <a:prstGeom prst="frame">
            <a:avLst>
              <a:gd name="adj1" fmla="val 2934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0" y="0"/>
            <a:ext cx="857224" cy="6858000"/>
          </a:xfrm>
          <a:prstGeom prst="frame">
            <a:avLst>
              <a:gd name="adj1" fmla="val 2934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189523348_ac409c09a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solidFill>
            <a:srgbClr val="C0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4572000" cy="6858000"/>
          </a:xfrm>
          <a:prstGeom prst="rtTriangl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72000" y="0"/>
            <a:ext cx="4572000" cy="6858000"/>
          </a:xfrm>
          <a:prstGeom prst="rtTriangle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6715140" y="6072206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Disputa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guas-claras-de-la-piscina-albercas-de-aguas-azules-pool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 rot="5400000">
            <a:off x="1143001" y="-1143002"/>
            <a:ext cx="6858001" cy="9144002"/>
          </a:xfrm>
          <a:prstGeom prst="triangle">
            <a:avLst/>
          </a:prstGeom>
          <a:solidFill>
            <a:srgbClr val="996633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3500438"/>
          </a:xfrm>
          <a:prstGeom prst="rtTriangle">
            <a:avLst/>
          </a:prstGeom>
          <a:solidFill>
            <a:srgbClr val="00B05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3357562"/>
            <a:ext cx="9144000" cy="3500438"/>
          </a:xfrm>
          <a:prstGeom prst="rtTriangle">
            <a:avLst/>
          </a:prstGeom>
          <a:solidFill>
            <a:srgbClr val="00B05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071538" y="5857892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Agua Azul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iones-de-carga-en-las-carrteras-interestatales-trailers-que-transportan-mercancias-de-pais-en-pa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 rot="5400000">
            <a:off x="-2536043" y="2536041"/>
            <a:ext cx="6858002" cy="1785919"/>
          </a:xfrm>
          <a:prstGeom prst="triangle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1678816" y="2536041"/>
            <a:ext cx="6858002" cy="1785919"/>
          </a:xfrm>
          <a:prstGeom prst="triangle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607246" y="2536038"/>
            <a:ext cx="6858002" cy="1785919"/>
          </a:xfrm>
          <a:prstGeom prst="triangle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535761" y="2536041"/>
            <a:ext cx="6858002" cy="1785919"/>
          </a:xfrm>
          <a:prstGeom prst="triangle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1535893" y="2536041"/>
            <a:ext cx="6858002" cy="1785919"/>
          </a:xfrm>
          <a:prstGeom prst="triangle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2393148" y="2536042"/>
            <a:ext cx="6858002" cy="1785919"/>
          </a:xfrm>
          <a:prstGeom prst="triangle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3393280" y="2536039"/>
            <a:ext cx="6858002" cy="1785919"/>
          </a:xfrm>
          <a:prstGeom prst="triangle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>
            <a:off x="4107660" y="2536043"/>
            <a:ext cx="6858002" cy="1785919"/>
          </a:xfrm>
          <a:prstGeom prst="triangle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5400000">
            <a:off x="4822040" y="2536039"/>
            <a:ext cx="6858002" cy="1785919"/>
          </a:xfrm>
          <a:prstGeom prst="triangle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6286512" y="6143644"/>
            <a:ext cx="199926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En  Fila  India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y-Favorite-a29074251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solidFill>
            <a:schemeClr val="accent2">
              <a:lumMod val="60000"/>
              <a:lumOff val="4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7072330" y="6215082"/>
            <a:ext cx="173329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Mi  Favorita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0~1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>
            <a:off x="4572000" y="0"/>
            <a:ext cx="4572000" cy="6858000"/>
          </a:xfrm>
          <a:prstGeom prst="moon">
            <a:avLst/>
          </a:prstGeom>
          <a:solidFill>
            <a:srgbClr val="772D2B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0" y="0"/>
            <a:ext cx="4500562" cy="6858000"/>
          </a:xfrm>
          <a:prstGeom prst="moon">
            <a:avLst/>
          </a:prstGeom>
          <a:solidFill>
            <a:srgbClr val="772D2B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6215074" y="6143644"/>
            <a:ext cx="184435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Familia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Felíz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essica-ambats-fall-flying.jpg-vol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>
            <a:off x="714348" y="0"/>
            <a:ext cx="785786" cy="6858000"/>
          </a:xfrm>
          <a:prstGeom prst="frame">
            <a:avLst>
              <a:gd name="adj1" fmla="val 40061"/>
            </a:avLst>
          </a:prstGeom>
          <a:solidFill>
            <a:srgbClr val="BC5908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500166" y="0"/>
            <a:ext cx="785786" cy="6858000"/>
          </a:xfrm>
          <a:prstGeom prst="frame">
            <a:avLst>
              <a:gd name="adj1" fmla="val 40061"/>
            </a:avLst>
          </a:prstGeom>
          <a:solidFill>
            <a:srgbClr val="BC5908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357422" y="0"/>
            <a:ext cx="785786" cy="6858000"/>
          </a:xfrm>
          <a:prstGeom prst="frame">
            <a:avLst>
              <a:gd name="adj1" fmla="val 40061"/>
            </a:avLst>
          </a:prstGeom>
          <a:solidFill>
            <a:srgbClr val="BC5908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214678" y="0"/>
            <a:ext cx="785786" cy="6858000"/>
          </a:xfrm>
          <a:prstGeom prst="frame">
            <a:avLst>
              <a:gd name="adj1" fmla="val 40061"/>
            </a:avLst>
          </a:prstGeom>
          <a:solidFill>
            <a:srgbClr val="BC5908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4071934" y="0"/>
            <a:ext cx="785786" cy="6858000"/>
          </a:xfrm>
          <a:prstGeom prst="frame">
            <a:avLst>
              <a:gd name="adj1" fmla="val 40061"/>
            </a:avLst>
          </a:prstGeom>
          <a:solidFill>
            <a:srgbClr val="BC5908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4929190" y="0"/>
            <a:ext cx="785786" cy="6858000"/>
          </a:xfrm>
          <a:prstGeom prst="frame">
            <a:avLst>
              <a:gd name="adj1" fmla="val 40061"/>
            </a:avLst>
          </a:prstGeom>
          <a:solidFill>
            <a:srgbClr val="BC5908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5786446" y="0"/>
            <a:ext cx="785786" cy="6858000"/>
          </a:xfrm>
          <a:prstGeom prst="frame">
            <a:avLst>
              <a:gd name="adj1" fmla="val 40061"/>
            </a:avLst>
          </a:prstGeom>
          <a:solidFill>
            <a:srgbClr val="BC5908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6643702" y="0"/>
            <a:ext cx="785786" cy="6858000"/>
          </a:xfrm>
          <a:prstGeom prst="frame">
            <a:avLst>
              <a:gd name="adj1" fmla="val 40061"/>
            </a:avLst>
          </a:prstGeom>
          <a:solidFill>
            <a:srgbClr val="BC5908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7500958" y="0"/>
            <a:ext cx="785786" cy="6858000"/>
          </a:xfrm>
          <a:prstGeom prst="frame">
            <a:avLst>
              <a:gd name="adj1" fmla="val 40061"/>
            </a:avLst>
          </a:prstGeom>
          <a:solidFill>
            <a:srgbClr val="BC5908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8358214" y="0"/>
            <a:ext cx="785786" cy="6858000"/>
          </a:xfrm>
          <a:prstGeom prst="frame">
            <a:avLst>
              <a:gd name="adj1" fmla="val 40061"/>
            </a:avLst>
          </a:prstGeom>
          <a:solidFill>
            <a:srgbClr val="BC5908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0" y="0"/>
            <a:ext cx="785786" cy="6858000"/>
          </a:xfrm>
          <a:prstGeom prst="frame">
            <a:avLst>
              <a:gd name="adj1" fmla="val 40061"/>
            </a:avLst>
          </a:prstGeom>
          <a:solidFill>
            <a:srgbClr val="BC5908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428860" y="6143644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Volando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ewQ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72206"/>
          </a:xfr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>
            <a:off x="1000100" y="2786058"/>
            <a:ext cx="3714744" cy="3571900"/>
          </a:xfrm>
          <a:prstGeom prst="teardrop">
            <a:avLst/>
          </a:prstGeom>
          <a:solidFill>
            <a:srgbClr val="C0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353604">
            <a:off x="4410766" y="2887217"/>
            <a:ext cx="3337331" cy="3726771"/>
          </a:xfrm>
          <a:prstGeom prst="teardrop">
            <a:avLst/>
          </a:prstGeom>
          <a:solidFill>
            <a:srgbClr val="C0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1455038">
            <a:off x="4839499" y="287583"/>
            <a:ext cx="3337331" cy="3143740"/>
          </a:xfrm>
          <a:prstGeom prst="teardrop">
            <a:avLst/>
          </a:prstGeom>
          <a:solidFill>
            <a:srgbClr val="C0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587389">
            <a:off x="1641873" y="-12423"/>
            <a:ext cx="3337331" cy="3726771"/>
          </a:xfrm>
          <a:prstGeom prst="teardrop">
            <a:avLst/>
          </a:prstGeom>
          <a:solidFill>
            <a:srgbClr val="C0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642910" y="6286520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Misteriosa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lto-de-felix-baumgartner-rompe-barrera-del-sonido-1920x1200-wallpaper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1480"/>
            <a:ext cx="9144000" cy="571500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3286116" y="5715016"/>
            <a:ext cx="33121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Francisco del Olmo - Jazmín</a:t>
            </a:r>
            <a:endParaRPr lang="es-ES" sz="2400" dirty="0">
              <a:blipFill dpi="0" rotWithShape="1">
                <a:blip r:embed="rId4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8" name="7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0" y="0"/>
            <a:ext cx="4572000" cy="3429000"/>
          </a:xfrm>
          <a:prstGeom prst="rtTriangle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429000"/>
            <a:ext cx="4572000" cy="3429000"/>
          </a:xfrm>
          <a:prstGeom prst="rtTriangle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4500562" y="0"/>
            <a:ext cx="4643438" cy="3357562"/>
          </a:xfrm>
          <a:prstGeom prst="rtTriangle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4429124" y="3429000"/>
            <a:ext cx="4714876" cy="3429000"/>
          </a:xfrm>
          <a:prstGeom prst="rtTriangle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1428728" y="6286520"/>
            <a:ext cx="6037166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Salto De </a:t>
            </a:r>
            <a:r>
              <a:rPr lang="es-ES" sz="1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Felíx</a:t>
            </a:r>
            <a:r>
              <a:rPr lang="es-ES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  Rompiendo La Barrera Del  Sonido</a:t>
            </a:r>
            <a:endParaRPr lang="es-ES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UPER FOTOS -3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SUPER FOTOS -3-</Template>
  <TotalTime>0</TotalTime>
  <Words>204</Words>
  <Application>Microsoft Office PowerPoint</Application>
  <PresentationFormat>Presentación en pantalla (4:3)</PresentationFormat>
  <Paragraphs>69</Paragraphs>
  <Slides>43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SUPER FOTOS -3-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2012-12-09T18:27:02Z</dcterms:created>
  <dcterms:modified xsi:type="dcterms:W3CDTF">2012-12-09T18:37:11Z</dcterms:modified>
</cp:coreProperties>
</file>