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4" r:id="rId3"/>
    <p:sldId id="257" r:id="rId4"/>
    <p:sldId id="277" r:id="rId5"/>
    <p:sldId id="275" r:id="rId6"/>
    <p:sldId id="256" r:id="rId7"/>
    <p:sldId id="278" r:id="rId8"/>
    <p:sldId id="273" r:id="rId9"/>
    <p:sldId id="276" r:id="rId10"/>
    <p:sldId id="272" r:id="rId11"/>
    <p:sldId id="270" r:id="rId12"/>
    <p:sldId id="267" r:id="rId13"/>
    <p:sldId id="271" r:id="rId14"/>
    <p:sldId id="269" r:id="rId15"/>
    <p:sldId id="266" r:id="rId16"/>
    <p:sldId id="268" r:id="rId17"/>
    <p:sldId id="264" r:id="rId18"/>
    <p:sldId id="265" r:id="rId19"/>
    <p:sldId id="263" r:id="rId20"/>
    <p:sldId id="262" r:id="rId21"/>
    <p:sldId id="301" r:id="rId22"/>
    <p:sldId id="261" r:id="rId23"/>
    <p:sldId id="300" r:id="rId24"/>
    <p:sldId id="299" r:id="rId25"/>
    <p:sldId id="298" r:id="rId26"/>
    <p:sldId id="297" r:id="rId27"/>
    <p:sldId id="296" r:id="rId28"/>
    <p:sldId id="290" r:id="rId29"/>
    <p:sldId id="295" r:id="rId30"/>
    <p:sldId id="294" r:id="rId31"/>
    <p:sldId id="293" r:id="rId32"/>
    <p:sldId id="292" r:id="rId33"/>
    <p:sldId id="291" r:id="rId34"/>
    <p:sldId id="289" r:id="rId35"/>
    <p:sldId id="288" r:id="rId36"/>
    <p:sldId id="287" r:id="rId37"/>
    <p:sldId id="286" r:id="rId38"/>
    <p:sldId id="285" r:id="rId39"/>
    <p:sldId id="284" r:id="rId40"/>
    <p:sldId id="283" r:id="rId41"/>
    <p:sldId id="282" r:id="rId42"/>
    <p:sldId id="281" r:id="rId43"/>
    <p:sldId id="280" r:id="rId44"/>
    <p:sldId id="260" r:id="rId45"/>
    <p:sldId id="302" r:id="rId46"/>
    <p:sldId id="303" r:id="rId47"/>
    <p:sldId id="279" r:id="rId48"/>
    <p:sldId id="259" r:id="rId49"/>
    <p:sldId id="258" r:id="rId50"/>
    <p:sldId id="304" r:id="rId5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098DnhfWcWMyVwIUSqJitg" hashData="DdUSGVZ8gffxmlqF1n2nb3gmrL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C336"/>
    <a:srgbClr val="853B1D"/>
    <a:srgbClr val="751E0D"/>
    <a:srgbClr val="FF9900"/>
    <a:srgbClr val="CC0066"/>
    <a:srgbClr val="996600"/>
    <a:srgbClr val="0000CC"/>
    <a:srgbClr val="FF7C80"/>
    <a:srgbClr val="9E2E51"/>
    <a:srgbClr val="D6009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9199" autoAdjust="0"/>
    <p:restoredTop sz="94660"/>
  </p:normalViewPr>
  <p:slideViewPr>
    <p:cSldViewPr>
      <p:cViewPr>
        <p:scale>
          <a:sx n="60" d="100"/>
          <a:sy n="60" d="100"/>
        </p:scale>
        <p:origin x="-270" y="-2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F118A5-1718-41F8-8DF5-DB07200B2B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50D23C-DD3C-4C57-9AC9-9DC9047B53C2}" type="datetimeFigureOut">
              <a:rPr lang="es-ES" smtClean="0"/>
              <a:pPr/>
              <a:t>05/07/2013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210C6-D6FD-4FAD-AD80-D1DD757C029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5894029-F15F-4786-8A4C-53D11B7B0FF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3.png"/><Relationship Id="rId7" Type="http://schemas.openxmlformats.org/officeDocument/2006/relationships/image" Target="../media/image6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6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3999" cy="6857999"/>
          </a:xfrm>
          <a:prstGeom prst="rect">
            <a:avLst/>
          </a:prstGeo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3999" cy="6858000"/>
          </a:xfrm>
          <a:prstGeom prst="rect">
            <a:avLst/>
          </a:prstGeo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50178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20000"/>
          </a:blip>
          <a:srcRect/>
          <a:stretch>
            <a:fillRect/>
          </a:stretch>
        </p:blipFill>
        <p:spPr bwMode="auto">
          <a:xfrm>
            <a:off x="7143768" y="-2286040"/>
            <a:ext cx="186786" cy="293522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33" name="32 Imagen" descr="400703 (1).jpg-lady en la red 16 nomi - copia - copi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17211" cy="6858000"/>
          </a:xfrm>
          <a:prstGeom prst="rect">
            <a:avLst/>
          </a:prstGeom>
        </p:spPr>
      </p:pic>
      <p:sp>
        <p:nvSpPr>
          <p:cNvPr id="43" name="42 CuadroTexto"/>
          <p:cNvSpPr txBox="1"/>
          <p:nvPr/>
        </p:nvSpPr>
        <p:spPr>
          <a:xfrm>
            <a:off x="0" y="8001032"/>
            <a:ext cx="35168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1400" dirty="0">
              <a:solidFill>
                <a:srgbClr val="EAC3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4" name="33 Imagen" descr="400703 (1).jpg-lady en la red 16 nomi - copia - copia.jpg"/>
          <p:cNvPicPr>
            <a:picLocks noChangeAspect="1"/>
          </p:cNvPicPr>
          <p:nvPr/>
        </p:nvPicPr>
        <p:blipFill>
          <a:blip r:embed="rId4">
            <a:grayscl/>
            <a:lum bright="20000" contrast="30000"/>
          </a:blip>
          <a:stretch>
            <a:fillRect/>
          </a:stretch>
        </p:blipFill>
        <p:spPr>
          <a:xfrm>
            <a:off x="357158" y="285728"/>
            <a:ext cx="8358246" cy="6286544"/>
          </a:xfrm>
          <a:prstGeom prst="rect">
            <a:avLst/>
          </a:prstGeom>
        </p:spPr>
      </p:pic>
      <p:pic>
        <p:nvPicPr>
          <p:cNvPr id="35" name="34 Imagen" descr="400703 (1).jpg-lady en la red 16 nomi - copia - copia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>
            <a:off x="714348" y="500042"/>
            <a:ext cx="7715304" cy="5786478"/>
          </a:xfrm>
          <a:prstGeom prst="rect">
            <a:avLst/>
          </a:prstGeom>
        </p:spPr>
      </p:pic>
      <p:pic>
        <p:nvPicPr>
          <p:cNvPr id="36" name="35 Imagen" descr="400703 (1).jpg-lady en la red 16 nomi - copia - copi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71538" y="785794"/>
            <a:ext cx="6858048" cy="5158649"/>
          </a:xfrm>
          <a:prstGeom prst="rect">
            <a:avLst/>
          </a:prstGeom>
        </p:spPr>
      </p:pic>
      <p:pic>
        <p:nvPicPr>
          <p:cNvPr id="37" name="36 Imagen" descr="400703 (1).jpg-lady en la red 16 nomi - copia - copia.jpg"/>
          <p:cNvPicPr>
            <a:picLocks noChangeAspect="1"/>
          </p:cNvPicPr>
          <p:nvPr/>
        </p:nvPicPr>
        <p:blipFill>
          <a:blip r:embed="rId4">
            <a:grayscl/>
            <a:lum bright="10000" contrast="10000"/>
          </a:blip>
          <a:stretch>
            <a:fillRect/>
          </a:stretch>
        </p:blipFill>
        <p:spPr>
          <a:xfrm>
            <a:off x="1428728" y="1071546"/>
            <a:ext cx="6143668" cy="4382355"/>
          </a:xfrm>
          <a:prstGeom prst="rect">
            <a:avLst/>
          </a:prstGeom>
        </p:spPr>
      </p:pic>
      <p:pic>
        <p:nvPicPr>
          <p:cNvPr id="38" name="37 Imagen" descr="400703 (1).jpg-lady en la red 16 nomi - copia - copia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lum bright="10000" contrast="20000"/>
          </a:blip>
          <a:stretch>
            <a:fillRect/>
          </a:stretch>
        </p:blipFill>
        <p:spPr>
          <a:xfrm>
            <a:off x="1785918" y="1428736"/>
            <a:ext cx="5224498" cy="3726700"/>
          </a:xfrm>
          <a:prstGeom prst="rect">
            <a:avLst/>
          </a:prstGeom>
        </p:spPr>
      </p:pic>
      <p:pic>
        <p:nvPicPr>
          <p:cNvPr id="39" name="38 Imagen" descr="400703 (1).jpg-lady en la red 16 nomi - copia - copi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1670" y="1714488"/>
            <a:ext cx="4519642" cy="3223917"/>
          </a:xfrm>
          <a:prstGeom prst="diamond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4" name="53 CuadroTexto"/>
          <p:cNvSpPr txBox="1"/>
          <p:nvPr/>
        </p:nvSpPr>
        <p:spPr>
          <a:xfrm>
            <a:off x="6239230" y="6072206"/>
            <a:ext cx="29047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400" dirty="0" smtClean="0">
                <a:solidFill>
                  <a:srgbClr val="EAC3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Esta  es una creación de </a:t>
            </a:r>
            <a:r>
              <a:rPr lang="es-ES" sz="1400" dirty="0" err="1" smtClean="0">
                <a:solidFill>
                  <a:srgbClr val="EAC33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Jaz-Pac</a:t>
            </a:r>
            <a:endParaRPr lang="es-ES" sz="1400" dirty="0" smtClean="0">
              <a:solidFill>
                <a:srgbClr val="EAC33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endParaRPr lang="es-ES" sz="1400" dirty="0"/>
          </a:p>
        </p:txBody>
      </p:sp>
      <p:pic>
        <p:nvPicPr>
          <p:cNvPr id="55" name="54 Imagen" descr="cooltext1103648993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4348" y="0"/>
            <a:ext cx="7123810" cy="2031746"/>
          </a:xfrm>
          <a:prstGeom prst="rect">
            <a:avLst/>
          </a:prstGeom>
        </p:spPr>
      </p:pic>
      <p:pic>
        <p:nvPicPr>
          <p:cNvPr id="56" name="55 Imagen" descr="cooltext1103649493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6050" y="2071678"/>
            <a:ext cx="3085714" cy="1993651"/>
          </a:xfrm>
          <a:prstGeom prst="rect">
            <a:avLst/>
          </a:prstGeom>
        </p:spPr>
      </p:pic>
      <p:pic>
        <p:nvPicPr>
          <p:cNvPr id="57" name="56 Imagen" descr="cooltext1103648289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071670" y="4000504"/>
            <a:ext cx="4673016" cy="1993651"/>
          </a:xfrm>
          <a:prstGeom prst="rect">
            <a:avLst/>
          </a:prstGeom>
        </p:spPr>
      </p:pic>
    </p:spTree>
  </p:cSld>
  <p:clrMapOvr>
    <a:masterClrMapping/>
  </p:clrMapOvr>
  <p:transition spd="slow" advTm="15000">
    <p:sndAc>
      <p:stSnd loop="1">
        <p:snd r:embed="rId2" name="PAINTINGS SERGE MARSHENNIKOV ★ SMOOTH JAZ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4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7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0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6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52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0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0000"/>
                            </p:stCondLst>
                            <p:childTnLst>
                              <p:par>
                                <p:cTn id="7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000"/>
                            </p:stCondLst>
                            <p:childTnLst>
                              <p:par>
                                <p:cTn id="83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1318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ombinar"/>
          <p:cNvSpPr/>
          <p:nvPr/>
        </p:nvSpPr>
        <p:spPr>
          <a:xfrm>
            <a:off x="0" y="0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mbinar"/>
          <p:cNvSpPr/>
          <p:nvPr/>
        </p:nvSpPr>
        <p:spPr>
          <a:xfrm>
            <a:off x="0" y="1714488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mbinar"/>
          <p:cNvSpPr/>
          <p:nvPr/>
        </p:nvSpPr>
        <p:spPr>
          <a:xfrm>
            <a:off x="0" y="3571876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ombinar"/>
          <p:cNvSpPr/>
          <p:nvPr/>
        </p:nvSpPr>
        <p:spPr>
          <a:xfrm>
            <a:off x="0" y="5357826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ombinar"/>
          <p:cNvSpPr/>
          <p:nvPr/>
        </p:nvSpPr>
        <p:spPr>
          <a:xfrm>
            <a:off x="7286644" y="0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7286644" y="1714488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7286644" y="3571876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7286644" y="5357826"/>
            <a:ext cx="1857356" cy="1500174"/>
          </a:xfrm>
          <a:prstGeom prst="flowChartMerge">
            <a:avLst/>
          </a:prstGeom>
          <a:gradFill flip="none" rotWithShape="1">
            <a:gsLst>
              <a:gs pos="0">
                <a:schemeClr val="accent2">
                  <a:lumMod val="40000"/>
                  <a:lumOff val="60000"/>
                  <a:shade val="30000"/>
                  <a:satMod val="115000"/>
                </a:schemeClr>
              </a:gs>
              <a:gs pos="50000">
                <a:schemeClr val="accent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accent2">
                  <a:lumMod val="40000"/>
                  <a:lumOff val="60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reflection blurRad="6350" stA="50000" endA="295" endPos="92000" dist="1016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313183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4" name="13 CuadroTexto"/>
          <p:cNvSpPr txBox="1"/>
          <p:nvPr/>
        </p:nvSpPr>
        <p:spPr>
          <a:xfrm>
            <a:off x="2857488" y="5380672"/>
            <a:ext cx="3429024" cy="147732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Algunas de  estas fotos  han sido manipuladas con  </a:t>
            </a:r>
            <a:r>
              <a:rPr lang="es-ES" b="1" dirty="0" err="1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photoshop</a:t>
            </a:r>
            <a:endParaRPr lang="es-ES" b="1" dirty="0" smtClean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b="1" dirty="0" smtClean="0">
                <a:ln w="50800"/>
                <a:solidFill>
                  <a:schemeClr val="bg1">
                    <a:shade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 nosotros </a:t>
            </a:r>
          </a:p>
          <a:p>
            <a:endParaRPr lang="es-ES" b="1" dirty="0">
              <a:ln w="50800"/>
              <a:solidFill>
                <a:schemeClr val="bg1">
                  <a:shade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3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"/>
                            </p:stCondLst>
                            <p:childTnLst>
                              <p:par>
                                <p:cTn id="9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5541_622074124472557_1910367707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5790"/>
          </a:xfrm>
          <a:prstGeom prst="rect">
            <a:avLst/>
          </a:prstGeom>
        </p:spPr>
      </p:pic>
      <p:pic>
        <p:nvPicPr>
          <p:cNvPr id="6" name="5 Imagen" descr="295541_622074124472557_1910367707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210"/>
            <a:ext cx="9144000" cy="6815790"/>
          </a:xfrm>
          <a:prstGeom prst="rect">
            <a:avLst/>
          </a:prstGeom>
        </p:spPr>
      </p:pic>
      <p:pic>
        <p:nvPicPr>
          <p:cNvPr id="7" name="6 Imagen" descr="295541_622074124472557_1910367707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1579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578"/>
            <a:ext cx="9144000" cy="680442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357158" y="0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2500298" y="0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643438" y="0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6715140" y="0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357158" y="2143140"/>
            <a:ext cx="2143140" cy="2214578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500298" y="2143140"/>
            <a:ext cx="2143140" cy="2214578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643438" y="2143140"/>
            <a:ext cx="2143140" cy="2214578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715140" y="2143140"/>
            <a:ext cx="2143140" cy="2214578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57158" y="4357694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500298" y="4357694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643438" y="4357694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715140" y="4357694"/>
            <a:ext cx="2143140" cy="2143140"/>
          </a:xfrm>
          <a:prstGeom prst="rect">
            <a:avLst/>
          </a:prstGeom>
          <a:solidFill>
            <a:schemeClr val="accent3">
              <a:lumMod val="75000"/>
              <a:alpha val="71765"/>
            </a:schemeClr>
          </a:soli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4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0" dur="5000" fill="hold"/>
                                        <p:tgtEl>
                                          <p:spTgt spid="9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5000" fill="hold"/>
                                        <p:tgtEl>
                                          <p:spTgt spid="11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6" dur="5000" fill="hold"/>
                                        <p:tgtEl>
                                          <p:spTgt spid="12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8" dur="5000" fill="hold"/>
                                        <p:tgtEl>
                                          <p:spTgt spid="13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0" dur="5000" fill="hold"/>
                                        <p:tgtEl>
                                          <p:spTgt spid="14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2" dur="5000" fill="hold"/>
                                        <p:tgtEl>
                                          <p:spTgt spid="15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4" dur="5000" fill="hold"/>
                                        <p:tgtEl>
                                          <p:spTgt spid="16"/>
                                        </p:tgtEl>
                                      </p:cBhvr>
                                      <p:by x="50000" y="5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0"/>
                            </p:stCondLst>
                            <p:childTnLst>
                              <p:par>
                                <p:cTn id="90" presetID="48" presetClass="exit" presetSubtype="0" decel="50000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48" presetClass="exit" presetSubtype="0" decel="5000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2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fltVal val="-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 - 1.jpgm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0381"/>
            <a:ext cx="9144000" cy="5717237"/>
          </a:xfrm>
          <a:prstGeom prst="rect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Rectángulo"/>
          <p:cNvSpPr/>
          <p:nvPr/>
        </p:nvSpPr>
        <p:spPr>
          <a:xfrm>
            <a:off x="0" y="571480"/>
            <a:ext cx="9144000" cy="2643206"/>
          </a:xfrm>
          <a:prstGeom prst="rect">
            <a:avLst/>
          </a:prstGeom>
          <a:solidFill>
            <a:schemeClr val="accent2">
              <a:lumMod val="40000"/>
              <a:lumOff val="6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3214686"/>
            <a:ext cx="9144000" cy="3071834"/>
          </a:xfrm>
          <a:prstGeom prst="rect">
            <a:avLst/>
          </a:prstGeom>
          <a:solidFill>
            <a:schemeClr val="accent2">
              <a:lumMod val="40000"/>
              <a:lumOff val="60000"/>
              <a:alpha val="6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7" presetClass="exit" presetSubtype="1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0284_2195389051143_3955362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7859"/>
            <a:ext cx="9144000" cy="684014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70284_2195389051143_3955362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270284_2195389051143_3955362_n - copia.jpg"/>
          <p:cNvPicPr>
            <a:picLocks noChangeAspect="1"/>
          </p:cNvPicPr>
          <p:nvPr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853B1D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15" name="14 Imagen" descr="4533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6" name="15 Imagen" descr="4533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143340" cy="6858000"/>
          </a:xfrm>
          <a:prstGeom prst="chevron">
            <a:avLst>
              <a:gd name="adj" fmla="val 76125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4533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57298"/>
            <a:ext cx="2785986" cy="4214842"/>
          </a:xfrm>
          <a:prstGeom prst="chevron">
            <a:avLst>
              <a:gd name="adj" fmla="val 68469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45335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2428868"/>
            <a:ext cx="1357258" cy="1855844"/>
          </a:xfrm>
          <a:prstGeom prst="chevron">
            <a:avLst>
              <a:gd name="adj" fmla="val 58217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4533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5000628" y="0"/>
            <a:ext cx="4143372" cy="6858000"/>
          </a:xfrm>
          <a:prstGeom prst="chevron">
            <a:avLst>
              <a:gd name="adj" fmla="val 76125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4533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357950" y="1785926"/>
            <a:ext cx="2133648" cy="3214710"/>
          </a:xfrm>
          <a:prstGeom prst="chevron">
            <a:avLst>
              <a:gd name="adj" fmla="val 68469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1" name="20 Imagen" descr="453358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7510450" y="2357430"/>
            <a:ext cx="1633550" cy="1855844"/>
          </a:xfrm>
          <a:prstGeom prst="chevron">
            <a:avLst>
              <a:gd name="adj" fmla="val 58217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4533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3107633" y="3536045"/>
            <a:ext cx="2857496" cy="3786413"/>
          </a:xfrm>
          <a:prstGeom prst="chevron">
            <a:avLst>
              <a:gd name="adj" fmla="val 68469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3" name="22 Imagen" descr="45335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5400000" flipH="1">
            <a:off x="3893352" y="5322094"/>
            <a:ext cx="1357298" cy="1714513"/>
          </a:xfrm>
          <a:prstGeom prst="chevron">
            <a:avLst>
              <a:gd name="adj" fmla="val 64088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4533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3031566" y="-459830"/>
            <a:ext cx="2866753" cy="3786413"/>
          </a:xfrm>
          <a:prstGeom prst="chevron">
            <a:avLst>
              <a:gd name="adj" fmla="val 68469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7" name="26 Imagen" descr="45335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5400000">
            <a:off x="3676718" y="-104850"/>
            <a:ext cx="1647689" cy="1857389"/>
          </a:xfrm>
          <a:prstGeom prst="chevron">
            <a:avLst>
              <a:gd name="adj" fmla="val 64088"/>
            </a:avLst>
          </a:prstGeom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6352matirpourdraguerlolllllllllll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96352matirpourdraguerlolllllllllll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455670.jpg-21 nom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857916"/>
          </a:xfrm>
          <a:prstGeom prst="rect">
            <a:avLst/>
          </a:prstGeom>
        </p:spPr>
      </p:pic>
      <p:pic>
        <p:nvPicPr>
          <p:cNvPr id="13" name="12 Imagen" descr="455670.jpg-21 nom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794" y="928670"/>
            <a:ext cx="4929190" cy="5214974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455670.jpg-21 nom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00108"/>
            <a:ext cx="4929190" cy="5214974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455670.jpg-21 nomi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928670"/>
            <a:ext cx="4929190" cy="5214974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16" name="15 Marco"/>
          <p:cNvSpPr/>
          <p:nvPr/>
        </p:nvSpPr>
        <p:spPr>
          <a:xfrm>
            <a:off x="0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785786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1571636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2357422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071802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3786182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Marco"/>
          <p:cNvSpPr/>
          <p:nvPr/>
        </p:nvSpPr>
        <p:spPr>
          <a:xfrm>
            <a:off x="4572032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357818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6143636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6929422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7715272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8501058" y="0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Marco"/>
          <p:cNvSpPr/>
          <p:nvPr/>
        </p:nvSpPr>
        <p:spPr>
          <a:xfrm>
            <a:off x="0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785786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1571636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>
            <a:off x="2357422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>
            <a:off x="3071802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>
            <a:off x="3786182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Marco"/>
          <p:cNvSpPr/>
          <p:nvPr/>
        </p:nvSpPr>
        <p:spPr>
          <a:xfrm>
            <a:off x="4572032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Marco"/>
          <p:cNvSpPr/>
          <p:nvPr/>
        </p:nvSpPr>
        <p:spPr>
          <a:xfrm>
            <a:off x="5357818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Marco"/>
          <p:cNvSpPr/>
          <p:nvPr/>
        </p:nvSpPr>
        <p:spPr>
          <a:xfrm>
            <a:off x="6143636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Marco"/>
          <p:cNvSpPr/>
          <p:nvPr/>
        </p:nvSpPr>
        <p:spPr>
          <a:xfrm>
            <a:off x="6929422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Marco"/>
          <p:cNvSpPr/>
          <p:nvPr/>
        </p:nvSpPr>
        <p:spPr>
          <a:xfrm>
            <a:off x="7715272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Marco"/>
          <p:cNvSpPr/>
          <p:nvPr/>
        </p:nvSpPr>
        <p:spPr>
          <a:xfrm>
            <a:off x="8501058" y="6357958"/>
            <a:ext cx="642942" cy="500042"/>
          </a:xfrm>
          <a:prstGeom prst="frame">
            <a:avLst>
              <a:gd name="adj1" fmla="val 34569"/>
            </a:avLst>
          </a:prstGeom>
          <a:gradFill flip="none" rotWithShape="1">
            <a:gsLst>
              <a:gs pos="20000">
                <a:schemeClr val="accent2">
                  <a:lumMod val="50000"/>
                </a:scheme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100000" t="100000"/>
            </a:path>
            <a:tileRect r="-100000" b="-100000"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36846_4308773096578_1966723005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5860473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1500166" cy="2143116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0" y="2357430"/>
            <a:ext cx="1500166" cy="2143116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0" y="4714884"/>
            <a:ext cx="1500166" cy="2143116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7643834" y="0"/>
            <a:ext cx="1500166" cy="2143116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643834" y="2357430"/>
            <a:ext cx="1500166" cy="2143116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7643834" y="4714884"/>
            <a:ext cx="1500166" cy="2143116"/>
          </a:xfrm>
          <a:prstGeom prst="diamond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285720" y="357166"/>
            <a:ext cx="919138" cy="1295408"/>
          </a:xfrm>
          <a:prstGeom prst="diamond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285720" y="2714596"/>
            <a:ext cx="919138" cy="1295408"/>
          </a:xfrm>
          <a:prstGeom prst="diamond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285720" y="5072050"/>
            <a:ext cx="919138" cy="1295408"/>
          </a:xfrm>
          <a:prstGeom prst="diamond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7929586" y="357166"/>
            <a:ext cx="919138" cy="1295408"/>
          </a:xfrm>
          <a:prstGeom prst="diamond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7929586" y="2714596"/>
            <a:ext cx="919138" cy="1295408"/>
          </a:xfrm>
          <a:prstGeom prst="diamond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7929586" y="5072050"/>
            <a:ext cx="919138" cy="1295408"/>
          </a:xfrm>
          <a:prstGeom prst="diamond">
            <a:avLst/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970068_617711684908801_1660732236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62570"/>
            <a:ext cx="9144000" cy="5866826"/>
          </a:xfrm>
          <a:prstGeom prst="rect">
            <a:avLst/>
          </a:prstGeom>
        </p:spPr>
      </p:pic>
      <p:pic>
        <p:nvPicPr>
          <p:cNvPr id="8" name="7 Imagen" descr="970068_617711684908801_1660732236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00042"/>
            <a:ext cx="9144000" cy="5929354"/>
          </a:xfrm>
          <a:prstGeom prst="rect">
            <a:avLst/>
          </a:prstGeom>
        </p:spPr>
      </p:pic>
      <p:pic>
        <p:nvPicPr>
          <p:cNvPr id="9" name="8 Imagen" descr="970068_617711684908801_1660732236_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000792"/>
          </a:xfrm>
          <a:prstGeom prst="rect">
            <a:avLst/>
          </a:prstGeom>
        </p:spPr>
      </p:pic>
      <p:sp>
        <p:nvSpPr>
          <p:cNvPr id="10" name="9 Anillo"/>
          <p:cNvSpPr/>
          <p:nvPr/>
        </p:nvSpPr>
        <p:spPr>
          <a:xfrm>
            <a:off x="0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28596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857256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285852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1714512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2143108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2571768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3000364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3429024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857620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4286280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4714876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5143536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572132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6000792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6429388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6929454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7429520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7858148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8286776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8715404" y="0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Anillo"/>
          <p:cNvSpPr/>
          <p:nvPr/>
        </p:nvSpPr>
        <p:spPr>
          <a:xfrm>
            <a:off x="0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Anillo"/>
          <p:cNvSpPr/>
          <p:nvPr/>
        </p:nvSpPr>
        <p:spPr>
          <a:xfrm>
            <a:off x="428596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Anillo"/>
          <p:cNvSpPr/>
          <p:nvPr/>
        </p:nvSpPr>
        <p:spPr>
          <a:xfrm>
            <a:off x="857256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nillo"/>
          <p:cNvSpPr/>
          <p:nvPr/>
        </p:nvSpPr>
        <p:spPr>
          <a:xfrm>
            <a:off x="1285852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nillo"/>
          <p:cNvSpPr/>
          <p:nvPr/>
        </p:nvSpPr>
        <p:spPr>
          <a:xfrm>
            <a:off x="1714512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nillo"/>
          <p:cNvSpPr/>
          <p:nvPr/>
        </p:nvSpPr>
        <p:spPr>
          <a:xfrm>
            <a:off x="2143108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nillo"/>
          <p:cNvSpPr/>
          <p:nvPr/>
        </p:nvSpPr>
        <p:spPr>
          <a:xfrm>
            <a:off x="2571768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Anillo"/>
          <p:cNvSpPr/>
          <p:nvPr/>
        </p:nvSpPr>
        <p:spPr>
          <a:xfrm>
            <a:off x="3000364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Anillo"/>
          <p:cNvSpPr/>
          <p:nvPr/>
        </p:nvSpPr>
        <p:spPr>
          <a:xfrm>
            <a:off x="3429024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Anillo"/>
          <p:cNvSpPr/>
          <p:nvPr/>
        </p:nvSpPr>
        <p:spPr>
          <a:xfrm>
            <a:off x="3857620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2" name="41 Anillo"/>
          <p:cNvSpPr/>
          <p:nvPr/>
        </p:nvSpPr>
        <p:spPr>
          <a:xfrm>
            <a:off x="4286280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3" name="42 Anillo"/>
          <p:cNvSpPr/>
          <p:nvPr/>
        </p:nvSpPr>
        <p:spPr>
          <a:xfrm>
            <a:off x="4714876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4" name="43 Anillo"/>
          <p:cNvSpPr/>
          <p:nvPr/>
        </p:nvSpPr>
        <p:spPr>
          <a:xfrm>
            <a:off x="5143536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5" name="44 Anillo"/>
          <p:cNvSpPr/>
          <p:nvPr/>
        </p:nvSpPr>
        <p:spPr>
          <a:xfrm>
            <a:off x="5572132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6" name="45 Anillo"/>
          <p:cNvSpPr/>
          <p:nvPr/>
        </p:nvSpPr>
        <p:spPr>
          <a:xfrm>
            <a:off x="6000792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7" name="46 Anillo"/>
          <p:cNvSpPr/>
          <p:nvPr/>
        </p:nvSpPr>
        <p:spPr>
          <a:xfrm>
            <a:off x="6429388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8" name="47 Anillo"/>
          <p:cNvSpPr/>
          <p:nvPr/>
        </p:nvSpPr>
        <p:spPr>
          <a:xfrm>
            <a:off x="6858048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9" name="48 Anillo"/>
          <p:cNvSpPr/>
          <p:nvPr/>
        </p:nvSpPr>
        <p:spPr>
          <a:xfrm>
            <a:off x="7286644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0" name="49 Anillo"/>
          <p:cNvSpPr/>
          <p:nvPr/>
        </p:nvSpPr>
        <p:spPr>
          <a:xfrm>
            <a:off x="7786710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1" name="50 Anillo"/>
          <p:cNvSpPr/>
          <p:nvPr/>
        </p:nvSpPr>
        <p:spPr>
          <a:xfrm>
            <a:off x="8286776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2" name="51 Anillo"/>
          <p:cNvSpPr/>
          <p:nvPr/>
        </p:nvSpPr>
        <p:spPr>
          <a:xfrm>
            <a:off x="8715404" y="6429396"/>
            <a:ext cx="428596" cy="428604"/>
          </a:xfrm>
          <a:prstGeom prst="donut">
            <a:avLst/>
          </a:prstGeom>
          <a:solidFill>
            <a:srgbClr val="EAC336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0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6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0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6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2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8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7861_482297338506767_4984405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77861_482297338506767_4984405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8001056" cy="4357694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6" name="5 Imagen" descr="477861_482297338506767_4984405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5852" y="642918"/>
            <a:ext cx="6858048" cy="4897107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7" name="6 Imagen" descr="477861_482297338506767_4984405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1571612"/>
            <a:ext cx="6390573" cy="4611355"/>
          </a:xfrm>
          <a:prstGeom prst="ellipse">
            <a:avLst/>
          </a:prstGeom>
          <a:ln>
            <a:noFill/>
          </a:ln>
          <a:effectLst>
            <a:reflection blurRad="6350" stA="50000" endA="300" endPos="55500" dist="50800" dir="5400000" sy="-100000" algn="bl" rotWithShape="0"/>
          </a:effectLst>
        </p:spPr>
      </p:pic>
      <p:pic>
        <p:nvPicPr>
          <p:cNvPr id="8" name="7 Imagen" descr="477861_482297338506767_4984405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0232" y="2357430"/>
            <a:ext cx="5692505" cy="4107638"/>
          </a:xfrm>
          <a:prstGeom prst="ellipse">
            <a:avLst/>
          </a:prstGeom>
          <a:ln>
            <a:noFill/>
          </a:ln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1464_484104724992695_175777772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38472"/>
            <a:ext cx="9144000" cy="55810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857224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480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571736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428992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86248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143504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000760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858016" y="0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715272" y="0"/>
            <a:ext cx="785818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501090" y="0"/>
            <a:ext cx="642910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857224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714480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2571736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3428992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4286248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143504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000760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858016" y="6215082"/>
            <a:ext cx="857256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715272" y="6215082"/>
            <a:ext cx="785818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501090" y="6215082"/>
            <a:ext cx="642910" cy="642918"/>
          </a:xfrm>
          <a:prstGeom prst="rect">
            <a:avLst/>
          </a:prstGeom>
          <a:gradFill flip="none" rotWithShape="1">
            <a:gsLst>
              <a:gs pos="35000">
                <a:schemeClr val="accent5">
                  <a:lumMod val="50000"/>
                </a:schemeClr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1" name="30 Imagen" descr="981464_484104724992695_1757777727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58105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63696942_6366f5b919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7001" y="428604"/>
            <a:ext cx="9171001" cy="60007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6429396"/>
            <a:ext cx="9144000" cy="428604"/>
          </a:xfrm>
          <a:prstGeom prst="rec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2763696942_6366f5b919_o_00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86450" y="428604"/>
            <a:ext cx="3257550" cy="6000792"/>
          </a:xfrm>
          <a:prstGeom prst="rect">
            <a:avLst/>
          </a:prstGeom>
        </p:spPr>
      </p:pic>
      <p:pic>
        <p:nvPicPr>
          <p:cNvPr id="9" name="8 Imagen" descr="2763696942_6366f5b919_o_002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00364" y="428604"/>
            <a:ext cx="3000396" cy="6000792"/>
          </a:xfrm>
          <a:prstGeom prst="rect">
            <a:avLst/>
          </a:prstGeom>
        </p:spPr>
      </p:pic>
      <p:pic>
        <p:nvPicPr>
          <p:cNvPr id="10" name="9 Imagen" descr="2763696942_6366f5b919_o_00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8604"/>
            <a:ext cx="3248025" cy="600079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pli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0"/>
            <a:ext cx="685804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lipse"/>
          <p:cNvSpPr/>
          <p:nvPr/>
        </p:nvSpPr>
        <p:spPr>
          <a:xfrm>
            <a:off x="0" y="0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0" y="1000108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0" y="2000264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0" y="3000372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0" y="3929066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0" y="4929222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0" y="5929330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215338" y="0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8215338" y="1000108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8215338" y="2000264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8215338" y="3000372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8215338" y="3929066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215338" y="4929222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15338" y="5929330"/>
            <a:ext cx="928662" cy="92867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" name="19 Imagen" descr="ampli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100" y="0"/>
            <a:ext cx="692948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8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a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rab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PLI-COPI - cop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8794" y="0"/>
            <a:ext cx="528641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heurón"/>
          <p:cNvSpPr/>
          <p:nvPr/>
        </p:nvSpPr>
        <p:spPr>
          <a:xfrm rot="16200000" flipV="1">
            <a:off x="-24807" y="24807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 flipV="1">
            <a:off x="46631" y="1382105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 flipV="1">
            <a:off x="46631" y="2667989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 flipV="1">
            <a:off x="118069" y="3953873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 flipV="1">
            <a:off x="118069" y="5300730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 flipV="1">
            <a:off x="7443854" y="24807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 flipV="1">
            <a:off x="7515292" y="1382105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 flipV="1">
            <a:off x="7515292" y="2667989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 flipV="1">
            <a:off x="7586730" y="3953873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 flipV="1">
            <a:off x="7586730" y="5300730"/>
            <a:ext cx="1582077" cy="1532463"/>
          </a:xfrm>
          <a:prstGeom prst="chevron">
            <a:avLst/>
          </a:prstGeom>
          <a:gradFill flip="none" rotWithShape="1">
            <a:gsLst>
              <a:gs pos="49000">
                <a:srgbClr val="FF9900">
                  <a:alpha val="43922"/>
                </a:srgbClr>
              </a:gs>
              <a:gs pos="50000">
                <a:srgbClr val="9CB86E"/>
              </a:gs>
              <a:gs pos="100000">
                <a:srgbClr val="156B13"/>
              </a:gs>
            </a:gsLst>
            <a:lin ang="54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hford castle hotel with gardens panoramic in Mayo Irland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>
            <a:off x="1857356" y="0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6369509">
            <a:off x="4490928" y="61827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>
            <a:off x="1142976" y="642918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5000616" y="785806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642910" y="1357298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6200000">
            <a:off x="5643558" y="1428748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1202527">
            <a:off x="0" y="2357430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6572244" y="2357442"/>
            <a:ext cx="2571768" cy="2571744"/>
          </a:xfrm>
          <a:prstGeom prst="teardrop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6" dur="3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2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4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20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2" presetClass="exit" presetSubtype="1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er Feestival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Paralelogramo"/>
          <p:cNvSpPr/>
          <p:nvPr/>
        </p:nvSpPr>
        <p:spPr>
          <a:xfrm>
            <a:off x="0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785786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1571604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2357454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3143240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929058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4679173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5464959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6250777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036627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>
            <a:off x="7822413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>
            <a:off x="8608231" y="0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>
            <a:off x="0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>
            <a:off x="785786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>
            <a:off x="1571604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>
            <a:off x="2357454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>
            <a:off x="3143240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>
            <a:off x="3929058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>
            <a:off x="4679173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Paralelogramo"/>
          <p:cNvSpPr/>
          <p:nvPr/>
        </p:nvSpPr>
        <p:spPr>
          <a:xfrm>
            <a:off x="5464959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Paralelogramo"/>
          <p:cNvSpPr/>
          <p:nvPr/>
        </p:nvSpPr>
        <p:spPr>
          <a:xfrm>
            <a:off x="6250777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Paralelogramo"/>
          <p:cNvSpPr/>
          <p:nvPr/>
        </p:nvSpPr>
        <p:spPr>
          <a:xfrm>
            <a:off x="7036627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Paralelogramo"/>
          <p:cNvSpPr/>
          <p:nvPr/>
        </p:nvSpPr>
        <p:spPr>
          <a:xfrm>
            <a:off x="7822413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Paralelogramo"/>
          <p:cNvSpPr/>
          <p:nvPr/>
        </p:nvSpPr>
        <p:spPr>
          <a:xfrm>
            <a:off x="8608231" y="6215082"/>
            <a:ext cx="1071538" cy="642918"/>
          </a:xfrm>
          <a:prstGeom prst="parallelogram">
            <a:avLst>
              <a:gd name="adj" fmla="val 66171"/>
            </a:avLst>
          </a:prstGeom>
          <a:solidFill>
            <a:srgbClr val="FF0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9" name="28 Imagen" descr="Beer Feestival 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35785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8" y="0"/>
            <a:ext cx="9138062" cy="6858000"/>
          </a:xfrm>
          <a:prstGeom prst="rect">
            <a:avLst/>
          </a:prstGeom>
          <a:effectLst>
            <a:softEdge rad="3175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budapes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62" cy="6858000"/>
          </a:xfrm>
          <a:prstGeom prst="rect">
            <a:avLst/>
          </a:prstGeom>
          <a:effectLst>
            <a:softEdge rad="3175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er Festival 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61207"/>
            <a:ext cx="9144000" cy="549679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ombo"/>
          <p:cNvSpPr/>
          <p:nvPr/>
        </p:nvSpPr>
        <p:spPr>
          <a:xfrm>
            <a:off x="0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57158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142976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500134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286016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643174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428992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3786150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643470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5000628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5786446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143604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6929486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7286644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8072462" y="0"/>
            <a:ext cx="1071538" cy="1357298"/>
          </a:xfrm>
          <a:prstGeom prst="diamond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8429620" y="285728"/>
            <a:ext cx="366746" cy="795342"/>
          </a:xfrm>
          <a:prstGeom prst="diamond">
            <a:avLst/>
          </a:prstGeom>
          <a:solidFill>
            <a:schemeClr val="bg1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ontraluz.jpg"/>
          <p:cNvPicPr>
            <a:picLocks noChangeAspect="1"/>
          </p:cNvPicPr>
          <p:nvPr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1643042" y="0"/>
            <a:ext cx="6047509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Elipse"/>
          <p:cNvSpPr/>
          <p:nvPr/>
        </p:nvSpPr>
        <p:spPr>
          <a:xfrm>
            <a:off x="357158" y="0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57158" y="1214446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285720" y="2428892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85720" y="3643338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285720" y="5000660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7929586" y="0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7929586" y="1214446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7858148" y="2428892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7858148" y="3643338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7858148" y="5000660"/>
            <a:ext cx="1214414" cy="1214446"/>
          </a:xfrm>
          <a:prstGeom prst="ellipse">
            <a:avLst/>
          </a:prstGeom>
          <a:solidFill>
            <a:schemeClr val="bg2">
              <a:lumMod val="60000"/>
              <a:lumOff val="40000"/>
            </a:schemeClr>
          </a:solidFill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anc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Triángulo isósceles"/>
          <p:cNvSpPr/>
          <p:nvPr/>
        </p:nvSpPr>
        <p:spPr>
          <a:xfrm rot="5400000">
            <a:off x="2064534" y="1221582"/>
            <a:ext cx="3357563" cy="914400"/>
          </a:xfrm>
          <a:prstGeom prst="triangle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5400000">
            <a:off x="3278969" y="1150131"/>
            <a:ext cx="1143008" cy="985838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 rot="5400000">
            <a:off x="2064534" y="4722019"/>
            <a:ext cx="3357563" cy="914400"/>
          </a:xfrm>
          <a:prstGeom prst="triangle">
            <a:avLst>
              <a:gd name="adj" fmla="val 49283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3171812" y="4686312"/>
            <a:ext cx="1143008" cy="914400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rot="5400000">
            <a:off x="1493062" y="1221582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rot="5400000">
            <a:off x="2636059" y="1150132"/>
            <a:ext cx="1143008" cy="985838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 rot="5400000">
            <a:off x="1421624" y="4722020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2528902" y="4686313"/>
            <a:ext cx="1143008" cy="914400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 rot="5400000">
            <a:off x="778682" y="1221581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iángulo isósceles"/>
          <p:cNvSpPr/>
          <p:nvPr/>
        </p:nvSpPr>
        <p:spPr>
          <a:xfrm rot="5400000">
            <a:off x="1921679" y="1150131"/>
            <a:ext cx="1143008" cy="985838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 rot="5400000">
            <a:off x="707244" y="4722019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 rot="5400000">
            <a:off x="1814522" y="4686312"/>
            <a:ext cx="1143008" cy="914400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 rot="5400000">
            <a:off x="135740" y="1221581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 rot="5400000">
            <a:off x="1278737" y="1150131"/>
            <a:ext cx="1143008" cy="985838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 rot="5400000">
            <a:off x="64302" y="4722019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 rot="5400000">
            <a:off x="1171580" y="4686312"/>
            <a:ext cx="1143008" cy="914400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 rot="5400000">
            <a:off x="-507202" y="1221582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 rot="5400000">
            <a:off x="635795" y="1150132"/>
            <a:ext cx="1143008" cy="985838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 rot="5400000">
            <a:off x="-578640" y="4722020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 rot="5400000">
            <a:off x="528638" y="4686313"/>
            <a:ext cx="1143008" cy="914400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 rot="5400000">
            <a:off x="-1150144" y="1221581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Triángulo isósceles"/>
          <p:cNvSpPr/>
          <p:nvPr/>
        </p:nvSpPr>
        <p:spPr>
          <a:xfrm rot="5400000">
            <a:off x="-7147" y="1150131"/>
            <a:ext cx="1143008" cy="985838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Triángulo isósceles"/>
          <p:cNvSpPr/>
          <p:nvPr/>
        </p:nvSpPr>
        <p:spPr>
          <a:xfrm rot="5400000">
            <a:off x="-1221582" y="4722019"/>
            <a:ext cx="3357563" cy="914400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Triángulo isósceles"/>
          <p:cNvSpPr/>
          <p:nvPr/>
        </p:nvSpPr>
        <p:spPr>
          <a:xfrm rot="5400000">
            <a:off x="-114304" y="4686312"/>
            <a:ext cx="1143008" cy="914400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7" name="86 Triángulo isósceles"/>
          <p:cNvSpPr/>
          <p:nvPr/>
        </p:nvSpPr>
        <p:spPr>
          <a:xfrm rot="5400000" flipV="1">
            <a:off x="7036591" y="4750590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8" name="87 Triángulo isósceles"/>
          <p:cNvSpPr/>
          <p:nvPr/>
        </p:nvSpPr>
        <p:spPr>
          <a:xfrm rot="5400000" flipV="1">
            <a:off x="8143869" y="4714880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9" name="88 Triángulo isósceles"/>
          <p:cNvSpPr/>
          <p:nvPr/>
        </p:nvSpPr>
        <p:spPr>
          <a:xfrm rot="5400000" flipV="1">
            <a:off x="6393649" y="4750589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0" name="89 Triángulo isósceles"/>
          <p:cNvSpPr/>
          <p:nvPr/>
        </p:nvSpPr>
        <p:spPr>
          <a:xfrm rot="5400000" flipV="1">
            <a:off x="7500927" y="4714880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1" name="90 Triángulo isósceles"/>
          <p:cNvSpPr/>
          <p:nvPr/>
        </p:nvSpPr>
        <p:spPr>
          <a:xfrm rot="5400000" flipV="1">
            <a:off x="5679269" y="4750588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2" name="91 Triángulo isósceles"/>
          <p:cNvSpPr/>
          <p:nvPr/>
        </p:nvSpPr>
        <p:spPr>
          <a:xfrm rot="5400000" flipV="1">
            <a:off x="6786547" y="4714879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3" name="92 Triángulo isósceles"/>
          <p:cNvSpPr/>
          <p:nvPr/>
        </p:nvSpPr>
        <p:spPr>
          <a:xfrm rot="5400000" flipV="1">
            <a:off x="5036327" y="4750588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4" name="93 Triángulo isósceles"/>
          <p:cNvSpPr/>
          <p:nvPr/>
        </p:nvSpPr>
        <p:spPr>
          <a:xfrm rot="5400000" flipV="1">
            <a:off x="6143605" y="4714879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5" name="94 Triángulo isósceles"/>
          <p:cNvSpPr/>
          <p:nvPr/>
        </p:nvSpPr>
        <p:spPr>
          <a:xfrm rot="5400000" flipV="1">
            <a:off x="4393385" y="4750589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6" name="95 Triángulo isósceles"/>
          <p:cNvSpPr/>
          <p:nvPr/>
        </p:nvSpPr>
        <p:spPr>
          <a:xfrm rot="5400000" flipV="1">
            <a:off x="5500663" y="4714880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7" name="96 Triángulo isósceles"/>
          <p:cNvSpPr/>
          <p:nvPr/>
        </p:nvSpPr>
        <p:spPr>
          <a:xfrm rot="5400000" flipV="1">
            <a:off x="3750443" y="4750588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8" name="97 Triángulo isósceles"/>
          <p:cNvSpPr/>
          <p:nvPr/>
        </p:nvSpPr>
        <p:spPr>
          <a:xfrm rot="5400000" flipV="1">
            <a:off x="4857721" y="4714879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9" name="98 Triángulo isósceles"/>
          <p:cNvSpPr/>
          <p:nvPr/>
        </p:nvSpPr>
        <p:spPr>
          <a:xfrm rot="5400000" flipV="1">
            <a:off x="7036591" y="1250155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0" name="99 Triángulo isósceles"/>
          <p:cNvSpPr/>
          <p:nvPr/>
        </p:nvSpPr>
        <p:spPr>
          <a:xfrm rot="5400000" flipV="1">
            <a:off x="8143869" y="1214445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1" name="100 Triángulo isósceles"/>
          <p:cNvSpPr/>
          <p:nvPr/>
        </p:nvSpPr>
        <p:spPr>
          <a:xfrm rot="5400000" flipV="1">
            <a:off x="6393649" y="1250154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2" name="101 Triángulo isósceles"/>
          <p:cNvSpPr/>
          <p:nvPr/>
        </p:nvSpPr>
        <p:spPr>
          <a:xfrm rot="5400000" flipV="1">
            <a:off x="7500927" y="1214445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3" name="102 Triángulo isósceles"/>
          <p:cNvSpPr/>
          <p:nvPr/>
        </p:nvSpPr>
        <p:spPr>
          <a:xfrm rot="5400000" flipV="1">
            <a:off x="5679269" y="1250153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4" name="103 Triángulo isósceles"/>
          <p:cNvSpPr/>
          <p:nvPr/>
        </p:nvSpPr>
        <p:spPr>
          <a:xfrm rot="5400000" flipV="1">
            <a:off x="6786547" y="1214444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5" name="104 Triángulo isósceles"/>
          <p:cNvSpPr/>
          <p:nvPr/>
        </p:nvSpPr>
        <p:spPr>
          <a:xfrm rot="5400000" flipV="1">
            <a:off x="5036327" y="1250153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6" name="105 Triángulo isósceles"/>
          <p:cNvSpPr/>
          <p:nvPr/>
        </p:nvSpPr>
        <p:spPr>
          <a:xfrm rot="5400000" flipV="1">
            <a:off x="6143605" y="1214444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7" name="106 Triángulo isósceles"/>
          <p:cNvSpPr/>
          <p:nvPr/>
        </p:nvSpPr>
        <p:spPr>
          <a:xfrm rot="5400000" flipV="1">
            <a:off x="4393385" y="1250154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8" name="107 Triángulo isósceles"/>
          <p:cNvSpPr/>
          <p:nvPr/>
        </p:nvSpPr>
        <p:spPr>
          <a:xfrm rot="5400000" flipV="1">
            <a:off x="5500663" y="1214445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9" name="108 Triángulo isósceles"/>
          <p:cNvSpPr/>
          <p:nvPr/>
        </p:nvSpPr>
        <p:spPr>
          <a:xfrm rot="5400000" flipV="1">
            <a:off x="3750443" y="1250153"/>
            <a:ext cx="3357563" cy="857256"/>
          </a:xfrm>
          <a:prstGeom prst="triangl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" name="109 Triángulo isósceles"/>
          <p:cNvSpPr/>
          <p:nvPr/>
        </p:nvSpPr>
        <p:spPr>
          <a:xfrm rot="5400000" flipV="1">
            <a:off x="4857721" y="1214444"/>
            <a:ext cx="1143008" cy="857256"/>
          </a:xfrm>
          <a:prstGeom prst="triangle">
            <a:avLst/>
          </a:prstGeom>
          <a:solidFill>
            <a:srgbClr val="0000CC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9" dur="3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3000"/>
                            </p:stCondLst>
                            <p:childTnLst>
                              <p:par>
                                <p:cTn id="294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1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2" dur="3000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5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6" dur="30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9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0" dur="30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3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4" dur="30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7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8" dur="3000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1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2" dur="3000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5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6" dur="3000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9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0" dur="3000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3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4" dur="3000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7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8" dur="3000"/>
                                        <p:tgtEl>
                                          <p:spTgt spid="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1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2" dur="3000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5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6" dur="3000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9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0" dur="3000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3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4" dur="3000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7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8" dur="3000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1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2" dur="3000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5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6" dur="3000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9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0" dur="3000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3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4" dur="3000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7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8" dur="3000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1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2" dur="3000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5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6" dur="3000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9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0" dur="3000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3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4" dur="3000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9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  <p:bldP spid="93" grpId="0" animBg="1"/>
      <p:bldP spid="93" grpId="1" animBg="1"/>
      <p:bldP spid="94" grpId="0" animBg="1"/>
      <p:bldP spid="94" grpId="1" animBg="1"/>
      <p:bldP spid="95" grpId="0" animBg="1"/>
      <p:bldP spid="95" grpId="1" animBg="1"/>
      <p:bldP spid="96" grpId="0" animBg="1"/>
      <p:bldP spid="96" grpId="1" animBg="1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 animBg="1"/>
      <p:bldP spid="101" grpId="1" animBg="1"/>
      <p:bldP spid="102" grpId="0" animBg="1"/>
      <p:bldP spid="102" grpId="1" animBg="1"/>
      <p:bldP spid="103" grpId="0" animBg="1"/>
      <p:bldP spid="103" grpId="1" animBg="1"/>
      <p:bldP spid="104" grpId="0" animBg="1"/>
      <p:bldP spid="104" grpId="1" animBg="1"/>
      <p:bldP spid="105" grpId="0" animBg="1"/>
      <p:bldP spid="105" grpId="1" animBg="1"/>
      <p:bldP spid="106" grpId="0" animBg="1"/>
      <p:bldP spid="106" grpId="1" animBg="1"/>
      <p:bldP spid="107" grpId="0" animBg="1"/>
      <p:bldP spid="107" grpId="1" animBg="1"/>
      <p:bldP spid="108" grpId="0" animBg="1"/>
      <p:bldP spid="108" grpId="1" animBg="1"/>
      <p:bldP spid="109" grpId="0" animBg="1"/>
      <p:bldP spid="109" grpId="1" animBg="1"/>
      <p:bldP spid="110" grpId="0" animBg="1"/>
      <p:bldP spid="110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solidFill>
              <a:srgbClr val="751E0D"/>
            </a:solidFill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solidFill>
              <a:srgbClr val="751E0D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amondback-big-bend_65566_990x74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ln>
            <a:solidFill>
              <a:srgbClr val="751E0D"/>
            </a:solidFill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2214546" y="1500174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4" name="13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4572000" y="1714488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5" name="14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2714612" y="3643314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6" name="15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4643438" y="3429000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7" name="16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1571604" y="1000108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8" name="17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5286380" y="1071546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19" name="18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2071670" y="3857628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0" name="19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5500694" y="3857628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2" name="21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6072198" y="714356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4" name="23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6500826" y="4357694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5" name="24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928662" y="4500570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pic>
        <p:nvPicPr>
          <p:cNvPr id="26" name="25 Imagen" descr="diamondback-big-bend_65566_990x742.jpg"/>
          <p:cNvPicPr>
            <a:picLocks noChangeAspect="1"/>
          </p:cNvPicPr>
          <p:nvPr/>
        </p:nvPicPr>
        <p:blipFill>
          <a:blip r:embed="rId2"/>
          <a:srcRect l="9271" t="20665" r="67291" b="44926"/>
          <a:stretch>
            <a:fillRect/>
          </a:stretch>
        </p:blipFill>
        <p:spPr>
          <a:xfrm>
            <a:off x="928662" y="428604"/>
            <a:ext cx="2143140" cy="2071726"/>
          </a:xfrm>
          <a:prstGeom prst="donut">
            <a:avLst/>
          </a:prstGeom>
          <a:ln>
            <a:solidFill>
              <a:srgbClr val="751E0D"/>
            </a:solidFill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softEdge rad="3175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" y="0"/>
            <a:ext cx="9084854" cy="6858000"/>
          </a:xfrm>
          <a:prstGeom prst="rect">
            <a:avLst/>
          </a:prstGeom>
          <a:ln>
            <a:solidFill>
              <a:schemeClr val="tx1"/>
            </a:solidFill>
          </a:ln>
          <a:effectLst>
            <a:softEdge rad="31750"/>
          </a:effectLst>
        </p:spPr>
      </p:pic>
      <p:pic>
        <p:nvPicPr>
          <p:cNvPr id="5" name="4 Imagen" descr="e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132" y="362332"/>
            <a:ext cx="8131728" cy="6138502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softEdge rad="31750"/>
          </a:effectLst>
        </p:spPr>
      </p:pic>
      <p:pic>
        <p:nvPicPr>
          <p:cNvPr id="6" name="5 Imagen" descr="e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571480"/>
            <a:ext cx="7608846" cy="5635933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softEdge rad="31750"/>
          </a:effectLst>
        </p:spPr>
      </p:pic>
      <p:pic>
        <p:nvPicPr>
          <p:cNvPr id="7" name="6 Imagen" descr="e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538" y="857232"/>
            <a:ext cx="7072362" cy="5166755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softEdge rad="31750"/>
          </a:effectLst>
        </p:spPr>
      </p:pic>
      <p:pic>
        <p:nvPicPr>
          <p:cNvPr id="8" name="7 Imagen" descr="e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071546"/>
            <a:ext cx="6500858" cy="4704008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softEdge rad="31750"/>
          </a:effectLst>
        </p:spPr>
      </p:pic>
      <p:pic>
        <p:nvPicPr>
          <p:cNvPr id="9" name="8 Imagen" descr="e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42" y="1357298"/>
            <a:ext cx="5929354" cy="4071966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softEdge rad="31750"/>
          </a:effectLst>
        </p:spPr>
      </p:pic>
      <p:pic>
        <p:nvPicPr>
          <p:cNvPr id="10" name="9 Imagen" descr="efd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1643050"/>
            <a:ext cx="5429288" cy="3438548"/>
          </a:xfrm>
          <a:prstGeom prst="rect">
            <a:avLst/>
          </a:prstGeom>
          <a:ln>
            <a:solidFill>
              <a:schemeClr val="accent1">
                <a:lumMod val="50000"/>
              </a:schemeClr>
            </a:solidFill>
          </a:ln>
          <a:effectLst>
            <a:softEdge rad="31750"/>
          </a:effectLst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-21600000">
                                      <p:cBhvr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3" presetClass="exit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3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3" presetClass="exit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3" presetClass="exit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4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3" presetClass="exit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4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xit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in)">
                                      <p:cBhvr>
                                        <p:cTn id="5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lize_devushka_lico_vzglyad_volosy_12843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Medio marco"/>
          <p:cNvSpPr/>
          <p:nvPr/>
        </p:nvSpPr>
        <p:spPr>
          <a:xfrm>
            <a:off x="0" y="0"/>
            <a:ext cx="3122834" cy="3357562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>
            <a:off x="571472" y="571480"/>
            <a:ext cx="3122834" cy="2786082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>
            <a:off x="1214414" y="1214422"/>
            <a:ext cx="3000396" cy="3357562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5400000">
            <a:off x="5643566" y="142872"/>
            <a:ext cx="3643306" cy="3357562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400000">
            <a:off x="5322087" y="392897"/>
            <a:ext cx="3000396" cy="3357562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400000">
            <a:off x="5250649" y="607211"/>
            <a:ext cx="1928826" cy="3143248"/>
          </a:xfrm>
          <a:prstGeom prst="halfFrame">
            <a:avLst>
              <a:gd name="adj1" fmla="val 18238"/>
              <a:gd name="adj2" fmla="val 18238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16200000">
            <a:off x="-382698" y="3597392"/>
            <a:ext cx="3643306" cy="2877910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edio marco"/>
          <p:cNvSpPr/>
          <p:nvPr/>
        </p:nvSpPr>
        <p:spPr>
          <a:xfrm rot="16200000">
            <a:off x="581683" y="3347351"/>
            <a:ext cx="2857488" cy="2877910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edio marco"/>
          <p:cNvSpPr/>
          <p:nvPr/>
        </p:nvSpPr>
        <p:spPr>
          <a:xfrm rot="16200000">
            <a:off x="770494" y="2301284"/>
            <a:ext cx="3643306" cy="2755466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edio marco"/>
          <p:cNvSpPr/>
          <p:nvPr/>
        </p:nvSpPr>
        <p:spPr>
          <a:xfrm rot="10800000">
            <a:off x="5500694" y="3500438"/>
            <a:ext cx="3643306" cy="3357562"/>
          </a:xfrm>
          <a:prstGeom prst="halfFrame">
            <a:avLst>
              <a:gd name="adj1" fmla="val 12000"/>
              <a:gd name="adj2" fmla="val 12000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edio marco"/>
          <p:cNvSpPr/>
          <p:nvPr/>
        </p:nvSpPr>
        <p:spPr>
          <a:xfrm rot="10800000">
            <a:off x="4929190" y="3571876"/>
            <a:ext cx="3571900" cy="2643182"/>
          </a:xfrm>
          <a:prstGeom prst="halfFrame">
            <a:avLst>
              <a:gd name="adj1" fmla="val 11967"/>
              <a:gd name="adj2" fmla="val 11005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edio marco"/>
          <p:cNvSpPr/>
          <p:nvPr/>
        </p:nvSpPr>
        <p:spPr>
          <a:xfrm rot="10800000">
            <a:off x="4357686" y="2928934"/>
            <a:ext cx="3429024" cy="2571768"/>
          </a:xfrm>
          <a:prstGeom prst="halfFrame">
            <a:avLst>
              <a:gd name="adj1" fmla="val 14887"/>
              <a:gd name="adj2" fmla="val 11058"/>
            </a:avLst>
          </a:prstGeom>
          <a:solidFill>
            <a:schemeClr val="tx2">
              <a:lumMod val="5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d_wall_14707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9" name="8 Rombo"/>
          <p:cNvSpPr/>
          <p:nvPr/>
        </p:nvSpPr>
        <p:spPr>
          <a:xfrm>
            <a:off x="0" y="0"/>
            <a:ext cx="9144000" cy="6858000"/>
          </a:xfrm>
          <a:prstGeom prst="diamond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0" y="714356"/>
            <a:ext cx="9144000" cy="5429288"/>
          </a:xfrm>
          <a:prstGeom prst="diamond">
            <a:avLst/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0" y="714356"/>
            <a:ext cx="9144000" cy="5500726"/>
          </a:xfrm>
          <a:prstGeom prst="diamond">
            <a:avLst/>
          </a:prstGeom>
          <a:solidFill>
            <a:srgbClr val="EAC336">
              <a:alpha val="80000"/>
            </a:srgb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-p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0066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>
            <a:off x="0" y="0"/>
            <a:ext cx="135729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>
            <a:off x="928662" y="0"/>
            <a:ext cx="135729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1785950" y="0"/>
            <a:ext cx="135729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>
            <a:off x="2714612" y="0"/>
            <a:ext cx="135729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3571900" y="0"/>
            <a:ext cx="135729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>
            <a:off x="4500562" y="0"/>
            <a:ext cx="135729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5357850" y="0"/>
            <a:ext cx="135729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>
            <a:off x="6286512" y="0"/>
            <a:ext cx="135729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>
            <a:off x="7143768" y="0"/>
            <a:ext cx="135729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>
            <a:off x="8072430" y="0"/>
            <a:ext cx="107157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flipH="1">
            <a:off x="8000960" y="6000768"/>
            <a:ext cx="114304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flipH="1">
            <a:off x="7286644" y="6000768"/>
            <a:ext cx="114304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flipH="1">
            <a:off x="6500826" y="6000768"/>
            <a:ext cx="114304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flipH="1">
            <a:off x="5786510" y="6000768"/>
            <a:ext cx="114304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una"/>
          <p:cNvSpPr/>
          <p:nvPr/>
        </p:nvSpPr>
        <p:spPr>
          <a:xfrm flipH="1">
            <a:off x="5072066" y="6000768"/>
            <a:ext cx="114304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una"/>
          <p:cNvSpPr/>
          <p:nvPr/>
        </p:nvSpPr>
        <p:spPr>
          <a:xfrm flipH="1">
            <a:off x="4357750" y="6000768"/>
            <a:ext cx="114304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una"/>
          <p:cNvSpPr/>
          <p:nvPr/>
        </p:nvSpPr>
        <p:spPr>
          <a:xfrm flipH="1">
            <a:off x="3571932" y="6000768"/>
            <a:ext cx="114304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una"/>
          <p:cNvSpPr/>
          <p:nvPr/>
        </p:nvSpPr>
        <p:spPr>
          <a:xfrm flipH="1">
            <a:off x="2857616" y="6000768"/>
            <a:ext cx="114304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una"/>
          <p:cNvSpPr/>
          <p:nvPr/>
        </p:nvSpPr>
        <p:spPr>
          <a:xfrm flipH="1">
            <a:off x="2143108" y="6000768"/>
            <a:ext cx="114304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una"/>
          <p:cNvSpPr/>
          <p:nvPr/>
        </p:nvSpPr>
        <p:spPr>
          <a:xfrm flipH="1">
            <a:off x="1357290" y="6000768"/>
            <a:ext cx="1143040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Luna"/>
          <p:cNvSpPr/>
          <p:nvPr/>
        </p:nvSpPr>
        <p:spPr>
          <a:xfrm flipH="1">
            <a:off x="642974" y="6000768"/>
            <a:ext cx="1143040" cy="857232"/>
          </a:xfrm>
          <a:prstGeom prst="moon">
            <a:avLst/>
          </a:prstGeom>
          <a:solidFill>
            <a:srgbClr val="9966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Luna"/>
          <p:cNvSpPr/>
          <p:nvPr/>
        </p:nvSpPr>
        <p:spPr>
          <a:xfrm flipH="1">
            <a:off x="0" y="6000768"/>
            <a:ext cx="1071538" cy="857232"/>
          </a:xfrm>
          <a:prstGeom prst="moon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7" name="26 Imagen" descr="Imagen1.jpg-p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32"/>
            <a:ext cx="9144000" cy="5000660"/>
          </a:xfrm>
          <a:prstGeom prst="rect">
            <a:avLst/>
          </a:prstGeom>
        </p:spPr>
      </p:pic>
      <p:pic>
        <p:nvPicPr>
          <p:cNvPr id="28" name="27 Imagen" descr="Imagen1.jpg-pa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28670"/>
            <a:ext cx="9144000" cy="500066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3000"/>
                            </p:stCondLst>
                            <p:childTnLst>
                              <p:par>
                                <p:cTn id="156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NDIA-10232Dru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08345" cy="5643602"/>
          </a:xfrm>
          <a:prstGeom prst="rect">
            <a:avLst/>
          </a:prstGeom>
        </p:spPr>
      </p:pic>
      <p:sp>
        <p:nvSpPr>
          <p:cNvPr id="5" name="4 Triángulo rectángulo"/>
          <p:cNvSpPr/>
          <p:nvPr/>
        </p:nvSpPr>
        <p:spPr>
          <a:xfrm>
            <a:off x="0" y="0"/>
            <a:ext cx="9144000" cy="571480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rectángulo"/>
          <p:cNvSpPr/>
          <p:nvPr/>
        </p:nvSpPr>
        <p:spPr>
          <a:xfrm>
            <a:off x="0" y="6143644"/>
            <a:ext cx="9144000" cy="714356"/>
          </a:xfrm>
          <a:prstGeom prst="rtTriangle">
            <a:avLst/>
          </a:prstGeom>
          <a:solidFill>
            <a:srgbClr val="FF0000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42942"/>
          </a:xfrm>
          <a:prstGeom prst="rtTriangle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6215058"/>
            <a:ext cx="9144000" cy="642942"/>
          </a:xfrm>
          <a:prstGeom prst="rtTriangle">
            <a:avLst/>
          </a:prstGeom>
          <a:solidFill>
            <a:srgbClr val="0000CC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" name="12 Imagen" descr="INDIA-10232Dru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55" y="571480"/>
            <a:ext cx="9108345" cy="5572164"/>
          </a:xfrm>
          <a:prstGeom prst="rect">
            <a:avLst/>
          </a:prstGeom>
        </p:spPr>
      </p:pic>
      <p:pic>
        <p:nvPicPr>
          <p:cNvPr id="14" name="13 Imagen" descr="INDIA-10232Drum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08345" cy="564360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343" y="374437"/>
            <a:ext cx="8250060" cy="6163375"/>
          </a:xfrm>
          <a:prstGeom prst="rect">
            <a:avLst/>
          </a:prstGeom>
          <a:ln>
            <a:noFill/>
          </a:ln>
        </p:spPr>
      </p:pic>
      <p:pic>
        <p:nvPicPr>
          <p:cNvPr id="14" name="13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7" y="571483"/>
            <a:ext cx="7715304" cy="5715040"/>
          </a:xfrm>
          <a:prstGeom prst="rect">
            <a:avLst/>
          </a:prstGeom>
          <a:ln>
            <a:noFill/>
          </a:ln>
        </p:spPr>
      </p:pic>
      <p:pic>
        <p:nvPicPr>
          <p:cNvPr id="16" name="15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0099" y="857235"/>
            <a:ext cx="7171815" cy="5214974"/>
          </a:xfrm>
          <a:prstGeom prst="rect">
            <a:avLst/>
          </a:prstGeom>
          <a:ln>
            <a:noFill/>
          </a:ln>
        </p:spPr>
      </p:pic>
      <p:pic>
        <p:nvPicPr>
          <p:cNvPr id="17" name="16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89" y="1142987"/>
            <a:ext cx="6572296" cy="4724432"/>
          </a:xfrm>
          <a:prstGeom prst="rect">
            <a:avLst/>
          </a:prstGeom>
          <a:ln>
            <a:noFill/>
          </a:ln>
        </p:spPr>
      </p:pic>
      <p:pic>
        <p:nvPicPr>
          <p:cNvPr id="18" name="17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4479" y="1357301"/>
            <a:ext cx="5989268" cy="4305328"/>
          </a:xfrm>
          <a:prstGeom prst="rect">
            <a:avLst/>
          </a:prstGeom>
          <a:ln>
            <a:noFill/>
          </a:ln>
        </p:spPr>
      </p:pic>
      <p:pic>
        <p:nvPicPr>
          <p:cNvPr id="19" name="18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1669" y="1643053"/>
            <a:ext cx="5286412" cy="3743348"/>
          </a:xfrm>
          <a:prstGeom prst="rect">
            <a:avLst/>
          </a:prstGeom>
          <a:ln>
            <a:noFill/>
          </a:ln>
        </p:spPr>
      </p:pic>
      <p:pic>
        <p:nvPicPr>
          <p:cNvPr id="20" name="19 Imagen" descr="ITALY-10286_0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8859" y="1857367"/>
            <a:ext cx="4643470" cy="3286148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Rot by="-21600000">
                                      <p:cBhvr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5961" y="0"/>
            <a:ext cx="9144000" cy="6857999"/>
          </a:xfrm>
          <a:effectLst/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5961" y="0"/>
            <a:ext cx="9144000" cy="6858000"/>
          </a:xfrm>
          <a:solidFill>
            <a:schemeClr val="bg1"/>
          </a:solidFill>
          <a:effectLst/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ép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8039" cy="6858000"/>
          </a:xfrm>
          <a:prstGeom prst="rect">
            <a:avLst/>
          </a:prstGeom>
          <a:effectLst>
            <a:softEdge rad="3175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279759" y="0"/>
            <a:ext cx="285752" cy="6858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 rot="5400000">
            <a:off x="4464843" y="-3821925"/>
            <a:ext cx="214314" cy="9144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495129" y="0"/>
            <a:ext cx="285720" cy="6858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 rot="5400000">
            <a:off x="4429124" y="1643082"/>
            <a:ext cx="285752" cy="9144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636949" y="0"/>
            <a:ext cx="285752" cy="6858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 rot="5400000">
            <a:off x="4464843" y="-3536173"/>
            <a:ext cx="214314" cy="9144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8137939" y="0"/>
            <a:ext cx="285720" cy="6858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 rot="5400000">
            <a:off x="4429124" y="1285892"/>
            <a:ext cx="285752" cy="9144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 flipH="1">
            <a:off x="994139" y="0"/>
            <a:ext cx="285752" cy="6858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 rot="5400000">
            <a:off x="4464843" y="-3250421"/>
            <a:ext cx="214314" cy="9144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780749" y="0"/>
            <a:ext cx="285720" cy="6858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 rot="5400000">
            <a:off x="4429124" y="928702"/>
            <a:ext cx="285752" cy="9144000"/>
          </a:xfrm>
          <a:prstGeom prst="rect">
            <a:avLst/>
          </a:prstGeom>
          <a:solidFill>
            <a:srgbClr val="D60093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000"/>
                            </p:stCondLst>
                            <p:childTnLst>
                              <p:par>
                                <p:cTn id="126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lugares-econdidos-Cave Hotel in Cederberg Mountains, South Africa-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4643438" y="0"/>
            <a:ext cx="4500562" cy="5857892"/>
          </a:xfrm>
          <a:prstGeom prst="moon">
            <a:avLst>
              <a:gd name="adj" fmla="val 29550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Luna"/>
          <p:cNvSpPr/>
          <p:nvPr/>
        </p:nvSpPr>
        <p:spPr>
          <a:xfrm flipH="1">
            <a:off x="0" y="0"/>
            <a:ext cx="4643438" cy="5929330"/>
          </a:xfrm>
          <a:prstGeom prst="moon">
            <a:avLst>
              <a:gd name="adj" fmla="val 29550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Luna"/>
          <p:cNvSpPr/>
          <p:nvPr/>
        </p:nvSpPr>
        <p:spPr>
          <a:xfrm>
            <a:off x="6143636" y="500042"/>
            <a:ext cx="3000364" cy="4929222"/>
          </a:xfrm>
          <a:prstGeom prst="moon">
            <a:avLst>
              <a:gd name="adj" fmla="val 29550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Luna"/>
          <p:cNvSpPr/>
          <p:nvPr/>
        </p:nvSpPr>
        <p:spPr>
          <a:xfrm flipH="1">
            <a:off x="285720" y="571480"/>
            <a:ext cx="2786050" cy="4786346"/>
          </a:xfrm>
          <a:prstGeom prst="moon">
            <a:avLst>
              <a:gd name="adj" fmla="val 33005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Luna"/>
          <p:cNvSpPr/>
          <p:nvPr/>
        </p:nvSpPr>
        <p:spPr>
          <a:xfrm flipH="1">
            <a:off x="0" y="1214422"/>
            <a:ext cx="1928762" cy="3571900"/>
          </a:xfrm>
          <a:prstGeom prst="moon">
            <a:avLst>
              <a:gd name="adj" fmla="val 33005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Luna"/>
          <p:cNvSpPr/>
          <p:nvPr/>
        </p:nvSpPr>
        <p:spPr>
          <a:xfrm>
            <a:off x="7143768" y="857232"/>
            <a:ext cx="2000232" cy="4000528"/>
          </a:xfrm>
          <a:prstGeom prst="moon">
            <a:avLst>
              <a:gd name="adj" fmla="val 35565"/>
            </a:avLst>
          </a:prstGeom>
          <a:solidFill>
            <a:schemeClr val="accent6">
              <a:lumMod val="75000"/>
              <a:alpha val="8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sulma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422"/>
          </a:xfrm>
          <a:prstGeom prst="rect">
            <a:avLst/>
          </a:prstGeom>
        </p:spPr>
      </p:pic>
      <p:pic>
        <p:nvPicPr>
          <p:cNvPr id="10" name="9 Imagen" descr="musulman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044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yEgy (182)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0" y="3286124"/>
            <a:ext cx="9144000" cy="3571876"/>
          </a:xfrm>
          <a:prstGeom prst="triangle">
            <a:avLst/>
          </a:prstGeom>
          <a:gradFill>
            <a:gsLst>
              <a:gs pos="48000">
                <a:srgbClr val="9E2E51">
                  <a:alpha val="52549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 flipV="1">
            <a:off x="0" y="0"/>
            <a:ext cx="9144000" cy="3357562"/>
          </a:xfrm>
          <a:prstGeom prst="triangle">
            <a:avLst/>
          </a:prstGeom>
          <a:gradFill flip="none" rotWithShape="1">
            <a:gsLst>
              <a:gs pos="48000">
                <a:srgbClr val="D60093">
                  <a:alpha val="53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 rot="16200000" flipV="1">
            <a:off x="-1178719" y="1178719"/>
            <a:ext cx="6858000" cy="4500562"/>
          </a:xfrm>
          <a:prstGeom prst="triangle">
            <a:avLst>
              <a:gd name="adj" fmla="val 51053"/>
            </a:avLst>
          </a:prstGeom>
          <a:gradFill>
            <a:gsLst>
              <a:gs pos="48000">
                <a:srgbClr val="D60093">
                  <a:alpha val="53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 rot="16200000">
            <a:off x="3464719" y="1178719"/>
            <a:ext cx="6858000" cy="4500562"/>
          </a:xfrm>
          <a:prstGeom prst="triangle">
            <a:avLst>
              <a:gd name="adj" fmla="val 51053"/>
            </a:avLst>
          </a:prstGeom>
          <a:gradFill>
            <a:gsLst>
              <a:gs pos="48000">
                <a:srgbClr val="D60093">
                  <a:alpha val="53000"/>
                </a:srgbClr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5400000" scaled="1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7" presetClass="exit" presetSubtype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EPAL-100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9874"/>
            <a:ext cx="9144000" cy="6828125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Rectángulo"/>
          <p:cNvSpPr/>
          <p:nvPr/>
        </p:nvSpPr>
        <p:spPr>
          <a:xfrm>
            <a:off x="285720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85786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285852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1785918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285984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2786050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3286116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3786182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4214810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4714876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5214942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5715008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6215074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6715140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215206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8143868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8643934" y="0"/>
            <a:ext cx="500066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solidFill>
            <a:srgbClr val="CC0066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isajes-3.jpg`'¡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una"/>
          <p:cNvSpPr/>
          <p:nvPr/>
        </p:nvSpPr>
        <p:spPr>
          <a:xfrm>
            <a:off x="714348" y="714356"/>
            <a:ext cx="7786742" cy="5286412"/>
          </a:xfrm>
          <a:prstGeom prst="moon">
            <a:avLst>
              <a:gd name="adj" fmla="val 2894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1214414" y="714356"/>
            <a:ext cx="6786610" cy="5214974"/>
          </a:xfrm>
          <a:prstGeom prst="moon">
            <a:avLst>
              <a:gd name="adj" fmla="val 29737"/>
            </a:avLst>
          </a:prstGeom>
          <a:gradFill flip="none" rotWithShape="1">
            <a:gsLst>
              <a:gs pos="0">
                <a:srgbClr val="FF7C80">
                  <a:shade val="30000"/>
                  <a:satMod val="115000"/>
                </a:srgbClr>
              </a:gs>
              <a:gs pos="50000">
                <a:srgbClr val="FF7C80">
                  <a:shade val="67500"/>
                  <a:satMod val="115000"/>
                </a:srgbClr>
              </a:gs>
              <a:gs pos="100000">
                <a:srgbClr val="FF7C8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a_svidanie_romantika_poceluy_fontan_67540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orazón"/>
          <p:cNvSpPr/>
          <p:nvPr/>
        </p:nvSpPr>
        <p:spPr>
          <a:xfrm>
            <a:off x="1785886" y="0"/>
            <a:ext cx="7358114" cy="6858000"/>
          </a:xfrm>
          <a:prstGeom prst="hear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orazón"/>
          <p:cNvSpPr/>
          <p:nvPr/>
        </p:nvSpPr>
        <p:spPr>
          <a:xfrm>
            <a:off x="0" y="0"/>
            <a:ext cx="7358114" cy="6858000"/>
          </a:xfrm>
          <a:prstGeom prst="heart">
            <a:avLst/>
          </a:prstGeom>
          <a:gradFill flip="none" rotWithShape="1">
            <a:gsLst>
              <a:gs pos="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9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9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ito-triste-junto-a-flores-de-colores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2500298" cy="2500306"/>
          </a:xfrm>
          <a:prstGeom prst="donut">
            <a:avLst>
              <a:gd name="adj" fmla="val 127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85786" y="857232"/>
            <a:ext cx="2500298" cy="2419344"/>
          </a:xfrm>
          <a:prstGeom prst="donut">
            <a:avLst>
              <a:gd name="adj" fmla="val 1275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571604" y="1714488"/>
            <a:ext cx="2500298" cy="2419344"/>
          </a:xfrm>
          <a:prstGeom prst="donut">
            <a:avLst>
              <a:gd name="adj" fmla="val 12753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357422" y="2714620"/>
            <a:ext cx="2500298" cy="2500306"/>
          </a:xfrm>
          <a:prstGeom prst="donut">
            <a:avLst>
              <a:gd name="adj" fmla="val 127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3214678" y="3929066"/>
            <a:ext cx="2500298" cy="2419344"/>
          </a:xfrm>
          <a:prstGeom prst="donut">
            <a:avLst>
              <a:gd name="adj" fmla="val 1275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143372" y="2643182"/>
            <a:ext cx="2500298" cy="2500306"/>
          </a:xfrm>
          <a:prstGeom prst="donut">
            <a:avLst>
              <a:gd name="adj" fmla="val 127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5072066" y="1714488"/>
            <a:ext cx="2500298" cy="2419344"/>
          </a:xfrm>
          <a:prstGeom prst="donut">
            <a:avLst>
              <a:gd name="adj" fmla="val 12753"/>
            </a:avLst>
          </a:prstGeom>
          <a:solidFill>
            <a:srgbClr val="00B05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5715008" y="785794"/>
            <a:ext cx="2500298" cy="2419344"/>
          </a:xfrm>
          <a:prstGeom prst="donut">
            <a:avLst>
              <a:gd name="adj" fmla="val 12753"/>
            </a:avLst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6643702" y="0"/>
            <a:ext cx="2500298" cy="2500306"/>
          </a:xfrm>
          <a:prstGeom prst="donut">
            <a:avLst>
              <a:gd name="adj" fmla="val 12753"/>
            </a:avLst>
          </a:prstGeom>
          <a:solidFill>
            <a:srgbClr val="FFC0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000"/>
                            </p:stCondLst>
                            <p:childTnLst>
                              <p:par>
                                <p:cTn id="60" presetID="52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6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7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8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97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52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1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0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0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6" grpId="1" animBg="1"/>
      <p:bldP spid="6" grpId="2" animBg="1"/>
      <p:bldP spid="7" grpId="1" animBg="1"/>
      <p:bldP spid="7" grpId="2" animBg="1"/>
      <p:bldP spid="8" grpId="1" animBg="1"/>
      <p:bldP spid="8" grpId="2" animBg="1"/>
      <p:bldP spid="9" grpId="1" animBg="1"/>
      <p:bldP spid="9" grpId="2" animBg="1"/>
      <p:bldP spid="10" grpId="1" animBg="1"/>
      <p:bldP spid="10" grpId="2" animBg="1"/>
      <p:bldP spid="11" grpId="1" animBg="1"/>
      <p:bldP spid="11" grpId="2" animBg="1"/>
      <p:bldP spid="12" grpId="1" animBg="1"/>
      <p:bldP spid="12" grpId="2" animBg="1"/>
      <p:bldP spid="13" grpId="1" animBg="1"/>
      <p:bldP spid="13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AM9216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71480"/>
            <a:ext cx="9144000" cy="5759646"/>
          </a:xfrm>
          <a:prstGeom prst="rect">
            <a:avLst/>
          </a:prstGeom>
          <a:solidFill>
            <a:schemeClr val="accent1">
              <a:alpha val="80000"/>
            </a:schemeClr>
          </a:solidFill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Rectángulo"/>
          <p:cNvSpPr/>
          <p:nvPr/>
        </p:nvSpPr>
        <p:spPr>
          <a:xfrm>
            <a:off x="0" y="500042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142984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714488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285992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2857496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429000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000504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572008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0" y="5143512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5715016"/>
            <a:ext cx="9144000" cy="571504"/>
          </a:xfrm>
          <a:prstGeom prst="rect">
            <a:avLst/>
          </a:prstGeom>
          <a:solidFill>
            <a:schemeClr val="accent6">
              <a:lumMod val="50000"/>
              <a:alpha val="8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42910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1285884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1928794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2571768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214678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3857652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500562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143536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786446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6429420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7072330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7786710" y="0"/>
            <a:ext cx="71438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8501090" y="0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42910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1285884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1928794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2571768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3214678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3857652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Rectángulo"/>
          <p:cNvSpPr/>
          <p:nvPr/>
        </p:nvSpPr>
        <p:spPr>
          <a:xfrm>
            <a:off x="4500562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Rectángulo"/>
          <p:cNvSpPr/>
          <p:nvPr/>
        </p:nvSpPr>
        <p:spPr>
          <a:xfrm>
            <a:off x="5143536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5786446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6429420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7072330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7786710" y="6357958"/>
            <a:ext cx="71438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8501090" y="6357958"/>
            <a:ext cx="642910" cy="500042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9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2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5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9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9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4" presetClass="entr" presetSubtype="16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IMG03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29" name="28 Arco de bloque"/>
          <p:cNvSpPr/>
          <p:nvPr/>
        </p:nvSpPr>
        <p:spPr>
          <a:xfrm>
            <a:off x="3071802" y="1571612"/>
            <a:ext cx="3071802" cy="3429024"/>
          </a:xfrm>
          <a:prstGeom prst="blockArc">
            <a:avLst>
              <a:gd name="adj1" fmla="val 10721370"/>
              <a:gd name="adj2" fmla="val 21242190"/>
              <a:gd name="adj3" fmla="val 10438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rco de bloque"/>
          <p:cNvSpPr/>
          <p:nvPr/>
        </p:nvSpPr>
        <p:spPr>
          <a:xfrm rot="10800000">
            <a:off x="3071802" y="1643050"/>
            <a:ext cx="3071802" cy="3071834"/>
          </a:xfrm>
          <a:prstGeom prst="blockArc">
            <a:avLst>
              <a:gd name="adj1" fmla="val 10720129"/>
              <a:gd name="adj2" fmla="val 21349775"/>
              <a:gd name="adj3" fmla="val 10881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Arco de bloque"/>
          <p:cNvSpPr/>
          <p:nvPr/>
        </p:nvSpPr>
        <p:spPr>
          <a:xfrm>
            <a:off x="6072198" y="1571612"/>
            <a:ext cx="3071802" cy="3429024"/>
          </a:xfrm>
          <a:prstGeom prst="blockArc">
            <a:avLst>
              <a:gd name="adj1" fmla="val 10721370"/>
              <a:gd name="adj2" fmla="val 21242190"/>
              <a:gd name="adj3" fmla="val 10438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Arco de bloque"/>
          <p:cNvSpPr/>
          <p:nvPr/>
        </p:nvSpPr>
        <p:spPr>
          <a:xfrm rot="10800000">
            <a:off x="6072198" y="1643050"/>
            <a:ext cx="3071802" cy="3071834"/>
          </a:xfrm>
          <a:prstGeom prst="blockArc">
            <a:avLst>
              <a:gd name="adj1" fmla="val 10720129"/>
              <a:gd name="adj2" fmla="val 21349775"/>
              <a:gd name="adj3" fmla="val 10881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Arco de bloque"/>
          <p:cNvSpPr/>
          <p:nvPr/>
        </p:nvSpPr>
        <p:spPr>
          <a:xfrm>
            <a:off x="0" y="1571612"/>
            <a:ext cx="3071802" cy="3429024"/>
          </a:xfrm>
          <a:prstGeom prst="blockArc">
            <a:avLst>
              <a:gd name="adj1" fmla="val 10721370"/>
              <a:gd name="adj2" fmla="val 21242190"/>
              <a:gd name="adj3" fmla="val 10438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Arco de bloque"/>
          <p:cNvSpPr/>
          <p:nvPr/>
        </p:nvSpPr>
        <p:spPr>
          <a:xfrm rot="10800000">
            <a:off x="0" y="1643050"/>
            <a:ext cx="3071802" cy="3071834"/>
          </a:xfrm>
          <a:prstGeom prst="blockArc">
            <a:avLst>
              <a:gd name="adj1" fmla="val 10720129"/>
              <a:gd name="adj2" fmla="val 21349775"/>
              <a:gd name="adj3" fmla="val 10881"/>
            </a:avLst>
          </a:prstGeom>
          <a:solidFill>
            <a:srgbClr val="C00000"/>
          </a:solid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9" presetClass="exit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0" grpId="0" animBg="1"/>
      <p:bldP spid="30" grpId="1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8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can_20120727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Triángulo isósceles"/>
          <p:cNvSpPr/>
          <p:nvPr/>
        </p:nvSpPr>
        <p:spPr>
          <a:xfrm>
            <a:off x="500034" y="0"/>
            <a:ext cx="8358246" cy="6858000"/>
          </a:xfrm>
          <a:prstGeom prst="triangle">
            <a:avLst/>
          </a:prstGeom>
          <a:solidFill>
            <a:srgbClr val="0000CC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500034" y="1490650"/>
            <a:ext cx="8348722" cy="5367350"/>
          </a:xfrm>
          <a:prstGeom prst="triangle">
            <a:avLst/>
          </a:prstGeom>
          <a:solidFill>
            <a:schemeClr val="bg2">
              <a:lumMod val="60000"/>
              <a:lumOff val="4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500034" y="3286124"/>
            <a:ext cx="8643966" cy="3571876"/>
          </a:xfrm>
          <a:prstGeom prst="triangle">
            <a:avLst/>
          </a:prstGeom>
          <a:solidFill>
            <a:schemeClr val="bg2">
              <a:lumMod val="40000"/>
              <a:lumOff val="60000"/>
              <a:alpha val="70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eabournPride_J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956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2384766">
            <a:off x="6905091" y="888667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2384766">
            <a:off x="6151829" y="888667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384766">
            <a:off x="5223134" y="888666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384766">
            <a:off x="4580191" y="960105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2384766">
            <a:off x="3976133" y="960106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2384766">
            <a:off x="3365745" y="960105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2384766">
            <a:off x="2437051" y="960105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384766">
            <a:off x="1579796" y="960105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2384766">
            <a:off x="793978" y="1031543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2384766">
            <a:off x="-63277" y="1031543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2384766">
            <a:off x="6905091" y="3317559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384766">
            <a:off x="6151829" y="3317559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2384766">
            <a:off x="5223134" y="3317558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2384766">
            <a:off x="4580191" y="3388997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2384766">
            <a:off x="3976133" y="3388998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Lágrima"/>
          <p:cNvSpPr/>
          <p:nvPr/>
        </p:nvSpPr>
        <p:spPr>
          <a:xfrm rot="2384766">
            <a:off x="3365745" y="3388997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Lágrima"/>
          <p:cNvSpPr/>
          <p:nvPr/>
        </p:nvSpPr>
        <p:spPr>
          <a:xfrm rot="2384766">
            <a:off x="2437051" y="3388997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Lágrima"/>
          <p:cNvSpPr/>
          <p:nvPr/>
        </p:nvSpPr>
        <p:spPr>
          <a:xfrm rot="2384766">
            <a:off x="1579796" y="3388997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Lágrima"/>
          <p:cNvSpPr/>
          <p:nvPr/>
        </p:nvSpPr>
        <p:spPr>
          <a:xfrm rot="2384766">
            <a:off x="793978" y="3460435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Lágrima"/>
          <p:cNvSpPr/>
          <p:nvPr/>
        </p:nvSpPr>
        <p:spPr>
          <a:xfrm rot="2384766">
            <a:off x="-63277" y="3460435"/>
            <a:ext cx="1873526" cy="1820125"/>
          </a:xfrm>
          <a:prstGeom prst="teardrop">
            <a:avLst/>
          </a:prstGeom>
          <a:solidFill>
            <a:schemeClr val="accent6">
              <a:lumMod val="7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xit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J-MAHAL-a20538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602"/>
          </a:xfrm>
          <a:prstGeom prst="rect">
            <a:avLst/>
          </a:prstGeom>
        </p:spPr>
      </p:pic>
      <p:sp>
        <p:nvSpPr>
          <p:cNvPr id="5" name="4 Triángulo isósceles"/>
          <p:cNvSpPr/>
          <p:nvPr/>
        </p:nvSpPr>
        <p:spPr>
          <a:xfrm>
            <a:off x="0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Triángulo isósceles"/>
          <p:cNvSpPr/>
          <p:nvPr/>
        </p:nvSpPr>
        <p:spPr>
          <a:xfrm>
            <a:off x="928662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isósceles"/>
          <p:cNvSpPr/>
          <p:nvPr/>
        </p:nvSpPr>
        <p:spPr>
          <a:xfrm>
            <a:off x="1714480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2500298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isósceles"/>
          <p:cNvSpPr/>
          <p:nvPr/>
        </p:nvSpPr>
        <p:spPr>
          <a:xfrm>
            <a:off x="3214678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>
            <a:off x="4000480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>
            <a:off x="4786330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>
            <a:off x="5572116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isósceles"/>
          <p:cNvSpPr/>
          <p:nvPr/>
        </p:nvSpPr>
        <p:spPr>
          <a:xfrm>
            <a:off x="6572264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isósceles"/>
          <p:cNvSpPr/>
          <p:nvPr/>
        </p:nvSpPr>
        <p:spPr>
          <a:xfrm>
            <a:off x="7286644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isósceles"/>
          <p:cNvSpPr/>
          <p:nvPr/>
        </p:nvSpPr>
        <p:spPr>
          <a:xfrm>
            <a:off x="8143900" y="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iángulo isósceles"/>
          <p:cNvSpPr/>
          <p:nvPr/>
        </p:nvSpPr>
        <p:spPr>
          <a:xfrm>
            <a:off x="0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Triángulo isósceles"/>
          <p:cNvSpPr/>
          <p:nvPr/>
        </p:nvSpPr>
        <p:spPr>
          <a:xfrm>
            <a:off x="928662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Triángulo isósceles"/>
          <p:cNvSpPr/>
          <p:nvPr/>
        </p:nvSpPr>
        <p:spPr>
          <a:xfrm>
            <a:off x="1714480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isósceles"/>
          <p:cNvSpPr/>
          <p:nvPr/>
        </p:nvSpPr>
        <p:spPr>
          <a:xfrm>
            <a:off x="2500298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isósceles"/>
          <p:cNvSpPr/>
          <p:nvPr/>
        </p:nvSpPr>
        <p:spPr>
          <a:xfrm>
            <a:off x="3214678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isósceles"/>
          <p:cNvSpPr/>
          <p:nvPr/>
        </p:nvSpPr>
        <p:spPr>
          <a:xfrm>
            <a:off x="4000480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isósceles"/>
          <p:cNvSpPr/>
          <p:nvPr/>
        </p:nvSpPr>
        <p:spPr>
          <a:xfrm>
            <a:off x="4786330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isósceles"/>
          <p:cNvSpPr/>
          <p:nvPr/>
        </p:nvSpPr>
        <p:spPr>
          <a:xfrm>
            <a:off x="5572116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isósceles"/>
          <p:cNvSpPr/>
          <p:nvPr/>
        </p:nvSpPr>
        <p:spPr>
          <a:xfrm>
            <a:off x="6572264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isósceles"/>
          <p:cNvSpPr/>
          <p:nvPr/>
        </p:nvSpPr>
        <p:spPr>
          <a:xfrm>
            <a:off x="7286644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isósceles"/>
          <p:cNvSpPr/>
          <p:nvPr/>
        </p:nvSpPr>
        <p:spPr>
          <a:xfrm>
            <a:off x="8143900" y="6286520"/>
            <a:ext cx="1000100" cy="571480"/>
          </a:xfrm>
          <a:prstGeom prst="triangle">
            <a:avLst/>
          </a:prstGeom>
          <a:gradFill flip="none" rotWithShape="1">
            <a:gsLst>
              <a:gs pos="0">
                <a:srgbClr val="000000"/>
              </a:gs>
              <a:gs pos="20000">
                <a:srgbClr val="000040"/>
              </a:gs>
              <a:gs pos="50000">
                <a:srgbClr val="400040"/>
              </a:gs>
              <a:gs pos="75000">
                <a:srgbClr val="8F0040"/>
              </a:gs>
              <a:gs pos="89999">
                <a:srgbClr val="F27300"/>
              </a:gs>
              <a:gs pos="100000">
                <a:srgbClr val="FFBF00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8" name="27 Imagen" descr="TAJ-MAHAL-a2053887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643602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3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 (u2)_jp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2863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Anillo"/>
          <p:cNvSpPr/>
          <p:nvPr/>
        </p:nvSpPr>
        <p:spPr>
          <a:xfrm>
            <a:off x="0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14348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428760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143108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86082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500430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4214842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929190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572164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6286512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7000924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715272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8429652" y="0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0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714348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428760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143108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786082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3500430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4214842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Anillo"/>
          <p:cNvSpPr/>
          <p:nvPr/>
        </p:nvSpPr>
        <p:spPr>
          <a:xfrm>
            <a:off x="4929190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Anillo"/>
          <p:cNvSpPr/>
          <p:nvPr/>
        </p:nvSpPr>
        <p:spPr>
          <a:xfrm>
            <a:off x="5572164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Anillo"/>
          <p:cNvSpPr/>
          <p:nvPr/>
        </p:nvSpPr>
        <p:spPr>
          <a:xfrm>
            <a:off x="6286512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Anillo"/>
          <p:cNvSpPr/>
          <p:nvPr/>
        </p:nvSpPr>
        <p:spPr>
          <a:xfrm>
            <a:off x="7000924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Anillo"/>
          <p:cNvSpPr/>
          <p:nvPr/>
        </p:nvSpPr>
        <p:spPr>
          <a:xfrm>
            <a:off x="7715272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Anillo"/>
          <p:cNvSpPr/>
          <p:nvPr/>
        </p:nvSpPr>
        <p:spPr>
          <a:xfrm>
            <a:off x="8429652" y="6143644"/>
            <a:ext cx="714348" cy="714356"/>
          </a:xfrm>
          <a:prstGeom prst="donut">
            <a:avLst/>
          </a:prstGeom>
          <a:solidFill>
            <a:srgbClr val="FF9900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31" name="30 Imagen" descr="www_bancodeimagenesgratuitas_com (u2)_jp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28639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8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0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e-Letter-La-carta-a262015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4" name="13 Rectángulo"/>
          <p:cNvSpPr/>
          <p:nvPr/>
        </p:nvSpPr>
        <p:spPr>
          <a:xfrm>
            <a:off x="285720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785786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1285852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1785918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285984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786050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3286116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3786182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4214810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4714876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0" y="0"/>
            <a:ext cx="357158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929322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6429388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6929454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429520" y="0"/>
            <a:ext cx="571504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8001024" y="0"/>
            <a:ext cx="642942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8643934" y="0"/>
            <a:ext cx="500066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5143536" y="0"/>
            <a:ext cx="357158" cy="68580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CA70L5A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87586"/>
            <a:ext cx="9144000" cy="5482828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0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642910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1214446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1857356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428892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3071802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>
            <a:off x="3643338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>
            <a:off x="4286248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>
            <a:off x="4857752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>
            <a:off x="5500662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>
            <a:off x="6072198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>
            <a:off x="6715108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ombo"/>
          <p:cNvSpPr/>
          <p:nvPr/>
        </p:nvSpPr>
        <p:spPr>
          <a:xfrm>
            <a:off x="7286644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7929554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8501090" y="0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ombo"/>
          <p:cNvSpPr/>
          <p:nvPr/>
        </p:nvSpPr>
        <p:spPr>
          <a:xfrm>
            <a:off x="0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ombo"/>
          <p:cNvSpPr/>
          <p:nvPr/>
        </p:nvSpPr>
        <p:spPr>
          <a:xfrm>
            <a:off x="642910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ombo"/>
          <p:cNvSpPr/>
          <p:nvPr/>
        </p:nvSpPr>
        <p:spPr>
          <a:xfrm>
            <a:off x="1214446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ombo"/>
          <p:cNvSpPr/>
          <p:nvPr/>
        </p:nvSpPr>
        <p:spPr>
          <a:xfrm>
            <a:off x="1857356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ombo"/>
          <p:cNvSpPr/>
          <p:nvPr/>
        </p:nvSpPr>
        <p:spPr>
          <a:xfrm>
            <a:off x="2428892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ombo"/>
          <p:cNvSpPr/>
          <p:nvPr/>
        </p:nvSpPr>
        <p:spPr>
          <a:xfrm>
            <a:off x="3071802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ombo"/>
          <p:cNvSpPr/>
          <p:nvPr/>
        </p:nvSpPr>
        <p:spPr>
          <a:xfrm>
            <a:off x="3643338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ombo"/>
          <p:cNvSpPr/>
          <p:nvPr/>
        </p:nvSpPr>
        <p:spPr>
          <a:xfrm>
            <a:off x="4286248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ombo"/>
          <p:cNvSpPr/>
          <p:nvPr/>
        </p:nvSpPr>
        <p:spPr>
          <a:xfrm>
            <a:off x="4857752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ombo"/>
          <p:cNvSpPr/>
          <p:nvPr/>
        </p:nvSpPr>
        <p:spPr>
          <a:xfrm>
            <a:off x="5500662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ombo"/>
          <p:cNvSpPr/>
          <p:nvPr/>
        </p:nvSpPr>
        <p:spPr>
          <a:xfrm>
            <a:off x="6072198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ombo"/>
          <p:cNvSpPr/>
          <p:nvPr/>
        </p:nvSpPr>
        <p:spPr>
          <a:xfrm>
            <a:off x="6715108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ombo"/>
          <p:cNvSpPr/>
          <p:nvPr/>
        </p:nvSpPr>
        <p:spPr>
          <a:xfrm>
            <a:off x="7286644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ombo"/>
          <p:cNvSpPr/>
          <p:nvPr/>
        </p:nvSpPr>
        <p:spPr>
          <a:xfrm>
            <a:off x="7929554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ombo"/>
          <p:cNvSpPr/>
          <p:nvPr/>
        </p:nvSpPr>
        <p:spPr>
          <a:xfrm>
            <a:off x="8501090" y="6143644"/>
            <a:ext cx="642910" cy="714356"/>
          </a:xfrm>
          <a:prstGeom prst="diamond">
            <a:avLst/>
          </a:prstGeom>
          <a:solidFill>
            <a:srgbClr val="FF9900"/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33350" h="127000"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6" name="35 Imagen" descr="viewerCA70L5AN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82828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effectLst>
            <a:reflection blurRad="6350" stA="50000" endA="300" endPos="55500" dist="50800" dir="5400000" sy="-100000" algn="bl" rotWithShape="0"/>
          </a:effectLst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TNAM-10042 - copia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Anillo"/>
          <p:cNvSpPr/>
          <p:nvPr/>
        </p:nvSpPr>
        <p:spPr>
          <a:xfrm rot="16200000">
            <a:off x="-2678917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 rot="16200000">
            <a:off x="-2036007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 rot="16200000">
            <a:off x="-1178719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 rot="16200000">
            <a:off x="-535809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 rot="16200000">
            <a:off x="392885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 rot="16200000">
            <a:off x="1035795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 rot="16200000">
            <a:off x="1893083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 rot="16200000">
            <a:off x="2535993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 rot="16200000">
            <a:off x="3464719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 rot="16200000">
            <a:off x="4322007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 rot="16200000">
            <a:off x="4964917" y="2678917"/>
            <a:ext cx="6858000" cy="1500166"/>
          </a:xfrm>
          <a:prstGeom prst="donut">
            <a:avLst>
              <a:gd name="adj" fmla="val 23901"/>
            </a:avLst>
          </a:prstGeom>
          <a:solidFill>
            <a:schemeClr val="tx1">
              <a:lumMod val="85000"/>
            </a:schemeClr>
          </a:soli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ww_bancodeimagenesgratuitas_com (u5)_jpe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Lágrima"/>
          <p:cNvSpPr/>
          <p:nvPr/>
        </p:nvSpPr>
        <p:spPr>
          <a:xfrm rot="7838950" flipH="1">
            <a:off x="6566560" y="2934253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7650854" flipH="1">
            <a:off x="5238521" y="2930714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7818712" flipH="1">
            <a:off x="3882364" y="2934253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7794576" flipH="1">
            <a:off x="2449623" y="2998530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7794576" flipH="1">
            <a:off x="1235178" y="2998531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7794576" flipH="1">
            <a:off x="20732" y="3069967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7978914" flipH="1">
            <a:off x="6566560" y="433948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7892481" flipH="1">
            <a:off x="5167083" y="430408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7761588" flipH="1">
            <a:off x="3953802" y="505384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07810" flipH="1">
            <a:off x="2454180" y="433101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7981039" flipH="1">
            <a:off x="1239481" y="432627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7794576" flipH="1">
            <a:off x="-50707" y="426786"/>
            <a:ext cx="2124068" cy="2164238"/>
          </a:xfrm>
          <a:prstGeom prst="teardrop">
            <a:avLst/>
          </a:prstGeom>
          <a:gradFill flip="none" rotWithShape="1">
            <a:gsLst>
              <a:gs pos="48000">
                <a:srgbClr val="C00000">
                  <a:shade val="30000"/>
                  <a:satMod val="115000"/>
                </a:srgbClr>
              </a:gs>
              <a:gs pos="50000">
                <a:srgbClr val="C00000">
                  <a:shade val="67500"/>
                  <a:satMod val="115000"/>
                </a:srgbClr>
              </a:gs>
              <a:gs pos="100000">
                <a:srgbClr val="C00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20000" contrast="40000"/>
          </a:blip>
          <a:srcRect/>
          <a:stretch>
            <a:fillRect/>
          </a:stretch>
        </p:blipFill>
        <p:spPr bwMode="auto">
          <a:xfrm>
            <a:off x="1928794" y="5786454"/>
            <a:ext cx="5572164" cy="7048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000"/>
                            </p:stCondLst>
                            <p:childTnLst>
                              <p:par>
                                <p:cTn id="54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SELECCION DE FOTO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--SELECCION DE FOTOS--</Template>
  <TotalTime>0</TotalTime>
  <Words>57</Words>
  <Application>Microsoft Office PowerPoint</Application>
  <PresentationFormat>Presentación en pantalla (4:3)</PresentationFormat>
  <Paragraphs>18</Paragraphs>
  <Slides>49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1" baseType="lpstr">
      <vt:lpstr>--SELECCION DE FOTOS--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</cp:revision>
  <dcterms:created xsi:type="dcterms:W3CDTF">2013-07-05T17:43:17Z</dcterms:created>
  <dcterms:modified xsi:type="dcterms:W3CDTF">2013-07-05T20:58:35Z</dcterms:modified>
</cp:coreProperties>
</file>