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92" r:id="rId4"/>
    <p:sldId id="291" r:id="rId5"/>
    <p:sldId id="290" r:id="rId6"/>
    <p:sldId id="296" r:id="rId7"/>
    <p:sldId id="295" r:id="rId8"/>
    <p:sldId id="294" r:id="rId9"/>
    <p:sldId id="289" r:id="rId10"/>
    <p:sldId id="288" r:id="rId11"/>
    <p:sldId id="287" r:id="rId12"/>
    <p:sldId id="286" r:id="rId13"/>
    <p:sldId id="285" r:id="rId14"/>
    <p:sldId id="284" r:id="rId15"/>
    <p:sldId id="283" r:id="rId16"/>
    <p:sldId id="282" r:id="rId17"/>
    <p:sldId id="281" r:id="rId18"/>
    <p:sldId id="280" r:id="rId19"/>
    <p:sldId id="279" r:id="rId20"/>
    <p:sldId id="278" r:id="rId21"/>
    <p:sldId id="277" r:id="rId22"/>
    <p:sldId id="275" r:id="rId23"/>
    <p:sldId id="274" r:id="rId24"/>
    <p:sldId id="302" r:id="rId25"/>
    <p:sldId id="273" r:id="rId26"/>
    <p:sldId id="272" r:id="rId27"/>
    <p:sldId id="271" r:id="rId28"/>
    <p:sldId id="270" r:id="rId29"/>
    <p:sldId id="269" r:id="rId30"/>
    <p:sldId id="268" r:id="rId31"/>
    <p:sldId id="267" r:id="rId32"/>
    <p:sldId id="265" r:id="rId33"/>
    <p:sldId id="264" r:id="rId34"/>
    <p:sldId id="263" r:id="rId35"/>
    <p:sldId id="262" r:id="rId36"/>
    <p:sldId id="303" r:id="rId37"/>
    <p:sldId id="300" r:id="rId38"/>
    <p:sldId id="261" r:id="rId39"/>
    <p:sldId id="260" r:id="rId40"/>
    <p:sldId id="259" r:id="rId41"/>
    <p:sldId id="258" r:id="rId42"/>
    <p:sldId id="299" r:id="rId43"/>
    <p:sldId id="298" r:id="rId44"/>
    <p:sldId id="304" r:id="rId45"/>
    <p:sldId id="311" r:id="rId46"/>
    <p:sldId id="310" r:id="rId47"/>
    <p:sldId id="309" r:id="rId48"/>
    <p:sldId id="308" r:id="rId49"/>
    <p:sldId id="307" r:id="rId50"/>
    <p:sldId id="306" r:id="rId51"/>
    <p:sldId id="305" r:id="rId52"/>
    <p:sldId id="301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ZkMdei/4itIJV9vzSJnVQ==" hashData="izdx8AwWGnTY0ESSr7Zf5GPQz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E9750-7C07-4712-B384-572E727271B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B13DC-B526-427D-B9CA-C871E80C3241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69D2E-3894-4988-B178-27CFA1A793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0145BD5-FA7E-4065-AB60-B8CB13BB852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2.png"/><Relationship Id="rId7" Type="http://schemas.openxmlformats.org/officeDocument/2006/relationships/image" Target="../media/image8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smiliz.fr/glitters/img.php?f=ARIBLK&amp;t=50&amp;txt=SALON+DEL+&amp;a=1&amp;chx=3eb816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060848"/>
            <a:ext cx="4114800" cy="600075"/>
          </a:xfrm>
          <a:prstGeom prst="rect">
            <a:avLst/>
          </a:prstGeom>
          <a:noFill/>
        </p:spPr>
      </p:pic>
      <p:pic>
        <p:nvPicPr>
          <p:cNvPr id="4100" name="Picture 4" descr="http://www.smiliz.fr/glitters/img.php?f=ARIBLK&amp;t=50&amp;txt=AUTOMOVIL+EN+&amp;a=1&amp;chx=3eb816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140968"/>
            <a:ext cx="5514975" cy="600075"/>
          </a:xfrm>
          <a:prstGeom prst="rect">
            <a:avLst/>
          </a:prstGeom>
          <a:noFill/>
        </p:spPr>
      </p:pic>
      <p:pic>
        <p:nvPicPr>
          <p:cNvPr id="4104" name="Picture 8" descr="http://www.smiliz.fr/glitters/img.php?f=ARIBLK&amp;t=50&amp;txt=GINEBRA+2013&amp;a=1&amp;chx=e332e39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4365104"/>
            <a:ext cx="5238750" cy="600075"/>
          </a:xfrm>
          <a:prstGeom prst="rect">
            <a:avLst/>
          </a:prstGeom>
          <a:noFill/>
        </p:spPr>
      </p:pic>
      <p:pic>
        <p:nvPicPr>
          <p:cNvPr id="4108" name="Picture 12" descr="http://www.smiliz.fr/glitters/img.php?f=ARIBLK&amp;t=30&amp;txt=Automatico&amp;a=1&amp;chx=2742f8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5301208"/>
            <a:ext cx="2524125" cy="400050"/>
          </a:xfrm>
          <a:prstGeom prst="rect">
            <a:avLst/>
          </a:prstGeom>
          <a:noFill/>
        </p:spPr>
      </p:pic>
      <p:pic>
        <p:nvPicPr>
          <p:cNvPr id="4109" name="Picture 13" descr="C:\Users\Usuario\Desktop\descargas\ZNECESARIO PARA PPS\bb994251[1] (2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5085184"/>
            <a:ext cx="1475656" cy="1054040"/>
          </a:xfrm>
          <a:prstGeom prst="rect">
            <a:avLst/>
          </a:prstGeom>
          <a:noFill/>
        </p:spPr>
      </p:pic>
      <p:pic>
        <p:nvPicPr>
          <p:cNvPr id="4110" name="Picture 14" descr="C:\Users\Usuario\Desktop\descargas\BARRAS PNG\GIF\pic[5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10" name="Picture 14" descr="C:\Users\Usuario\Desktop\descargas\BARRAS PNG\GIF\pic[5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4111" name="Picture 15" descr="C:\Users\Usuario\Desktop\descargas\BARRAS PNG\GIF\pic[5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-3303240" y="3292894"/>
            <a:ext cx="6858000" cy="272212"/>
          </a:xfrm>
          <a:prstGeom prst="rect">
            <a:avLst/>
          </a:prstGeom>
          <a:noFill/>
        </p:spPr>
      </p:pic>
      <p:pic>
        <p:nvPicPr>
          <p:cNvPr id="12" name="Picture 15" descr="C:\Users\Usuario\Desktop\descargas\BARRAS PNG\GIF\pic[5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5578894" y="3292894"/>
            <a:ext cx="6858000" cy="272212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NECESARIO PARA PPS\cooltext1396632035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3728" y="620688"/>
            <a:ext cx="4724400" cy="6858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333 Nina Salero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http://www.smiliz.fr/glitters/img.php?f=ARIBLK&amp;t=30&amp;txt=Toyota+i-ROAD+(el%E9ctrico)&amp;a=1&amp;chx=245d52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6093296"/>
            <a:ext cx="53721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http://www.smiliz.fr/glitters/img.php?f=ARIBLK&amp;t=30&amp;txt=Honda+civic+Tourer&amp;a=1&amp;chx=3e2790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20688"/>
            <a:ext cx="404812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7171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3" name="Picture 5" descr="http://www.smiliz.fr/glitters/img.php?f=ARIBLK&amp;t=30&amp;txt=Honda+civic+Tourer&amp;a=1&amp;chx=3e2790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6021288"/>
            <a:ext cx="404812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http://www.smiliz.fr/glitters/img.php?f=ARIBLK&amp;t=30&amp;txt=Range+Rover++rosa+&amp;a=1&amp;chx=3e2790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877272"/>
            <a:ext cx="3876675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http://www.smiliz.fr/glitters/img.php?f=ARIBLK&amp;t=30&amp;txt=Range+Rover++rosa+&amp;a=1&amp;chx=3e2790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6021288"/>
            <a:ext cx="3876675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://www.smiliz.fr/glitters/img.php?f=ARIBLK&amp;t=30&amp;txt=Rolls-Royce+Wraith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805264"/>
            <a:ext cx="40005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http://www.smiliz.fr/glitters/img.php?f=ARIBLK&amp;t=30&amp;txt=Rolls-Royce+Wraith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04664"/>
            <a:ext cx="40005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http://www.smiliz.fr/glitters/img.php?f=ARIBLK&amp;t=30&amp;txt=Rolls-Royce+Wraith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32656"/>
            <a:ext cx="40005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http://www.smiliz.fr/glitters/img.php?f=ARIBLK&amp;t=30&amp;txt=Rolls-Royce+Wraith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021288"/>
            <a:ext cx="40005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http://www.smiliz.fr/glitters/img.php?f=ARIBLK&amp;t=30&amp;txt=Volkswagen+XL1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764704"/>
            <a:ext cx="352425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http://www.smiliz.fr/glitters/img.php?f=ARIBLK&amp;t=30&amp;txt=Volkswagen+XL1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764704"/>
            <a:ext cx="352425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http://www.smiliz.fr/glitters/img.php?f=ARIBLK&amp;t=30&amp;txt=Volkswagen+XL1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877272"/>
            <a:ext cx="352425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http://www.smiliz.fr/glitters/img.php?f=ARIBLK&amp;t=20&amp;txt=Bentley+Continental+Flying+Spur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32656"/>
            <a:ext cx="3609975" cy="361950"/>
          </a:xfrm>
          <a:prstGeom prst="rect">
            <a:avLst/>
          </a:prstGeom>
          <a:noFill/>
        </p:spPr>
      </p:pic>
      <p:pic>
        <p:nvPicPr>
          <p:cNvPr id="15364" name="Picture 4" descr="http://www.smiliz.fr/glitters/img.php?f=ARIBLK&amp;t=20&amp;txt=+Spur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32656"/>
            <a:ext cx="8001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[3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Bentley+Continental+Flying+Spur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32656"/>
            <a:ext cx="3609975" cy="361950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+Spur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32656"/>
            <a:ext cx="8001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Bentley+Continental+Flying+Spur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260648"/>
            <a:ext cx="3609975" cy="361950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+Spur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260648"/>
            <a:ext cx="8001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48464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http://www.smiliz.fr/glitters/img.php?f=ARIBLK&amp;t=20&amp;txt=Camioneta+Mitsubishi+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692696"/>
            <a:ext cx="3114675" cy="314325"/>
          </a:xfrm>
          <a:prstGeom prst="rect">
            <a:avLst/>
          </a:prstGeom>
          <a:noFill/>
        </p:spPr>
      </p:pic>
      <p:pic>
        <p:nvPicPr>
          <p:cNvPr id="18436" name="Picture 4" descr="http://www.smiliz.fr/glitters/img.php?f=ARIBLK&amp;t=20&amp;txt=Concept+GR-HEV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692696"/>
            <a:ext cx="24574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Camioneta+Mitsubishi+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692696"/>
            <a:ext cx="3114675" cy="314325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Concept+GR-HEV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692696"/>
            <a:ext cx="24574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Camioneta+Mitsubishi+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6093296"/>
            <a:ext cx="3114675" cy="314325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Concept+GR-HEV&amp;a=1&amp;chx=39f9de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6093296"/>
            <a:ext cx="24574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2" name="Picture 4" descr="http://www.smiliz.fr/glitters/img.php?f=ARIBLK&amp;t=20&amp;txt=McLaren+P1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988840"/>
            <a:ext cx="171450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http://www.smiliz.fr/glitters/img.php?f=ARIBLK&amp;t=20&amp;txt=McLaren+P1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620688"/>
            <a:ext cx="171450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www.smiliz.fr/glitters/img.php?f=ARIBLK&amp;t=20&amp;txt=McLaren+P1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797152"/>
            <a:ext cx="171450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http://www.smiliz.fr/glitters/img.php?f=ARIBLK&amp;t=20&amp;txt=Crossover+Concept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6237312"/>
            <a:ext cx="2743200" cy="361950"/>
          </a:xfrm>
          <a:prstGeom prst="rect">
            <a:avLst/>
          </a:prstGeom>
          <a:noFill/>
        </p:spPr>
      </p:pic>
      <p:pic>
        <p:nvPicPr>
          <p:cNvPr id="24580" name="Picture 4" descr="http://www.smiliz.fr/glitters/img.php?f=ARIBLK&amp;t=20&amp;txt=Subaru+Viziv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6237312"/>
            <a:ext cx="188595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Crossover+Concept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165304"/>
            <a:ext cx="2743200" cy="361950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Subaru+Viziv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6165304"/>
            <a:ext cx="188595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Crossover+Concept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6093296"/>
            <a:ext cx="2743200" cy="361950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Subaru+Viziv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6093296"/>
            <a:ext cx="188595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http://www.smiliz.fr/glitters/img.php?f=ARIBLK&amp;t=20&amp;txt=Ferrari+&amp;a=1&amp;chx=066c4c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5445224"/>
            <a:ext cx="103822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http://www.smiliz.fr/glitters/img.php?f=ARIBLK&amp;t=20&amp;txt=Ferrari+&amp;a=1&amp;chx=066c4c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5733256"/>
            <a:ext cx="103822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8" name="Picture 2" descr="http://www.smiliz.fr/glitters/img.php?f=ARIBLK&amp;t=20&amp;txt=Ferrari+&amp;a=1&amp;chx=066c4c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517232"/>
            <a:ext cx="103822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2" name="Picture 2" descr="http://www.smiliz.fr/glitters/img.php?f=ARIBLK&amp;t=20&amp;txt=Ferrari+&amp;a=1&amp;chx=066c4c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5733256"/>
            <a:ext cx="103822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http://www.smiliz.fr/glitters/img.php?f=ARIBLK&amp;t=20&amp;txt=Lamborghini+Venen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6165304"/>
            <a:ext cx="29527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4" name="Picture 2" descr="http://www.smiliz.fr/glitters/img.php?f=ARIBLK&amp;t=20&amp;txt=Lamborghini+Venen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5949280"/>
            <a:ext cx="29527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8" name="Picture 2" descr="http://www.smiliz.fr/glitters/img.php?f=ARIBLK&amp;t=20&amp;txt=Lamborghini+Venen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6093296"/>
            <a:ext cx="29527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2" name="Picture 2" descr="http://www.smiliz.fr/glitters/img.php?f=ARIBLK&amp;t=20&amp;txt=Lamborghini+Venen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6021288"/>
            <a:ext cx="29527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1[3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2466" name="Picture 2" descr="http://www.smiliz.fr/glitters/img.php?f=ARIBLK&amp;t=20&amp;txt=Lamborghini+Venen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32656"/>
            <a:ext cx="29527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che Future Toyota Fun-Vii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8370" name="Picture 2" descr="http://www.smiliz.fr/glitters/img.php?f=ARIBLK&amp;t=20&amp;txt=Coche+Future+Toyota+Fun-Vii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20688"/>
            <a:ext cx="38766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6" name="Picture 2" descr="http://www.smiliz.fr/glitters/img.php?f=ARIBLK&amp;t=20&amp;txt=Coche+Future+Toyota+Fun-Vii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20688"/>
            <a:ext cx="38766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2" name="Picture 4" descr="http://www.smiliz.fr/glitters/img.php?f=ARIBLK&amp;t=20&amp;txt=Coche+Future+Toyota+Fun-Vii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980728"/>
            <a:ext cx="38766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4" name="Picture 2" descr="http://www.smiliz.fr/glitters/img.php?f=ARIBLK&amp;t=20&amp;txt=Coche+Future+Toyota+Fun-Vii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76672"/>
            <a:ext cx="38766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38" name="Picture 2" descr="http://www.smiliz.fr/glitters/img.php?f=ARIBLK&amp;t=20&amp;txt=Concept+car+Suzuki+Q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48680"/>
            <a:ext cx="31051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4" name="Picture 2" descr="http://www.smiliz.fr/glitters/img.php?f=ARIBLK&amp;t=20&amp;txt=Concept+car+Suzuki+Q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620688"/>
            <a:ext cx="31051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20" name="Picture 4" descr="http://www.smiliz.fr/glitters/img.php?f=ARIBLK&amp;t=20&amp;txt=Concept+car+Suzuki+Q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877272"/>
            <a:ext cx="31051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http://www.smiliz.fr/glitters/img.php?f=ARIBLK&amp;t=20&amp;txt=H%EDbrido+Honda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196752"/>
            <a:ext cx="2085975" cy="314325"/>
          </a:xfrm>
          <a:prstGeom prst="rect">
            <a:avLst/>
          </a:prstGeom>
          <a:noFill/>
        </p:spPr>
      </p:pic>
      <p:pic>
        <p:nvPicPr>
          <p:cNvPr id="8197" name="Picture 5" descr="http://www.smiliz.fr/glitters/img.php?f=ARIBLK&amp;t=20&amp;txt=AC-X+Concept%5Bbr%5D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1196752"/>
            <a:ext cx="20478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http://www.smiliz.fr/glitters/img.php?f=ARIBLK&amp;t=20&amp;txt=AC-X+Concept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6021288"/>
            <a:ext cx="2047875" cy="361950"/>
          </a:xfrm>
          <a:prstGeom prst="rect">
            <a:avLst/>
          </a:prstGeom>
          <a:noFill/>
        </p:spPr>
      </p:pic>
      <p:pic>
        <p:nvPicPr>
          <p:cNvPr id="1028" name="Picture 4" descr="http://www.smiliz.fr/glitters/img.php?f=ARIBLK&amp;t=20&amp;txt=H%EDbrido+Honda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6021288"/>
            <a:ext cx="208597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www.smiliz.fr/glitters/img.php?f=ARIBLK&amp;t=20&amp;txt=AC-X+Concept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620688"/>
            <a:ext cx="2047875" cy="361950"/>
          </a:xfrm>
          <a:prstGeom prst="rect">
            <a:avLst/>
          </a:prstGeom>
          <a:noFill/>
        </p:spPr>
      </p:pic>
      <p:pic>
        <p:nvPicPr>
          <p:cNvPr id="7" name="Picture 4" descr="http://www.smiliz.fr/glitters/img.php?f=ARIBLK&amp;t=20&amp;txt=H%EDbrido+Honda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620688"/>
            <a:ext cx="208597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AC-X+Concept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620688"/>
            <a:ext cx="2047875" cy="361950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H%EDbrido+Honda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620688"/>
            <a:ext cx="208597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www.smiliz.fr/glitters/img.php?f=ARIBLK&amp;t=20&amp;txt=Concept+car+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04664"/>
            <a:ext cx="1828800" cy="361950"/>
          </a:xfrm>
          <a:prstGeom prst="rect">
            <a:avLst/>
          </a:prstGeom>
          <a:noFill/>
        </p:spPr>
      </p:pic>
      <p:pic>
        <p:nvPicPr>
          <p:cNvPr id="4100" name="Picture 4" descr="http://www.smiliz.fr/glitters/img.php?f=ARIBLK&amp;t=20&amp;txt=Nissan+Pivo+3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04664"/>
            <a:ext cx="198120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Concept+car+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04664"/>
            <a:ext cx="1828800" cy="361950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Nissan+Pivo+3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04664"/>
            <a:ext cx="198120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Concept+car+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949280"/>
            <a:ext cx="1828800" cy="361950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Nissan+Pivo+3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5949280"/>
            <a:ext cx="198120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0880f4f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BLK&amp;t=20&amp;txt=Concept+car+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32656"/>
            <a:ext cx="1828800" cy="361950"/>
          </a:xfrm>
          <a:prstGeom prst="rect">
            <a:avLst/>
          </a:prstGeom>
          <a:noFill/>
        </p:spPr>
      </p:pic>
      <p:pic>
        <p:nvPicPr>
          <p:cNvPr id="5" name="Picture 4" descr="http://www.smiliz.fr/glitters/img.php?f=ARIBLK&amp;t=20&amp;txt=Nissan+Pivo+3%5Bbr%5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32656"/>
            <a:ext cx="198120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40</Words>
  <Application>Microsoft Office PowerPoint</Application>
  <PresentationFormat>Presentación en pantalla (4:3)</PresentationFormat>
  <Paragraphs>15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2013-12-19T14:03:35Z</dcterms:created>
  <dcterms:modified xsi:type="dcterms:W3CDTF">2014-05-22T21:07:44Z</dcterms:modified>
</cp:coreProperties>
</file>