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9" r:id="rId4"/>
    <p:sldId id="298" r:id="rId5"/>
    <p:sldId id="297" r:id="rId6"/>
    <p:sldId id="296" r:id="rId7"/>
    <p:sldId id="295" r:id="rId8"/>
    <p:sldId id="294" r:id="rId9"/>
    <p:sldId id="293" r:id="rId10"/>
    <p:sldId id="292" r:id="rId11"/>
    <p:sldId id="291" r:id="rId12"/>
    <p:sldId id="290" r:id="rId13"/>
    <p:sldId id="289" r:id="rId14"/>
    <p:sldId id="288" r:id="rId15"/>
    <p:sldId id="287" r:id="rId16"/>
    <p:sldId id="286" r:id="rId17"/>
    <p:sldId id="285" r:id="rId18"/>
    <p:sldId id="284" r:id="rId19"/>
    <p:sldId id="283" r:id="rId20"/>
    <p:sldId id="282" r:id="rId21"/>
    <p:sldId id="281" r:id="rId22"/>
    <p:sldId id="280" r:id="rId23"/>
    <p:sldId id="279" r:id="rId24"/>
    <p:sldId id="278" r:id="rId25"/>
    <p:sldId id="277" r:id="rId26"/>
    <p:sldId id="276" r:id="rId27"/>
    <p:sldId id="275" r:id="rId28"/>
    <p:sldId id="274" r:id="rId29"/>
    <p:sldId id="273" r:id="rId30"/>
    <p:sldId id="270" r:id="rId31"/>
    <p:sldId id="267" r:id="rId32"/>
    <p:sldId id="266" r:id="rId33"/>
    <p:sldId id="265" r:id="rId34"/>
    <p:sldId id="264" r:id="rId35"/>
    <p:sldId id="263" r:id="rId36"/>
    <p:sldId id="262" r:id="rId37"/>
    <p:sldId id="261" r:id="rId38"/>
    <p:sldId id="306" r:id="rId39"/>
    <p:sldId id="305" r:id="rId40"/>
    <p:sldId id="304" r:id="rId41"/>
    <p:sldId id="303" r:id="rId42"/>
    <p:sldId id="302" r:id="rId43"/>
    <p:sldId id="301" r:id="rId44"/>
    <p:sldId id="300" r:id="rId45"/>
    <p:sldId id="260" r:id="rId46"/>
    <p:sldId id="259" r:id="rId47"/>
    <p:sldId id="258" r:id="rId48"/>
    <p:sldId id="307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V7GXREELdN25aSVCIHeUA==" hashData="dicX+xojdtKyTux1AyTsRHysRU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6605-4A2B-409B-8A39-77CD2B0090C4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0D7E-5DED-4C4A-833F-C83FFB12BB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6605-4A2B-409B-8A39-77CD2B0090C4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0D7E-5DED-4C4A-833F-C83FFB12BB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6605-4A2B-409B-8A39-77CD2B0090C4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0D7E-5DED-4C4A-833F-C83FFB12BB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6605-4A2B-409B-8A39-77CD2B0090C4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0D7E-5DED-4C4A-833F-C83FFB12BB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6605-4A2B-409B-8A39-77CD2B0090C4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0D7E-5DED-4C4A-833F-C83FFB12BB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6605-4A2B-409B-8A39-77CD2B0090C4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0D7E-5DED-4C4A-833F-C83FFB12BB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6605-4A2B-409B-8A39-77CD2B0090C4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0D7E-5DED-4C4A-833F-C83FFB12BB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6605-4A2B-409B-8A39-77CD2B0090C4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0D7E-5DED-4C4A-833F-C83FFB12BB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6605-4A2B-409B-8A39-77CD2B0090C4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0D7E-5DED-4C4A-833F-C83FFB12BB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6605-4A2B-409B-8A39-77CD2B0090C4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0D7E-5DED-4C4A-833F-C83FFB12BB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A6605-4A2B-409B-8A39-77CD2B0090C4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0D7E-5DED-4C4A-833F-C83FFB12BB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D80853-684C-4FA2-B655-71A2B3175DC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A6605-4A2B-409B-8A39-77CD2B0090C4}" type="datetimeFigureOut">
              <a:rPr lang="es-ES" smtClean="0"/>
              <a:pPr/>
              <a:t>16/11/2013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EA0D7E-5DED-4C4A-833F-C83FFB12BBB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87FAD51-1EA3-444C-94CC-BB50127D3D7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4.png"/><Relationship Id="rId7" Type="http://schemas.openxmlformats.org/officeDocument/2006/relationships/image" Target="../media/image5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zzzzzzzzMARCOS\marcosMUY DELGADOS ya\a9d0f5fbe6_93447466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1412776"/>
            <a:ext cx="4139299" cy="1296144"/>
          </a:xfrm>
          <a:prstGeom prst="rect">
            <a:avLst/>
          </a:prstGeom>
          <a:noFill/>
        </p:spPr>
      </p:pic>
      <p:pic>
        <p:nvPicPr>
          <p:cNvPr id="2054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2852936"/>
            <a:ext cx="3945729" cy="1008112"/>
          </a:xfrm>
          <a:prstGeom prst="rect">
            <a:avLst/>
          </a:prstGeom>
          <a:noFill/>
        </p:spPr>
      </p:pic>
      <p:pic>
        <p:nvPicPr>
          <p:cNvPr id="2058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4077072"/>
            <a:ext cx="6538791" cy="1080120"/>
          </a:xfrm>
          <a:prstGeom prst="rect">
            <a:avLst/>
          </a:prstGeom>
          <a:noFill/>
        </p:spPr>
      </p:pic>
      <p:pic>
        <p:nvPicPr>
          <p:cNvPr id="2060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95736" y="692696"/>
            <a:ext cx="4981575" cy="504826"/>
          </a:xfrm>
          <a:prstGeom prst="rect">
            <a:avLst/>
          </a:prstGeom>
          <a:noFill/>
        </p:spPr>
      </p:pic>
      <p:pic>
        <p:nvPicPr>
          <p:cNvPr id="2063" name="Picture 15" descr="C:\Users\Usuario\Desktop\descargas\ZNECESARIO PARA PPS\X7bTMZw0RIyrrio4nMdETkPLNdw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5576" y="5733256"/>
            <a:ext cx="942975" cy="447675"/>
          </a:xfrm>
          <a:prstGeom prst="rect">
            <a:avLst/>
          </a:prstGeom>
          <a:noFill/>
        </p:spPr>
      </p:pic>
      <p:pic>
        <p:nvPicPr>
          <p:cNvPr id="1026" name="Picture 2" descr="C:\Users\Usuario\Desktop\descargas\ZNECESARIO PARA PPS\Glit__.substr($img_name,0,10)._[6] (2)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82580" y="5661248"/>
            <a:ext cx="3254449" cy="50405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 spokes="3"/>
    <p:sndAc>
      <p:stSnd>
        <p:snd r:embed="rId2" name="11. Mike Oldfield - Hibernaculu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01_Aug11pic0242_620x46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15729493_b193b31346_o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16833346_c88924005e_o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74623717_0abeb04230_o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75729110_906be20453_o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96927132_ebc6f40532_o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55755451_c917735870_o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56367866_7fddc2e0d4_o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56368452_6ca2e914b3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56368780_c9b1a5c4dc_o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27981832_0fc15264a5_o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27982498_075e54b90b_o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618-1380639560-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1864-1380639589-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1880-1380639576-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2445-1380637614-2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2566-1380639528-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4586-1380639595-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6931-1380639426-4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6969-1380639261-2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6975-1380639363-4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712968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6986-1380639101-4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9785-1317915980-3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9831-1317915362-3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9853-1317915471-5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9855-1317915674-4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11326-1380639589-4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17251-1350069648-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17264-1350069934-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12968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20120-1380639531-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20562-1380639538-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20622-1380639576-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23012-1380637986-1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712968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24771-1317916305-4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24796-1317916240-3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24849-1317916291-3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24849-1317916695-4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25157-1317916226-4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33670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25268-1317915108-3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25268-1317916384-5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27966-1317916203-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32021-1317916733-3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32039-1317915928-4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32062-1317916516-3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nhanced-buzz-25410-1380637645-1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  <p:pic>
        <p:nvPicPr>
          <p:cNvPr id="1028" name="Picture 4" descr="C:\Users\Usuario\Desktop\descargas\zzzzzzzzMARCOS\marcosMUY DELGADOS ya\4415ecf9bc_92166479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40</Words>
  <Application>Microsoft Office PowerPoint</Application>
  <PresentationFormat>Presentación en pantalla (4:3)</PresentationFormat>
  <Paragraphs>15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2013-10-16T15:48:48Z</dcterms:created>
  <dcterms:modified xsi:type="dcterms:W3CDTF">2013-11-15T23:38:54Z</dcterms:modified>
</cp:coreProperties>
</file>