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310" r:id="rId3"/>
    <p:sldId id="337" r:id="rId4"/>
    <p:sldId id="311" r:id="rId5"/>
    <p:sldId id="293" r:id="rId6"/>
    <p:sldId id="283" r:id="rId7"/>
    <p:sldId id="294" r:id="rId8"/>
    <p:sldId id="276" r:id="rId9"/>
    <p:sldId id="295" r:id="rId10"/>
    <p:sldId id="284" r:id="rId11"/>
    <p:sldId id="296" r:id="rId12"/>
    <p:sldId id="297" r:id="rId13"/>
    <p:sldId id="286" r:id="rId14"/>
    <p:sldId id="298" r:id="rId15"/>
    <p:sldId id="287" r:id="rId16"/>
    <p:sldId id="299" r:id="rId17"/>
    <p:sldId id="282" r:id="rId18"/>
    <p:sldId id="277" r:id="rId19"/>
    <p:sldId id="281" r:id="rId20"/>
    <p:sldId id="289" r:id="rId21"/>
    <p:sldId id="268" r:id="rId22"/>
    <p:sldId id="292" r:id="rId23"/>
    <p:sldId id="302" r:id="rId24"/>
    <p:sldId id="290" r:id="rId25"/>
    <p:sldId id="307" r:id="rId26"/>
    <p:sldId id="279" r:id="rId27"/>
    <p:sldId id="265" r:id="rId28"/>
    <p:sldId id="285" r:id="rId29"/>
    <p:sldId id="275" r:id="rId30"/>
    <p:sldId id="288" r:id="rId31"/>
    <p:sldId id="280" r:id="rId32"/>
    <p:sldId id="300" r:id="rId33"/>
    <p:sldId id="325" r:id="rId34"/>
    <p:sldId id="301" r:id="rId35"/>
    <p:sldId id="313" r:id="rId36"/>
    <p:sldId id="321" r:id="rId37"/>
    <p:sldId id="303" r:id="rId38"/>
    <p:sldId id="320" r:id="rId39"/>
    <p:sldId id="304" r:id="rId40"/>
    <p:sldId id="314" r:id="rId41"/>
    <p:sldId id="305" r:id="rId42"/>
    <p:sldId id="315" r:id="rId43"/>
    <p:sldId id="308" r:id="rId44"/>
    <p:sldId id="316" r:id="rId45"/>
    <p:sldId id="334" r:id="rId46"/>
    <p:sldId id="329" r:id="rId47"/>
    <p:sldId id="327" r:id="rId48"/>
    <p:sldId id="326" r:id="rId49"/>
    <p:sldId id="328" r:id="rId50"/>
    <p:sldId id="332" r:id="rId51"/>
    <p:sldId id="330" r:id="rId52"/>
    <p:sldId id="331" r:id="rId53"/>
    <p:sldId id="324" r:id="rId54"/>
    <p:sldId id="336" r:id="rId55"/>
    <p:sldId id="317" r:id="rId56"/>
    <p:sldId id="323" r:id="rId57"/>
    <p:sldId id="318" r:id="rId58"/>
    <p:sldId id="333" r:id="rId59"/>
    <p:sldId id="319" r:id="rId60"/>
    <p:sldId id="335" r:id="rId61"/>
    <p:sldId id="322" r:id="rId62"/>
    <p:sldId id="348" r:id="rId63"/>
    <p:sldId id="341" r:id="rId64"/>
    <p:sldId id="345" r:id="rId65"/>
    <p:sldId id="339" r:id="rId66"/>
    <p:sldId id="342" r:id="rId67"/>
    <p:sldId id="347" r:id="rId68"/>
    <p:sldId id="343" r:id="rId69"/>
    <p:sldId id="346" r:id="rId70"/>
    <p:sldId id="344" r:id="rId71"/>
    <p:sldId id="340" r:id="rId72"/>
    <p:sldId id="309" r:id="rId73"/>
    <p:sldId id="349" r:id="rId74"/>
    <p:sldId id="312" r:id="rId75"/>
    <p:sldId id="338" r:id="rId76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1nd0AA3SZWOpqcvwQCdRGg" hashData="WR66LiT95mdsMLFiTw1uQKs4FO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2F04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2787"/>
    <p:restoredTop sz="90929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F075EE-619F-450B-9DE6-7AA25B872A3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7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E16F6-F643-4E16-9EF3-B3F5C3C31718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7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83E9E-6FA5-4971-93FC-18DB8740E68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7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2521DF-FB05-4222-8712-9F96C877EB8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7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DB5482-218E-4129-9DD8-A3F30383C56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7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146856-B684-4B94-AAA7-87144D5E1763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7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7E1BC-D432-4EDA-B33A-859ADD11F37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7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127FF-2AA5-4624-BE28-99C6BF8B73B3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7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A45D88-84AE-4DAE-A56E-CF55AF3BCB7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7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EF327-BC23-4700-B54C-0D1CBC3A034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7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52362-3039-4BBE-82AB-F9934844D11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7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6816CF0D-D97E-4A9F-AE0E-7A3D6C33CA6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7000">
    <p:zoom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77.jpeg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image" Target="../media/image83.png"/><Relationship Id="rId18" Type="http://schemas.openxmlformats.org/officeDocument/2006/relationships/image" Target="../media/image86.png"/><Relationship Id="rId3" Type="http://schemas.openxmlformats.org/officeDocument/2006/relationships/audio" Target="../media/audio5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9.png"/><Relationship Id="rId11" Type="http://schemas.openxmlformats.org/officeDocument/2006/relationships/image" Target="../media/image8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8.png"/><Relationship Id="rId9" Type="http://schemas.openxmlformats.org/officeDocument/2006/relationships/image" Target="../media/image8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285728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1" name="Text Box 13"/>
          <p:cNvSpPr txBox="1">
            <a:spLocks noChangeArrowheads="1"/>
          </p:cNvSpPr>
          <p:nvPr/>
        </p:nvSpPr>
        <p:spPr bwMode="auto">
          <a:xfrm>
            <a:off x="357158" y="6286520"/>
            <a:ext cx="76811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endParaRPr lang="es-ES" b="1" i="1" dirty="0"/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58" y="5857892"/>
            <a:ext cx="129646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57158" y="5715016"/>
            <a:ext cx="688145" cy="76698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3951477" y="2500306"/>
            <a:ext cx="26922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72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643042" y="1643050"/>
            <a:ext cx="5929354" cy="328614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ROSTROS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DE  CINE</a:t>
            </a:r>
            <a:endParaRPr lang="es-ES" sz="3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1214414" y="6072206"/>
            <a:ext cx="22288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Tm="7000">
    <p:zoom/>
    <p:sndAc>
      <p:stSnd>
        <p:snd r:embed="rId2" name="La Vuelta al Mundo en 80 di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://www.plataformaurbana.cl/wp-content/uploads/2014/07/1405224236_paseo_de_la_fama_de_hollywood_por_christian_haugen_flickr-1000x66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836556" y="4000504"/>
            <a:ext cx="3307444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PASEO </a:t>
            </a:r>
          </a:p>
          <a:p>
            <a:pPr algn="ctr"/>
            <a:r>
              <a:rPr lang="es-E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 </a:t>
            </a:r>
          </a:p>
          <a:p>
            <a:pPr algn="ctr"/>
            <a:r>
              <a:rPr lang="es-E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LA FAMA</a:t>
            </a:r>
            <a:endParaRPr lang="es-ES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countryfiedsoul.orgfree.com/images/backgroundPergamino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-43488"/>
            <a:ext cx="5214974" cy="69014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071802" y="1142984"/>
            <a:ext cx="350046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642F04"/>
                </a:solidFill>
                <a:latin typeface="Old English Text MT" pitchFamily="66" charset="0"/>
              </a:rPr>
              <a:t>Te traigo a las principales estrellas del celuloide de hoy y de siempre, con sus rostros inconfundibles, tu ya las conoces y puedes llamarlas o ponerles su nombre espero que te gusten.</a:t>
            </a:r>
            <a:endParaRPr lang="es-ES" sz="2800" b="1" dirty="0">
              <a:solidFill>
                <a:srgbClr val="642F04"/>
              </a:solidFill>
              <a:latin typeface="Old English Text MT" pitchFamily="66" charset="0"/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http://st-listas.20minutos.es/images/2010-03/199462/2175974_640px.jpg?126806807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-1"/>
            <a:ext cx="5214974" cy="6953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12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2" descr="http://www.nosotras.com/wp-content/uploads/2013/06/Encuentra-la-sombra-que-m%C3%A1s-te-favorec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1000108"/>
            <a:ext cx="7721531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-2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http://1.bp.blogspot.com/-gyIIgP7XnSA/UFZjkvHsN9I/AAAAAAAAmpk/WqQQFhfyy_I/s1600/Leonardo-DiCaprio_Fondos-HD-de-Hombres-Famos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714356"/>
            <a:ext cx="7767327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 descr="Resultado de imagen de OJ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714356"/>
            <a:ext cx="6765925" cy="566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grayscl/>
            <a:lum bright="-4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http://www.puntoencuentrocomplutense.es/wp-content/uploads/2011/10/richard-gere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714356"/>
            <a:ext cx="7048549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2" descr="http://www.bolsonweb.com.ar/diariobolson/includes/imgartnew2/pat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0"/>
            <a:ext cx="7072313" cy="683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http://zetaestaticos.com/cordoba/img/noticias/0/774/774505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642918"/>
            <a:ext cx="7286676" cy="5531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12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http://www.labutaca.net/reportajes/wp-content/uploads/2010/09/george-clooney-el-americano1.jpg"/>
          <p:cNvPicPr>
            <a:picLocks noChangeAspect="1" noChangeArrowheads="1"/>
          </p:cNvPicPr>
          <p:nvPr/>
        </p:nvPicPr>
        <p:blipFill>
          <a:blip r:embed="rId3"/>
          <a:srcRect b="16049"/>
          <a:stretch>
            <a:fillRect/>
          </a:stretch>
        </p:blipFill>
        <p:spPr bwMode="auto">
          <a:xfrm>
            <a:off x="714348" y="642918"/>
            <a:ext cx="7890652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-2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2" descr="http://quienes.info/wp-content/uploads/2015/07/filepicker-PIdd36fT0uLj80iD8Xbd_liz_taylo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285728"/>
            <a:ext cx="6120314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http://fotos.subefotos.com/39f1bb274b189da2f34eb7dc875d07cd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" y="642938"/>
            <a:ext cx="7572375" cy="568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grayscl/>
            <a:lum bright="-4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Picture 2" descr="http://static.ellahoy.es/ellahoy/fotogallery/625X0/1015/ojos-penelope-cru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5" y="785813"/>
            <a:ext cx="7756525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2" descr="https://s1.hdstatic.net/gridfs/holadoctor/625x470_4c92586fb937957b1d100000_kevin%20costne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75" y="428625"/>
            <a:ext cx="7358063" cy="601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  <p:sndAc>
      <p:stSnd>
        <p:snd r:embed="rId2" name="Tema de Lara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2" descr="https://encrypted-tbn3.gstatic.com/images?q=tbn:ANd9GcTm3kUntwbaLUKxYwIV4nt5HA6NtAu29SvtCM2F8Qt5j3A8hKs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71480"/>
            <a:ext cx="8001000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12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2" descr="http://st-listas.20minutos.es/images/2011-03/281323/list_640px.jpg?13008830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500042"/>
            <a:ext cx="7739063" cy="580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-2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 descr="http://st-listas.20minutos.es/images/2009-02/81656/961335_640px.jpg?123455700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25" y="-428625"/>
            <a:ext cx="6096000" cy="798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2" descr="http://4.bp.blogspot.com/-YfLIm1v42A0/UOsebXabfuI/AAAAAAAA8wQ/1i_-hx-havM/s1600/fotografia+artistica+de+los+rostros+mas+bellos+de+hollywood+-+copia+(5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25" y="357188"/>
            <a:ext cx="5000625" cy="626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grayscl/>
            <a:lum bright="-4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4" name="Picture 4" descr="http://img.loquenosabias.com/tops10/2013/07/26/las-10-mejores-peliculas-de-john-travolt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71480"/>
            <a:ext cx="7925855" cy="53578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2" descr="https://fotografiaprincipiantes.files.wordpress.com/2011/08/rostro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857232"/>
            <a:ext cx="7072313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0" name="Picture 2" descr="https://encrypted-tbn0.gstatic.com/images?q=tbn:ANd9GcSIuxICCWXHPhbF2Z7exb9qgbaGg6qLq_oET0OzAroOUMyYMMKPl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571480"/>
            <a:ext cx="8358246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12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2" descr="http://2.bp.blogspot.com/-7lJrIcx7eDM/UYkhwBuVKfI/AAAAAAAAH5k/9kf6pRGBnKU/s1600/los-rostros-mas-bellos-del-mundo-en-ole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714356"/>
            <a:ext cx="8399462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-2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2" name="Picture 2" descr="http://k11.kn3.net/taringa/9/6/3/7/7/2/4/romeo84265/F3E.jpg?897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0"/>
            <a:ext cx="699739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2" descr="http://st-listas.20minutos.es/images/2009-01/76212/903199_640px.jpg?123258028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38" y="-357188"/>
            <a:ext cx="6096000" cy="8124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0" name="Picture 6" descr="http://tonyortega.org/wp-content/uploads/2014/08/Robin_Williams-289x3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357165"/>
            <a:ext cx="5857916" cy="608088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Picture 2" descr="http://www.hoymodelos.com/wp-content/uploads/2013/09/mode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14422"/>
            <a:ext cx="9276225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3" descr="https://gzlovillar.files.wordpress.com/2008/10/paulnewma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57166"/>
            <a:ext cx="8662987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12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Picture 2" descr="http://medicinapreventiva.info/wp-content/uploads/2014/09/mujer-brasier-roj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1143000"/>
            <a:ext cx="8232775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-2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0" name="Picture 2" descr="http://www.tugentelatina.com/media/images/ImageManager/1262/1264/1265/1266/16195_20110425-1303764639-H0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785794"/>
            <a:ext cx="7143800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2" descr="http://3.bp.blogspot.com/-sfgId4r1bbg/T90WOhDOkGI/AAAAAAAAACQ/kq6ZYCJGXVw/s1600/los-mejores-actores-del-cine-antonio-bander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571480"/>
            <a:ext cx="7715250" cy="578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grayscl/>
            <a:lum bright="-4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Picture 2" descr="C:\Users\Jose Luis\Desktop\0012433044.jpg"/>
          <p:cNvPicPr>
            <a:picLocks noChangeAspect="1" noChangeArrowheads="1"/>
          </p:cNvPicPr>
          <p:nvPr/>
        </p:nvPicPr>
        <p:blipFill>
          <a:blip r:embed="rId3"/>
          <a:srcRect r="50632" b="3002"/>
          <a:stretch>
            <a:fillRect/>
          </a:stretch>
        </p:blipFill>
        <p:spPr bwMode="auto">
          <a:xfrm>
            <a:off x="1500166" y="428604"/>
            <a:ext cx="5500726" cy="60777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Picture 2" descr="http://www.lagatayelbuho.com/web/OJOGATO/johnnydee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" y="1000125"/>
            <a:ext cx="8180388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Users\Jose Luis\Desktop\nota2136_imagen194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928670"/>
            <a:ext cx="8001000" cy="5334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12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2" descr="C:\Users\Jose Luis\Desktop\timthum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714356"/>
            <a:ext cx="8133801" cy="55721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-2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Picture 2" descr="https://encrypted-tbn2.gstatic.com/images?q=tbn:ANd9GcS_fuEy4FgtJHvdhUadoUYTGUbmNTXE_Hvq0UuBbqcmg08ET9eCVQ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3" y="500042"/>
            <a:ext cx="8271563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  <p:sndAc>
      <p:stSnd>
        <p:snd r:embed="rId2" name="Moon river.wav"/>
      </p:stSnd>
    </p:sndAc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C:\Users\Jose Luis\Desktop\chloe-moretz-actri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571480"/>
            <a:ext cx="8143932" cy="57150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grayscl/>
            <a:lum bright="-4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8" name="Picture 2" descr="https://encrypted-tbn1.gstatic.com/images?q=tbn:ANd9GcTD1YuryP-h5K6yld4uRxfKMWJwr6orO1PaMdZZ0QAglsaDJ9r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785794"/>
            <a:ext cx="8542375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Jose Luis\Desktop\4200575_640p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357166"/>
            <a:ext cx="6096001" cy="6096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0" name="Picture 2" descr="http://img.loquenosabias.com/tops10/2013/07/30/los-10-mejores-actores-de-cine-en-la-actualidad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000108"/>
            <a:ext cx="8437201" cy="51435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12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Jose Luis\Desktop\Meryl-Streep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285728"/>
            <a:ext cx="6215106" cy="621510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-2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6" name="Picture 2" descr="http://farm8.staticflickr.com/7221/7246385884_1ae5ae276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714356"/>
            <a:ext cx="7715304" cy="56013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C:\Users\Jose Luis\Desktop\actrices-mas-sexys (1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357166"/>
            <a:ext cx="5357850" cy="62365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grayscl/>
            <a:lum bright="-4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30" name="Picture 2" descr="http://41.media.tumblr.com/3c16e0a1e0f4b260e60debbbbfbfcbab/tumblr_mv82omoGOp1qgpddwo1_128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0"/>
            <a:ext cx="556094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0" name="Picture 2" descr="http://www.revistaboutiquechile.cl/imagenes/marilynHorizontal%20dentr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00098" y="785794"/>
            <a:ext cx="10037411" cy="53578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2" name="Picture 2" descr="http://mas-cine.buscamix.com/fotos/img3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428604"/>
            <a:ext cx="5286412" cy="609970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12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2" descr="http://3.bp.blogspot.com/-rBDihlsEZos/VCgpB7ym5hI/AAAAAAAANGE/O15qBW5s_x8/s1600/b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357166"/>
            <a:ext cx="4357718" cy="603780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-2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86" name="Picture 2" descr="http://aishtiblog.com/wp-content/uploads/2014/09/sophia-loren-blo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571480"/>
            <a:ext cx="7465088" cy="57150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2" name="Picture 2" descr="http://ep00.epimg.net/elpais/imagenes/2015/01/09/estilo/1420798300_374224_1420798586_noticia_norm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785794"/>
            <a:ext cx="8247242" cy="55721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grayscl/>
            <a:lum bright="-4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4" name="Picture 2" descr="http://st-listas.20minutos.es/images/2012-10/345878/3754273_640px.jpg?136597469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-1"/>
            <a:ext cx="5357850" cy="69036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58" name="Picture 2" descr="http://3.bp.blogspot.com/-fdRZeJcZggU/U8KCcS7FH4I/AAAAAAAADMY/_LaqjlkRhXo/s1600/kirk-douglas+(8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5" y="214290"/>
            <a:ext cx="8191557" cy="614366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Picture 2" descr="C:\Users\Jose Luis\Desktop\0012433044.jpg"/>
          <p:cNvPicPr>
            <a:picLocks noChangeAspect="1" noChangeArrowheads="1"/>
          </p:cNvPicPr>
          <p:nvPr/>
        </p:nvPicPr>
        <p:blipFill>
          <a:blip r:embed="rId3"/>
          <a:srcRect l="50649"/>
          <a:stretch>
            <a:fillRect/>
          </a:stretch>
        </p:blipFill>
        <p:spPr bwMode="auto">
          <a:xfrm>
            <a:off x="2000232" y="285728"/>
            <a:ext cx="5357850" cy="610512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12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78" name="Picture 2" descr="https://macguffin007.files.wordpress.com/2015/06/estrellas-del-cine-de-aventuras-de-hollywoo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357166"/>
            <a:ext cx="8286776" cy="62150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-2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C:\Users\Jose Luis\Desktop\actrices-mas-sexys (3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5" y="0"/>
            <a:ext cx="550599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2" descr="C:\Users\Jose Luis\Desktop\4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42918"/>
            <a:ext cx="9753600" cy="5486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grayscl/>
            <a:lum bright="-4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C:\Users\Jose Luis\Desktop\SA 15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714356"/>
            <a:ext cx="7640501" cy="577215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06" name="Picture 2" descr="https://macguffin007.files.wordpress.com/2015/06/errol-flynn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3042" y="0"/>
            <a:ext cx="5715040" cy="702919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  <p:sndAc>
      <p:stSnd>
        <p:snd r:embed="rId2" name="ray conif - el amor es una cosa esplendorosa(2).wav"/>
      </p:stSnd>
    </p:sndAc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Users\Jose Luis\Desktop\RitaHayworth_1018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7" y="500042"/>
            <a:ext cx="7662095" cy="578647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12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54" name="Picture 2" descr="http://fotos02.lne.es/2013/11/03/646x260/burt-lancast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0"/>
            <a:ext cx="6143668" cy="68594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-2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 descr="C:\Users\Jose Luis\Desktop\kim-basing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785794"/>
            <a:ext cx="7754442" cy="51435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Kristen Stew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113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grayscl/>
            <a:lum bright="-4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2" name="Picture 2" descr="Los 10 actores mejor pagados en Hollywoo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-1571660"/>
            <a:ext cx="6762750" cy="97536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Premiere Of Lionsgate's &quot;The Hunger Games: Mockingjay - Part 1&quot; - Red Carp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0103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Los 10 actores mejor pagados en Hollywoo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0"/>
            <a:ext cx="5153014" cy="695598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12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3970" name="Picture 2" descr="Los 10 actores mejor pagados en Hollywoo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0"/>
            <a:ext cx="6934200" cy="97536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Anne Hathawa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214338"/>
            <a:ext cx="10608507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4994" name="Picture 2" descr="Los 10 actores mejor pagados en Hollywoo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-1214470"/>
            <a:ext cx="7324725" cy="97536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Jennifer Anist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28726" y="0"/>
            <a:ext cx="1257304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Los 10 actores mejor pagados en Hollywoo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0"/>
            <a:ext cx="97536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Resse Whiterspo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85982" y="0"/>
            <a:ext cx="13716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12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0" name="Picture 2" descr="http://imagenes.hola.com/noticias-de-actualidad/2012/04/21/george-cloone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214290"/>
            <a:ext cx="7429552" cy="63793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http://gotceleb.com/wallpapers/wp-content/uploads/celebs/2015/12/14/matt-damon-wallpapers/matt-damon-wallpapers-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971600" y="1484784"/>
            <a:ext cx="6742532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UN </a:t>
            </a: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FUERTE</a:t>
            </a: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 ABRAZO,</a:t>
            </a: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QUE TENGAS </a:t>
            </a:r>
            <a:endParaRPr lang="es-ES" sz="4800" b="1" i="1" kern="10" dirty="0" smtClean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Comic Sans MS" pitchFamily="66" charset="0"/>
              <a:cs typeface="Times New Roman"/>
            </a:endParaRP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UN BUEN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858125" y="5500688"/>
            <a:ext cx="890339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5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5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ROSTROS DE CIN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ROSTROS DE CINE</Template>
  <TotalTime>19</TotalTime>
  <Words>87</Words>
  <Application>Microsoft PowerPoint</Application>
  <PresentationFormat>Presentación en pantalla (4:3)</PresentationFormat>
  <Paragraphs>16</Paragraphs>
  <Slides>74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74</vt:i4>
      </vt:variant>
    </vt:vector>
  </HeadingPairs>
  <TitlesOfParts>
    <vt:vector size="76" baseType="lpstr">
      <vt:lpstr>ROSTROS DE CINE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© 5 mei 2005</dc:description>
  <cp:lastModifiedBy>Jose Luis</cp:lastModifiedBy>
  <cp:revision>20</cp:revision>
  <dcterms:created xsi:type="dcterms:W3CDTF">2016-02-07T14:23:10Z</dcterms:created>
  <dcterms:modified xsi:type="dcterms:W3CDTF">2016-02-07T14:42:43Z</dcterms:modified>
</cp:coreProperties>
</file>