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1" r:id="rId3"/>
    <p:sldId id="257" r:id="rId4"/>
    <p:sldId id="258" r:id="rId5"/>
    <p:sldId id="263" r:id="rId6"/>
    <p:sldId id="259" r:id="rId7"/>
    <p:sldId id="260" r:id="rId8"/>
    <p:sldId id="262" r:id="rId9"/>
    <p:sldId id="261" r:id="rId10"/>
    <p:sldId id="277" r:id="rId11"/>
    <p:sldId id="264" r:id="rId12"/>
    <p:sldId id="265" r:id="rId13"/>
    <p:sldId id="270" r:id="rId14"/>
    <p:sldId id="266" r:id="rId15"/>
    <p:sldId id="267" r:id="rId16"/>
    <p:sldId id="268" r:id="rId17"/>
    <p:sldId id="280" r:id="rId18"/>
    <p:sldId id="269" r:id="rId19"/>
    <p:sldId id="303" r:id="rId20"/>
    <p:sldId id="271" r:id="rId21"/>
    <p:sldId id="273" r:id="rId22"/>
    <p:sldId id="274" r:id="rId23"/>
    <p:sldId id="295" r:id="rId24"/>
    <p:sldId id="276" r:id="rId25"/>
    <p:sldId id="275" r:id="rId26"/>
    <p:sldId id="278" r:id="rId27"/>
    <p:sldId id="282" r:id="rId28"/>
    <p:sldId id="279" r:id="rId29"/>
    <p:sldId id="281" r:id="rId30"/>
    <p:sldId id="283" r:id="rId31"/>
    <p:sldId id="284" r:id="rId32"/>
    <p:sldId id="287" r:id="rId33"/>
    <p:sldId id="286" r:id="rId34"/>
    <p:sldId id="285" r:id="rId35"/>
    <p:sldId id="288" r:id="rId36"/>
    <p:sldId id="290" r:id="rId37"/>
    <p:sldId id="289" r:id="rId38"/>
    <p:sldId id="292" r:id="rId39"/>
    <p:sldId id="293" r:id="rId40"/>
    <p:sldId id="294" r:id="rId41"/>
    <p:sldId id="296" r:id="rId42"/>
    <p:sldId id="297" r:id="rId43"/>
    <p:sldId id="298" r:id="rId44"/>
    <p:sldId id="300" r:id="rId45"/>
    <p:sldId id="301" r:id="rId46"/>
    <p:sldId id="302" r:id="rId47"/>
    <p:sldId id="299" r:id="rId48"/>
    <p:sldId id="304" r:id="rId49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6hc4p8iT5egfPx2B8hnMA" hashData="X6Q+xVhXfv/uDbHxNY9RvPkMgU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4269" autoAdjust="0"/>
    <p:restoredTop sz="94660"/>
  </p:normalViewPr>
  <p:slideViewPr>
    <p:cSldViewPr>
      <p:cViewPr>
        <p:scale>
          <a:sx n="358" d="100"/>
          <a:sy n="358" d="100"/>
        </p:scale>
        <p:origin x="4626" y="33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D43E-9DB4-42BE-9069-4400F1AF8F2B}" type="datetimeFigureOut">
              <a:rPr lang="es-PE" smtClean="0"/>
              <a:pPr/>
              <a:t>14/01/2017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81F5-C24A-4974-AA3A-A833732AB8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D43E-9DB4-42BE-9069-4400F1AF8F2B}" type="datetimeFigureOut">
              <a:rPr lang="es-PE" smtClean="0"/>
              <a:pPr/>
              <a:t>14/01/2017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81F5-C24A-4974-AA3A-A833732AB8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D43E-9DB4-42BE-9069-4400F1AF8F2B}" type="datetimeFigureOut">
              <a:rPr lang="es-PE" smtClean="0"/>
              <a:pPr/>
              <a:t>14/01/2017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81F5-C24A-4974-AA3A-A833732AB8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D43E-9DB4-42BE-9069-4400F1AF8F2B}" type="datetimeFigureOut">
              <a:rPr lang="es-PE" smtClean="0"/>
              <a:pPr/>
              <a:t>14/01/2017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81F5-C24A-4974-AA3A-A833732AB8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D43E-9DB4-42BE-9069-4400F1AF8F2B}" type="datetimeFigureOut">
              <a:rPr lang="es-PE" smtClean="0"/>
              <a:pPr/>
              <a:t>14/01/2017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81F5-C24A-4974-AA3A-A833732AB8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D43E-9DB4-42BE-9069-4400F1AF8F2B}" type="datetimeFigureOut">
              <a:rPr lang="es-PE" smtClean="0"/>
              <a:pPr/>
              <a:t>14/01/2017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81F5-C24A-4974-AA3A-A833732AB8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D43E-9DB4-42BE-9069-4400F1AF8F2B}" type="datetimeFigureOut">
              <a:rPr lang="es-PE" smtClean="0"/>
              <a:pPr/>
              <a:t>14/01/2017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81F5-C24A-4974-AA3A-A833732AB8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D43E-9DB4-42BE-9069-4400F1AF8F2B}" type="datetimeFigureOut">
              <a:rPr lang="es-PE" smtClean="0"/>
              <a:pPr/>
              <a:t>14/01/2017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81F5-C24A-4974-AA3A-A833732AB8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D43E-9DB4-42BE-9069-4400F1AF8F2B}" type="datetimeFigureOut">
              <a:rPr lang="es-PE" smtClean="0"/>
              <a:pPr/>
              <a:t>14/01/2017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81F5-C24A-4974-AA3A-A833732AB8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D43E-9DB4-42BE-9069-4400F1AF8F2B}" type="datetimeFigureOut">
              <a:rPr lang="es-PE" smtClean="0"/>
              <a:pPr/>
              <a:t>14/01/2017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81F5-C24A-4974-AA3A-A833732AB8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D43E-9DB4-42BE-9069-4400F1AF8F2B}" type="datetimeFigureOut">
              <a:rPr lang="es-PE" smtClean="0"/>
              <a:pPr/>
              <a:t>14/01/2017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81F5-C24A-4974-AA3A-A833732AB8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ED43E-9DB4-42BE-9069-4400F1AF8F2B}" type="datetimeFigureOut">
              <a:rPr lang="es-PE" smtClean="0"/>
              <a:pPr/>
              <a:t>14/01/2017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581F5-C24A-4974-AA3A-A833732AB8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-girl-red-roses-2560x174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57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8134" name="Picture 6" descr="imagen renderizada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57158" y="1714494"/>
            <a:ext cx="5072098" cy="1238250"/>
          </a:xfrm>
          <a:prstGeom prst="rect">
            <a:avLst/>
          </a:prstGeom>
          <a:noFill/>
        </p:spPr>
      </p:pic>
      <p:pic>
        <p:nvPicPr>
          <p:cNvPr id="48136" name="Picture 8" descr="imagen renderizada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643042" y="571486"/>
            <a:ext cx="2438398" cy="1108363"/>
          </a:xfrm>
          <a:prstGeom prst="rect">
            <a:avLst/>
          </a:prstGeom>
          <a:noFill/>
        </p:spPr>
      </p:pic>
      <p:pic>
        <p:nvPicPr>
          <p:cNvPr id="48140" name="Picture 12" descr="imagen renderizad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1" y="4655746"/>
            <a:ext cx="1857389" cy="240118"/>
          </a:xfrm>
          <a:prstGeom prst="rect">
            <a:avLst/>
          </a:prstGeom>
          <a:noFill/>
        </p:spPr>
      </p:pic>
      <p:pic>
        <p:nvPicPr>
          <p:cNvPr id="44" name="43 Imagen" descr="beautiful-girl-red-roses-2560x174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Chris_DeBurgh_-_Lady_In_R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0" fill="hold">
                            <p:stCondLst>
                              <p:cond delay="3000"/>
                            </p:stCondLst>
                            <p:childTnLst>
                              <p:par>
                                <p:cTn id="49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5" dur="2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6" fill="hold">
                            <p:stCondLst>
                              <p:cond delay="5000"/>
                            </p:stCondLst>
                            <p:childTnLst>
                              <p:par>
                                <p:cTn id="49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1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2" fill="hold">
                            <p:stCondLst>
                              <p:cond delay="7000"/>
                            </p:stCondLst>
                            <p:childTnLst>
                              <p:par>
                                <p:cTn id="50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05" dur="20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d06093014576424bfb02158fedbf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288_kobieta_dlon_czerwony_sza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038_czerwony_saochod_k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2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0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6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381_samochod_zabytkowy_czerwony_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545_maly_kotek_czerwony_kleb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892_alfa_romeo_czerwony_samochod_drog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830_koszyk_chihuahua_czerwony_szal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738869">
            <a:off x="5311821" y="1038994"/>
            <a:ext cx="4079853" cy="17092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6007_herbata_czerwony_imbryk_filizanka_talerzy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-214332"/>
            <a:ext cx="9715568" cy="6215106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341_czerwony_paw_pior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183DD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183DD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5536_yorkshire_terrier_czerwony_sweter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0" y="1142990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0" y="2500312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357290" y="1142990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357290" y="2500312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643174" y="1142990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643174" y="2500312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929058" y="1142990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929058" y="2500312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214974" y="1142990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214974" y="2500312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572264" y="1142990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572264" y="2500312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786710" y="1142990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786710" y="2500312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217_czerwony_hibisku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-1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42861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42860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78579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78579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14298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114298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50018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150017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85737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185736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2145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22145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57175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257174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92894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292893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28613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328612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7086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37086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85784" y="-214332"/>
            <a:ext cx="9715568" cy="6572296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1007_miranda_kerr_bialo_czerwony_stroj_rekaw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2000"/>
                            </p:stCondLst>
                            <p:childTnLst>
                              <p:par>
                                <p:cTn id="24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4842_czarny_kot_czerwony_sza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2000"/>
                            </p:stCondLst>
                            <p:childTnLst>
                              <p:par>
                                <p:cTn id="29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102_kwiat_czerwony_motyl_zblize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4984_kobieta_bizuteria_czerwony_kapelu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10610_kwiat-ro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middle-east-mysterious-woman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2000"/>
                            </p:stCondLst>
                            <p:childTnLst>
                              <p:par>
                                <p:cTn id="24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2260_czerwony_samochod_ret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214332"/>
            <a:ext cx="9715568" cy="614366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4074_kwiat_czerwony_hibisku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5229_brunetka_makijaz_moda_styl_czerwony_kapelu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000"/>
                            </p:stCondLst>
                            <p:childTnLst>
                              <p:par>
                                <p:cTn id="194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rasnyiy-kardina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0622_amarylis_czerwony_czarne_tl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2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0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6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7402_mak_czerwony_kwia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9062_kobieta_czerwony_szal_ocz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0474_czerwony_lisc_bokeh_mak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738869">
            <a:off x="5311821" y="1038994"/>
            <a:ext cx="4079853" cy="17092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9107_motor_sportowy_scigacz_kobieta_model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7949_czerwone_ma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0" y="1142990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0" y="2500312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357290" y="1142990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357290" y="2500312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643174" y="1142990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643174" y="2500312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929058" y="1142990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929058" y="2500312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214974" y="1142990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214974" y="2500312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572264" y="1142990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572264" y="2500312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786710" y="1142990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786710" y="2500312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0528_kobieta_brunetka_laka_makowa_czerwony_kapelu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-214332"/>
            <a:ext cx="9715568" cy="614366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5400_kobieta_modelka_georgy_chernyadyev_czerwony_beret_pociag_makijaz_szyba_odbi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-1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42861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2860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78579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78579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14298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14298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50018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50017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85737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85736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2145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2145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57175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57174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92894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92893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28613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28612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7086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7086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85784" y="-214332"/>
            <a:ext cx="9715568" cy="6715172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4368_labedz_glowa_czerwony_dzio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2000"/>
                            </p:stCondLst>
                            <p:childTnLst>
                              <p:par>
                                <p:cTn id="24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2062_roza_kwiat_czerwony_taler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9816_kobieta_czerwony_welon_tulipa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614_ford_coupe_retro_klasyczny_czerwony_1934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0160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8000">
                <a:schemeClr val="bg1">
                  <a:alpha val="73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1440_kobieta_blondynka_czerwony_samochod_l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ess_Red_4842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2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0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6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da-granat-frukt-krasny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x.net_una-rubia-y-rosas-rojas_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ok.com.ua-779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738869">
            <a:off x="5311821" y="1038994"/>
            <a:ext cx="4079853" cy="17092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stol.com.ua-1738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0" y="1142990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0" y="2500312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357290" y="1142990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357290" y="2500312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643174" y="1142990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643174" y="2500312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929058" y="1142990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929058" y="2500312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214974" y="1142990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214974" y="2500312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572264" y="1142990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572264" y="2500312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786710" y="1142990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786710" y="2500312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-chili-peppers-1472570277ya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4500562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3643306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-214332"/>
            <a:ext cx="9715568" cy="6286544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miechunka-rozdeta-w-zblizeni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-1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42861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42860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78579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78579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14298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114298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50018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150017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85737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185736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2145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22145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57175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257174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92894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292893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28613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328612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7086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1" y="37086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85784" y="-214332"/>
            <a:ext cx="9715568" cy="6715172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a-hermosa-mujer-y-flor-14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2000"/>
                            </p:stCondLst>
                            <p:childTnLst>
                              <p:par>
                                <p:cTn id="24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d_zabytkowy_czerwony_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357208"/>
            <a:ext cx="9715568" cy="5786478"/>
          </a:xfrm>
          <a:prstGeom prst="rect">
            <a:avLst/>
          </a:prstGeom>
          <a:gradFill flip="none" rotWithShape="1">
            <a:gsLst>
              <a:gs pos="6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050" name="Picture 2" descr="imagen renderiz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36666">
            <a:off x="6836182" y="2855907"/>
            <a:ext cx="1695450" cy="111442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192</cp:revision>
  <dcterms:created xsi:type="dcterms:W3CDTF">2017-01-13T19:45:34Z</dcterms:created>
  <dcterms:modified xsi:type="dcterms:W3CDTF">2017-01-14T18:18:49Z</dcterms:modified>
</cp:coreProperties>
</file>