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72"/>
  </p:notesMasterIdLst>
  <p:sldIdLst>
    <p:sldId id="377" r:id="rId3"/>
    <p:sldId id="468" r:id="rId4"/>
    <p:sldId id="471" r:id="rId5"/>
    <p:sldId id="469" r:id="rId6"/>
    <p:sldId id="416" r:id="rId7"/>
    <p:sldId id="417" r:id="rId8"/>
    <p:sldId id="418" r:id="rId9"/>
    <p:sldId id="419" r:id="rId10"/>
    <p:sldId id="481" r:id="rId11"/>
    <p:sldId id="420" r:id="rId12"/>
    <p:sldId id="421" r:id="rId13"/>
    <p:sldId id="422" r:id="rId14"/>
    <p:sldId id="423" r:id="rId15"/>
    <p:sldId id="424" r:id="rId16"/>
    <p:sldId id="472" r:id="rId17"/>
    <p:sldId id="467" r:id="rId18"/>
    <p:sldId id="425" r:id="rId19"/>
    <p:sldId id="426" r:id="rId20"/>
    <p:sldId id="427" r:id="rId21"/>
    <p:sldId id="473" r:id="rId22"/>
    <p:sldId id="428" r:id="rId23"/>
    <p:sldId id="429" r:id="rId24"/>
    <p:sldId id="482" r:id="rId25"/>
    <p:sldId id="430" r:id="rId26"/>
    <p:sldId id="431" r:id="rId27"/>
    <p:sldId id="432" r:id="rId28"/>
    <p:sldId id="433" r:id="rId29"/>
    <p:sldId id="434" r:id="rId30"/>
    <p:sldId id="435" r:id="rId31"/>
    <p:sldId id="436" r:id="rId32"/>
    <p:sldId id="474" r:id="rId33"/>
    <p:sldId id="476" r:id="rId34"/>
    <p:sldId id="437" r:id="rId35"/>
    <p:sldId id="483" r:id="rId36"/>
    <p:sldId id="438" r:id="rId37"/>
    <p:sldId id="439" r:id="rId38"/>
    <p:sldId id="450" r:id="rId39"/>
    <p:sldId id="440" r:id="rId40"/>
    <p:sldId id="441" r:id="rId41"/>
    <p:sldId id="442" r:id="rId42"/>
    <p:sldId id="443" r:id="rId43"/>
    <p:sldId id="480" r:id="rId44"/>
    <p:sldId id="444" r:id="rId45"/>
    <p:sldId id="446" r:id="rId46"/>
    <p:sldId id="447" r:id="rId47"/>
    <p:sldId id="448" r:id="rId48"/>
    <p:sldId id="477" r:id="rId49"/>
    <p:sldId id="475" r:id="rId50"/>
    <p:sldId id="451" r:id="rId51"/>
    <p:sldId id="452" r:id="rId52"/>
    <p:sldId id="479" r:id="rId53"/>
    <p:sldId id="462" r:id="rId54"/>
    <p:sldId id="455" r:id="rId55"/>
    <p:sldId id="484" r:id="rId56"/>
    <p:sldId id="464" r:id="rId57"/>
    <p:sldId id="456" r:id="rId58"/>
    <p:sldId id="460" r:id="rId59"/>
    <p:sldId id="454" r:id="rId60"/>
    <p:sldId id="461" r:id="rId61"/>
    <p:sldId id="457" r:id="rId62"/>
    <p:sldId id="459" r:id="rId63"/>
    <p:sldId id="458" r:id="rId64"/>
    <p:sldId id="478" r:id="rId65"/>
    <p:sldId id="463" r:id="rId66"/>
    <p:sldId id="445" r:id="rId67"/>
    <p:sldId id="453" r:id="rId68"/>
    <p:sldId id="378" r:id="rId69"/>
    <p:sldId id="470" r:id="rId70"/>
    <p:sldId id="466" r:id="rId71"/>
  </p:sldIdLst>
  <p:sldSz cx="10656888" cy="71643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KGs2pGQC8aLbEaLRiUCMQ" hashData="9s8iNPs+eSwudGhowpwiv+Ir3x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04" y="-834"/>
      </p:cViewPr>
      <p:guideLst>
        <p:guide orient="horz" pos="2257"/>
        <p:guide pos="335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13/05/2016</a:t>
            </a:fld>
            <a:endParaRPr lang="es-ES"/>
          </a:p>
        </p:txBody>
      </p:sp>
      <p:sp>
        <p:nvSpPr>
          <p:cNvPr id="4" name="3 Marcador de imagen de diapositiva"/>
          <p:cNvSpPr>
            <a:spLocks noGrp="1" noRot="1" noChangeAspect="1"/>
          </p:cNvSpPr>
          <p:nvPr>
            <p:ph type="sldImg" idx="2"/>
          </p:nvPr>
        </p:nvSpPr>
        <p:spPr>
          <a:xfrm>
            <a:off x="879475" y="685800"/>
            <a:ext cx="50990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9268" y="2225605"/>
            <a:ext cx="9058357" cy="153570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8537" y="4059828"/>
            <a:ext cx="7459821" cy="18308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41822" y="4603790"/>
            <a:ext cx="9058357" cy="142292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41822" y="3036576"/>
            <a:ext cx="9058357" cy="156721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2847" y="1671699"/>
            <a:ext cx="4706793"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17254" y="1671699"/>
            <a:ext cx="4706793"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2850" y="1603698"/>
            <a:ext cx="4708643"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2850" y="2272039"/>
            <a:ext cx="4708643"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13557" y="1603698"/>
            <a:ext cx="4710492"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13557" y="2272039"/>
            <a:ext cx="4710492"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2850" y="285255"/>
            <a:ext cx="3506044" cy="121396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66553" y="285251"/>
            <a:ext cx="5957498" cy="61146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2850" y="1499223"/>
            <a:ext cx="3506044" cy="49006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8826" y="5015074"/>
            <a:ext cx="6394133" cy="59205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8826" y="640153"/>
            <a:ext cx="6394133" cy="42986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8826" y="5607130"/>
            <a:ext cx="6394133" cy="8408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26250" y="286910"/>
            <a:ext cx="2397801" cy="611294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2846" y="286910"/>
            <a:ext cx="7015784" cy="611294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9268" y="2225604"/>
            <a:ext cx="9058355" cy="1535700"/>
          </a:xfrm>
          <a:prstGeom prst="rect">
            <a:avLst/>
          </a:prstGeom>
        </p:spPr>
        <p:txBody>
          <a:bodyPr lIns="101818" tIns="50909" rIns="101818" bIns="50909"/>
          <a:lstStyle/>
          <a:p>
            <a:r>
              <a:rPr lang="es-ES" smtClean="0"/>
              <a:t>Haga clic para modificar el estilo de título del patrón</a:t>
            </a:r>
            <a:endParaRPr lang="es-ES"/>
          </a:p>
        </p:txBody>
      </p:sp>
      <p:sp>
        <p:nvSpPr>
          <p:cNvPr id="3" name="2 Subtítulo"/>
          <p:cNvSpPr>
            <a:spLocks noGrp="1"/>
          </p:cNvSpPr>
          <p:nvPr>
            <p:ph type="subTitle" idx="1"/>
          </p:nvPr>
        </p:nvSpPr>
        <p:spPr>
          <a:xfrm>
            <a:off x="1598533" y="4059821"/>
            <a:ext cx="7459822" cy="1830899"/>
          </a:xfrm>
          <a:prstGeom prst="rect">
            <a:avLst/>
          </a:prstGeom>
        </p:spPr>
        <p:txBody>
          <a:bodyPr lIns="101818" tIns="50909" rIns="101818" bIns="50909"/>
          <a:lstStyle>
            <a:lvl1pPr marL="0" indent="0" algn="ctr">
              <a:buNone/>
              <a:defRPr/>
            </a:lvl1pPr>
            <a:lvl2pPr marL="509088" indent="0" algn="ctr">
              <a:buNone/>
              <a:defRPr/>
            </a:lvl2pPr>
            <a:lvl3pPr marL="1018176" indent="0" algn="ctr">
              <a:buNone/>
              <a:defRPr/>
            </a:lvl3pPr>
            <a:lvl4pPr marL="1527263" indent="0" algn="ctr">
              <a:buNone/>
              <a:defRPr/>
            </a:lvl4pPr>
            <a:lvl5pPr marL="2036351" indent="0" algn="ctr">
              <a:buNone/>
              <a:defRPr/>
            </a:lvl5pPr>
            <a:lvl6pPr marL="2545439" indent="0" algn="ctr">
              <a:buNone/>
              <a:defRPr/>
            </a:lvl6pPr>
            <a:lvl7pPr marL="3054527" indent="0" algn="ctr">
              <a:buNone/>
              <a:defRPr/>
            </a:lvl7pPr>
            <a:lvl8pPr marL="3563614" indent="0" algn="ctr">
              <a:buNone/>
              <a:defRPr/>
            </a:lvl8pPr>
            <a:lvl9pPr marL="4072701"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2846" y="286915"/>
            <a:ext cx="9591200" cy="119406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2846" y="1671699"/>
            <a:ext cx="9591200" cy="472816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2852" y="6640329"/>
            <a:ext cx="2486607" cy="38143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13/05/2016</a:t>
            </a:fld>
            <a:endParaRPr lang="es-ES"/>
          </a:p>
        </p:txBody>
      </p:sp>
      <p:sp>
        <p:nvSpPr>
          <p:cNvPr id="5" name="4 Marcador de pie de página"/>
          <p:cNvSpPr>
            <a:spLocks noGrp="1"/>
          </p:cNvSpPr>
          <p:nvPr>
            <p:ph type="ftr" sz="quarter" idx="3"/>
          </p:nvPr>
        </p:nvSpPr>
        <p:spPr>
          <a:xfrm>
            <a:off x="3641110" y="6640329"/>
            <a:ext cx="3374681" cy="3814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37442" y="6640329"/>
            <a:ext cx="2486607" cy="38143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2845" y="6524237"/>
            <a:ext cx="2486607" cy="497527"/>
          </a:xfrm>
          <a:prstGeom prst="rect">
            <a:avLst/>
          </a:prstGeom>
          <a:noFill/>
          <a:ln w="9525">
            <a:noFill/>
            <a:miter lim="800000"/>
            <a:headEnd/>
            <a:tailEnd/>
          </a:ln>
          <a:effectLst/>
        </p:spPr>
        <p:txBody>
          <a:bodyPr vert="horz" wrap="square" lIns="101828" tIns="50914" rIns="101828" bIns="50914"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900">
          <a:solidFill>
            <a:schemeClr val="tx2"/>
          </a:solidFill>
          <a:latin typeface="+mj-lt"/>
          <a:ea typeface="+mj-ea"/>
          <a:cs typeface="+mj-cs"/>
        </a:defRPr>
      </a:lvl1pPr>
      <a:lvl2pPr algn="ctr" rtl="0" fontAlgn="base">
        <a:spcBef>
          <a:spcPct val="0"/>
        </a:spcBef>
        <a:spcAft>
          <a:spcPct val="0"/>
        </a:spcAft>
        <a:defRPr sz="4900">
          <a:solidFill>
            <a:schemeClr val="tx2"/>
          </a:solidFill>
          <a:latin typeface="Arial" charset="0"/>
          <a:cs typeface="Arial" charset="0"/>
        </a:defRPr>
      </a:lvl2pPr>
      <a:lvl3pPr algn="ctr" rtl="0" fontAlgn="base">
        <a:spcBef>
          <a:spcPct val="0"/>
        </a:spcBef>
        <a:spcAft>
          <a:spcPct val="0"/>
        </a:spcAft>
        <a:defRPr sz="4900">
          <a:solidFill>
            <a:schemeClr val="tx2"/>
          </a:solidFill>
          <a:latin typeface="Arial" charset="0"/>
          <a:cs typeface="Arial" charset="0"/>
        </a:defRPr>
      </a:lvl3pPr>
      <a:lvl4pPr algn="ctr" rtl="0" fontAlgn="base">
        <a:spcBef>
          <a:spcPct val="0"/>
        </a:spcBef>
        <a:spcAft>
          <a:spcPct val="0"/>
        </a:spcAft>
        <a:defRPr sz="4900">
          <a:solidFill>
            <a:schemeClr val="tx2"/>
          </a:solidFill>
          <a:latin typeface="Arial" charset="0"/>
          <a:cs typeface="Arial" charset="0"/>
        </a:defRPr>
      </a:lvl4pPr>
      <a:lvl5pPr algn="ctr" rtl="0" fontAlgn="base">
        <a:spcBef>
          <a:spcPct val="0"/>
        </a:spcBef>
        <a:spcAft>
          <a:spcPct val="0"/>
        </a:spcAft>
        <a:defRPr sz="4900">
          <a:solidFill>
            <a:schemeClr val="tx2"/>
          </a:solidFill>
          <a:latin typeface="Arial" charset="0"/>
          <a:cs typeface="Arial" charset="0"/>
        </a:defRPr>
      </a:lvl5pPr>
      <a:lvl6pPr marL="509138" algn="ctr" rtl="0" fontAlgn="base">
        <a:spcBef>
          <a:spcPct val="0"/>
        </a:spcBef>
        <a:spcAft>
          <a:spcPct val="0"/>
        </a:spcAft>
        <a:defRPr sz="4900">
          <a:solidFill>
            <a:schemeClr val="tx2"/>
          </a:solidFill>
          <a:latin typeface="Arial" charset="0"/>
          <a:cs typeface="Arial" charset="0"/>
        </a:defRPr>
      </a:lvl6pPr>
      <a:lvl7pPr marL="1018276" algn="ctr" rtl="0" fontAlgn="base">
        <a:spcBef>
          <a:spcPct val="0"/>
        </a:spcBef>
        <a:spcAft>
          <a:spcPct val="0"/>
        </a:spcAft>
        <a:defRPr sz="4900">
          <a:solidFill>
            <a:schemeClr val="tx2"/>
          </a:solidFill>
          <a:latin typeface="Arial" charset="0"/>
          <a:cs typeface="Arial" charset="0"/>
        </a:defRPr>
      </a:lvl7pPr>
      <a:lvl8pPr marL="1527414" algn="ctr" rtl="0" fontAlgn="base">
        <a:spcBef>
          <a:spcPct val="0"/>
        </a:spcBef>
        <a:spcAft>
          <a:spcPct val="0"/>
        </a:spcAft>
        <a:defRPr sz="4900">
          <a:solidFill>
            <a:schemeClr val="tx2"/>
          </a:solidFill>
          <a:latin typeface="Arial" charset="0"/>
          <a:cs typeface="Arial" charset="0"/>
        </a:defRPr>
      </a:lvl8pPr>
      <a:lvl9pPr marL="2036552" algn="ctr" rtl="0" fontAlgn="base">
        <a:spcBef>
          <a:spcPct val="0"/>
        </a:spcBef>
        <a:spcAft>
          <a:spcPct val="0"/>
        </a:spcAft>
        <a:defRPr sz="4900">
          <a:solidFill>
            <a:schemeClr val="tx2"/>
          </a:solidFill>
          <a:latin typeface="Arial" charset="0"/>
          <a:cs typeface="Arial" charset="0"/>
        </a:defRPr>
      </a:lvl9pPr>
    </p:titleStyle>
    <p:bodyStyle>
      <a:lvl1pPr marL="381853" indent="-381853" algn="l" rtl="0" fontAlgn="base">
        <a:spcBef>
          <a:spcPct val="20000"/>
        </a:spcBef>
        <a:spcAft>
          <a:spcPct val="0"/>
        </a:spcAft>
        <a:buChar char="•"/>
        <a:defRPr sz="3600">
          <a:solidFill>
            <a:schemeClr val="tx1"/>
          </a:solidFill>
          <a:latin typeface="+mn-lt"/>
          <a:ea typeface="+mn-ea"/>
          <a:cs typeface="+mn-cs"/>
        </a:defRPr>
      </a:lvl1pPr>
      <a:lvl2pPr marL="827349" indent="-318211" algn="l" rtl="0" fontAlgn="base">
        <a:spcBef>
          <a:spcPct val="20000"/>
        </a:spcBef>
        <a:spcAft>
          <a:spcPct val="0"/>
        </a:spcAft>
        <a:buChar char="–"/>
        <a:defRPr sz="3100">
          <a:solidFill>
            <a:schemeClr val="tx1"/>
          </a:solidFill>
          <a:latin typeface="+mn-lt"/>
          <a:cs typeface="+mn-cs"/>
        </a:defRPr>
      </a:lvl2pPr>
      <a:lvl3pPr marL="1272845" indent="-254569" algn="l" rtl="0" fontAlgn="base">
        <a:spcBef>
          <a:spcPct val="20000"/>
        </a:spcBef>
        <a:spcAft>
          <a:spcPct val="0"/>
        </a:spcAft>
        <a:buChar char="•"/>
        <a:defRPr sz="2700">
          <a:solidFill>
            <a:schemeClr val="tx1"/>
          </a:solidFill>
          <a:latin typeface="+mn-lt"/>
          <a:cs typeface="+mn-cs"/>
        </a:defRPr>
      </a:lvl3pPr>
      <a:lvl4pPr marL="1781983" indent="-254569" algn="l" rtl="0" fontAlgn="base">
        <a:spcBef>
          <a:spcPct val="20000"/>
        </a:spcBef>
        <a:spcAft>
          <a:spcPct val="0"/>
        </a:spcAft>
        <a:buChar char="–"/>
        <a:defRPr sz="2200">
          <a:solidFill>
            <a:schemeClr val="tx1"/>
          </a:solidFill>
          <a:latin typeface="+mn-lt"/>
          <a:cs typeface="+mn-cs"/>
        </a:defRPr>
      </a:lvl4pPr>
      <a:lvl5pPr marL="2291121" indent="-254569" algn="l" rtl="0" fontAlgn="base">
        <a:spcBef>
          <a:spcPct val="20000"/>
        </a:spcBef>
        <a:spcAft>
          <a:spcPct val="0"/>
        </a:spcAft>
        <a:buChar char="»"/>
        <a:defRPr sz="2200">
          <a:solidFill>
            <a:schemeClr val="tx1"/>
          </a:solidFill>
          <a:latin typeface="+mn-lt"/>
          <a:cs typeface="+mn-cs"/>
        </a:defRPr>
      </a:lvl5pPr>
      <a:lvl6pPr marL="2800259" indent="-254569" algn="l" rtl="0" fontAlgn="base">
        <a:spcBef>
          <a:spcPct val="20000"/>
        </a:spcBef>
        <a:spcAft>
          <a:spcPct val="0"/>
        </a:spcAft>
        <a:buChar char="»"/>
        <a:defRPr sz="2200">
          <a:solidFill>
            <a:schemeClr val="tx1"/>
          </a:solidFill>
          <a:latin typeface="+mn-lt"/>
          <a:cs typeface="+mn-cs"/>
        </a:defRPr>
      </a:lvl6pPr>
      <a:lvl7pPr marL="3309396" indent="-254569" algn="l" rtl="0" fontAlgn="base">
        <a:spcBef>
          <a:spcPct val="20000"/>
        </a:spcBef>
        <a:spcAft>
          <a:spcPct val="0"/>
        </a:spcAft>
        <a:buChar char="»"/>
        <a:defRPr sz="2200">
          <a:solidFill>
            <a:schemeClr val="tx1"/>
          </a:solidFill>
          <a:latin typeface="+mn-lt"/>
          <a:cs typeface="+mn-cs"/>
        </a:defRPr>
      </a:lvl7pPr>
      <a:lvl8pPr marL="3818534" indent="-254569" algn="l" rtl="0" fontAlgn="base">
        <a:spcBef>
          <a:spcPct val="20000"/>
        </a:spcBef>
        <a:spcAft>
          <a:spcPct val="0"/>
        </a:spcAft>
        <a:buChar char="»"/>
        <a:defRPr sz="2200">
          <a:solidFill>
            <a:schemeClr val="tx1"/>
          </a:solidFill>
          <a:latin typeface="+mn-lt"/>
          <a:cs typeface="+mn-cs"/>
        </a:defRPr>
      </a:lvl8pPr>
      <a:lvl9pPr marL="4327672" indent="-254569" algn="l" rtl="0" fontAlgn="base">
        <a:spcBef>
          <a:spcPct val="20000"/>
        </a:spcBef>
        <a:spcAft>
          <a:spcPct val="0"/>
        </a:spcAft>
        <a:buChar char="»"/>
        <a:defRPr sz="2200">
          <a:solidFill>
            <a:schemeClr val="tx1"/>
          </a:solidFill>
          <a:latin typeface="+mn-lt"/>
          <a:cs typeface="+mn-cs"/>
        </a:defRPr>
      </a:lvl9pPr>
    </p:bodyStyle>
    <p:otherStyle>
      <a:defPPr>
        <a:defRPr lang="es-ES"/>
      </a:defPPr>
      <a:lvl1pPr marL="0" algn="l" defTabSz="1018276" rtl="0" eaLnBrk="1" latinLnBrk="0" hangingPunct="1">
        <a:defRPr sz="2000" kern="1200">
          <a:solidFill>
            <a:schemeClr val="tx1"/>
          </a:solidFill>
          <a:latin typeface="+mn-lt"/>
          <a:ea typeface="+mn-ea"/>
          <a:cs typeface="+mn-cs"/>
        </a:defRPr>
      </a:lvl1pPr>
      <a:lvl2pPr marL="509138" algn="l" defTabSz="1018276" rtl="0" eaLnBrk="1" latinLnBrk="0" hangingPunct="1">
        <a:defRPr sz="2000" kern="1200">
          <a:solidFill>
            <a:schemeClr val="tx1"/>
          </a:solidFill>
          <a:latin typeface="+mn-lt"/>
          <a:ea typeface="+mn-ea"/>
          <a:cs typeface="+mn-cs"/>
        </a:defRPr>
      </a:lvl2pPr>
      <a:lvl3pPr marL="1018276" algn="l" defTabSz="1018276" rtl="0" eaLnBrk="1" latinLnBrk="0" hangingPunct="1">
        <a:defRPr sz="2000" kern="1200">
          <a:solidFill>
            <a:schemeClr val="tx1"/>
          </a:solidFill>
          <a:latin typeface="+mn-lt"/>
          <a:ea typeface="+mn-ea"/>
          <a:cs typeface="+mn-cs"/>
        </a:defRPr>
      </a:lvl3pPr>
      <a:lvl4pPr marL="1527414" algn="l" defTabSz="1018276" rtl="0" eaLnBrk="1" latinLnBrk="0" hangingPunct="1">
        <a:defRPr sz="2000" kern="1200">
          <a:solidFill>
            <a:schemeClr val="tx1"/>
          </a:solidFill>
          <a:latin typeface="+mn-lt"/>
          <a:ea typeface="+mn-ea"/>
          <a:cs typeface="+mn-cs"/>
        </a:defRPr>
      </a:lvl4pPr>
      <a:lvl5pPr marL="2036552" algn="l" defTabSz="1018276" rtl="0" eaLnBrk="1" latinLnBrk="0" hangingPunct="1">
        <a:defRPr sz="2000" kern="1200">
          <a:solidFill>
            <a:schemeClr val="tx1"/>
          </a:solidFill>
          <a:latin typeface="+mn-lt"/>
          <a:ea typeface="+mn-ea"/>
          <a:cs typeface="+mn-cs"/>
        </a:defRPr>
      </a:lvl5pPr>
      <a:lvl6pPr marL="2545690" algn="l" defTabSz="1018276" rtl="0" eaLnBrk="1" latinLnBrk="0" hangingPunct="1">
        <a:defRPr sz="2000" kern="1200">
          <a:solidFill>
            <a:schemeClr val="tx1"/>
          </a:solidFill>
          <a:latin typeface="+mn-lt"/>
          <a:ea typeface="+mn-ea"/>
          <a:cs typeface="+mn-cs"/>
        </a:defRPr>
      </a:lvl6pPr>
      <a:lvl7pPr marL="3054828" algn="l" defTabSz="1018276" rtl="0" eaLnBrk="1" latinLnBrk="0" hangingPunct="1">
        <a:defRPr sz="2000" kern="1200">
          <a:solidFill>
            <a:schemeClr val="tx1"/>
          </a:solidFill>
          <a:latin typeface="+mn-lt"/>
          <a:ea typeface="+mn-ea"/>
          <a:cs typeface="+mn-cs"/>
        </a:defRPr>
      </a:lvl7pPr>
      <a:lvl8pPr marL="3563965" algn="l" defTabSz="1018276" rtl="0" eaLnBrk="1" latinLnBrk="0" hangingPunct="1">
        <a:defRPr sz="2000" kern="1200">
          <a:solidFill>
            <a:schemeClr val="tx1"/>
          </a:solidFill>
          <a:latin typeface="+mn-lt"/>
          <a:ea typeface="+mn-ea"/>
          <a:cs typeface="+mn-cs"/>
        </a:defRPr>
      </a:lvl8pPr>
      <a:lvl9pPr marL="4073103" algn="l" defTabSz="1018276"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59.jpeg"/></Relationships>
</file>

<file path=ppt/slides/_rels/slide47.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 Id="rId5" Type="http://schemas.openxmlformats.org/officeDocument/2006/relationships/image" Target="../media/image69.jpeg"/><Relationship Id="rId4" Type="http://schemas.openxmlformats.org/officeDocument/2006/relationships/image" Target="../media/image68.jpeg"/></Relationships>
</file>

<file path=ppt/slides/_rels/slide5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1.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76.jpeg"/></Relationships>
</file>

<file path=ppt/slides/_rels/slide5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2.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7.jpeg"/></Relationships>
</file>

<file path=ppt/slides/_rels/slide68.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3.png"/><Relationship Id="rId18" Type="http://schemas.openxmlformats.org/officeDocument/2006/relationships/image" Target="../media/image9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9.png"/><Relationship Id="rId11" Type="http://schemas.openxmlformats.org/officeDocument/2006/relationships/image" Target="../media/image92.png"/><Relationship Id="rId5" Type="http://schemas.openxmlformats.org/officeDocument/2006/relationships/hyperlink" Target="http://www.mispps.com/" TargetMode="External"/><Relationship Id="rId15" Type="http://schemas.openxmlformats.org/officeDocument/2006/relationships/image" Target="../media/image94.png"/><Relationship Id="rId10" Type="http://schemas.openxmlformats.org/officeDocument/2006/relationships/hyperlink" Target="https://www.facebook.com/mispps" TargetMode="External"/><Relationship Id="rId4" Type="http://schemas.openxmlformats.org/officeDocument/2006/relationships/image" Target="../media/image88.png"/><Relationship Id="rId9" Type="http://schemas.openxmlformats.org/officeDocument/2006/relationships/image" Target="../media/image91.png"/><Relationship Id="rId14" Type="http://schemas.openxmlformats.org/officeDocument/2006/relationships/hyperlink" Target="https://plus.google.com/+Mispps/" TargetMode="External"/></Relationships>
</file>

<file path=ppt/slides/_rels/slide6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contrast="94000"/>
          </a:blip>
          <a:srcRect/>
          <a:stretch>
            <a:fillRect/>
          </a:stretch>
        </p:blipFill>
        <p:spPr bwMode="auto">
          <a:xfrm>
            <a:off x="-1" y="0"/>
            <a:ext cx="10656889" cy="71643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541633" y="3541640"/>
            <a:ext cx="7164388" cy="8112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34135" y="3541642"/>
            <a:ext cx="7164388" cy="811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1"/>
            <a:ext cx="10656888" cy="726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086371"/>
            <a:ext cx="10656888"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84048" y="5862063"/>
            <a:ext cx="731561" cy="801254"/>
          </a:xfrm>
          <a:prstGeom prst="rect">
            <a:avLst/>
          </a:prstGeom>
          <a:noFill/>
          <a:ln w="38100">
            <a:solidFill>
              <a:srgbClr val="1CDEF8"/>
            </a:solidFill>
            <a:miter lim="800000"/>
            <a:headEnd/>
            <a:tailEnd/>
          </a:ln>
        </p:spPr>
      </p:pic>
      <p:sp>
        <p:nvSpPr>
          <p:cNvPr id="19" name="18 Rectángulo"/>
          <p:cNvSpPr/>
          <p:nvPr/>
        </p:nvSpPr>
        <p:spPr>
          <a:xfrm>
            <a:off x="2308010" y="4776282"/>
            <a:ext cx="31376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28048" y="1905823"/>
            <a:ext cx="6184053" cy="525856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RICHARD</a:t>
            </a:r>
          </a:p>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GERE</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320570" y="5795011"/>
            <a:ext cx="2341202" cy="975795"/>
          </a:xfrm>
          <a:prstGeom prst="rect">
            <a:avLst/>
          </a:prstGeom>
          <a:noFill/>
        </p:spPr>
      </p:pic>
    </p:spTree>
  </p:cSld>
  <p:clrMapOvr>
    <a:masterClrMapping/>
  </p:clrMapOvr>
  <p:transition spd="slow" advTm="11000">
    <p:random/>
    <p:sndAc>
      <p:stSnd loop="1">
        <p:snd r:embed="rId2" name="musica de peliculas - pretty woman10127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6" presetClass="exit" presetSubtype="32" fill="hold" nodeType="after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42296" y="867550"/>
            <a:ext cx="7993063" cy="5693866"/>
          </a:xfrm>
          <a:prstGeom prst="rect">
            <a:avLst/>
          </a:prstGeom>
        </p:spPr>
        <p:txBody>
          <a:bodyPr wrap="square">
            <a:spAutoFit/>
          </a:bodyPr>
          <a:lstStyle/>
          <a:p>
            <a:r>
              <a:rPr lang="es-ES" sz="2800" b="1" dirty="0" smtClean="0">
                <a:latin typeface="Agency FB" pitchFamily="34" charset="0"/>
              </a:rPr>
              <a:t>Richard </a:t>
            </a:r>
            <a:r>
              <a:rPr lang="es-ES" sz="2800" b="1" dirty="0" err="1" smtClean="0">
                <a:latin typeface="Agency FB" pitchFamily="34" charset="0"/>
              </a:rPr>
              <a:t>Tiffany</a:t>
            </a:r>
            <a:r>
              <a:rPr lang="es-ES" sz="2800" b="1" dirty="0" smtClean="0">
                <a:latin typeface="Agency FB" pitchFamily="34" charset="0"/>
              </a:rPr>
              <a:t> </a:t>
            </a:r>
            <a:r>
              <a:rPr lang="es-ES" sz="2800" b="1" dirty="0" err="1" smtClean="0">
                <a:latin typeface="Agency FB" pitchFamily="34" charset="0"/>
              </a:rPr>
              <a:t>Gere</a:t>
            </a:r>
            <a:r>
              <a:rPr lang="es-ES" sz="2800" b="1" dirty="0" smtClean="0">
                <a:latin typeface="Agency FB" pitchFamily="34" charset="0"/>
              </a:rPr>
              <a:t> </a:t>
            </a:r>
            <a:r>
              <a:rPr lang="es-ES" sz="2800" dirty="0" smtClean="0">
                <a:latin typeface="Agency FB" pitchFamily="34" charset="0"/>
              </a:rPr>
              <a:t> (n. Filadelfia; 31 de agosto de 1949) es un actor y </a:t>
            </a:r>
            <a:r>
              <a:rPr lang="es-ES" sz="2800" dirty="0" err="1" smtClean="0">
                <a:latin typeface="Agency FB" pitchFamily="34" charset="0"/>
              </a:rPr>
              <a:t>activistaestadounidense</a:t>
            </a:r>
            <a:r>
              <a:rPr lang="es-ES" sz="2800" dirty="0" smtClean="0">
                <a:latin typeface="Agency FB" pitchFamily="34" charset="0"/>
              </a:rPr>
              <a:t>. </a:t>
            </a:r>
          </a:p>
          <a:p>
            <a:r>
              <a:rPr lang="es-ES" sz="2800" dirty="0" smtClean="0">
                <a:latin typeface="Agency FB" pitchFamily="34" charset="0"/>
              </a:rPr>
              <a:t>Ha sido galardonado con un premio Globo de Oro y con el Premio Donostia a su carrera otorgado por el </a:t>
            </a:r>
          </a:p>
          <a:p>
            <a:r>
              <a:rPr lang="es-ES" sz="2800" dirty="0" smtClean="0">
                <a:latin typeface="Agency FB" pitchFamily="34" charset="0"/>
              </a:rPr>
              <a:t>Festival Internacional de Cine de San Sebastián.</a:t>
            </a:r>
          </a:p>
          <a:p>
            <a:r>
              <a:rPr lang="es-ES" sz="2800" dirty="0" smtClean="0">
                <a:latin typeface="Agency FB" pitchFamily="34" charset="0"/>
              </a:rPr>
              <a:t>Comenzó a actuar en la década de los 60, interpretando a Tony </a:t>
            </a:r>
            <a:r>
              <a:rPr lang="es-ES" sz="2800" dirty="0" err="1" smtClean="0">
                <a:latin typeface="Agency FB" pitchFamily="34" charset="0"/>
              </a:rPr>
              <a:t>Lopanto</a:t>
            </a:r>
            <a:r>
              <a:rPr lang="es-ES" sz="2800" dirty="0" smtClean="0">
                <a:latin typeface="Agency FB" pitchFamily="34" charset="0"/>
              </a:rPr>
              <a:t> en </a:t>
            </a:r>
            <a:r>
              <a:rPr lang="es-ES" sz="2800" i="1" dirty="0" err="1" smtClean="0">
                <a:latin typeface="Agency FB" pitchFamily="34" charset="0"/>
              </a:rPr>
              <a:t>Looking</a:t>
            </a:r>
            <a:r>
              <a:rPr lang="es-ES" sz="2800" i="1" dirty="0" smtClean="0">
                <a:latin typeface="Agency FB" pitchFamily="34" charset="0"/>
              </a:rPr>
              <a:t> </a:t>
            </a:r>
            <a:r>
              <a:rPr lang="es-ES" sz="2800" i="1" dirty="0" err="1" smtClean="0">
                <a:latin typeface="Agency FB" pitchFamily="34" charset="0"/>
              </a:rPr>
              <a:t>for</a:t>
            </a:r>
            <a:r>
              <a:rPr lang="es-ES" sz="2800" i="1" dirty="0" smtClean="0">
                <a:latin typeface="Agency FB" pitchFamily="34" charset="0"/>
              </a:rPr>
              <a:t> Mr. </a:t>
            </a:r>
            <a:r>
              <a:rPr lang="es-ES" sz="2800" i="1" dirty="0" err="1" smtClean="0">
                <a:latin typeface="Agency FB" pitchFamily="34" charset="0"/>
              </a:rPr>
              <a:t>Goodbar</a:t>
            </a:r>
            <a:endParaRPr lang="es-ES" sz="2800" i="1" dirty="0" smtClean="0">
              <a:latin typeface="Agency FB" pitchFamily="34" charset="0"/>
            </a:endParaRPr>
          </a:p>
          <a:p>
            <a:r>
              <a:rPr lang="es-ES" sz="2800" dirty="0" smtClean="0">
                <a:latin typeface="Agency FB" pitchFamily="34" charset="0"/>
              </a:rPr>
              <a:t> y como Bill en </a:t>
            </a:r>
            <a:r>
              <a:rPr lang="es-ES" sz="2800" i="1" dirty="0" err="1" smtClean="0">
                <a:latin typeface="Agency FB" pitchFamily="34" charset="0"/>
              </a:rPr>
              <a:t>Days</a:t>
            </a:r>
            <a:r>
              <a:rPr lang="es-ES" sz="2800" i="1" dirty="0" smtClean="0">
                <a:latin typeface="Agency FB" pitchFamily="34" charset="0"/>
              </a:rPr>
              <a:t> of </a:t>
            </a:r>
            <a:r>
              <a:rPr lang="es-ES" sz="2800" i="1" dirty="0" err="1" smtClean="0">
                <a:latin typeface="Agency FB" pitchFamily="34" charset="0"/>
              </a:rPr>
              <a:t>Heaven</a:t>
            </a:r>
            <a:r>
              <a:rPr lang="es-ES" sz="2800" i="1" dirty="0" smtClean="0">
                <a:latin typeface="Agency FB" pitchFamily="34" charset="0"/>
              </a:rPr>
              <a:t>.</a:t>
            </a:r>
            <a:r>
              <a:rPr lang="es-ES" sz="2800" dirty="0" smtClean="0">
                <a:latin typeface="Agency FB" pitchFamily="34" charset="0"/>
              </a:rPr>
              <a:t> Llegó a la fama en 1980 por su papel en la </a:t>
            </a:r>
            <a:r>
              <a:rPr lang="es-ES" sz="2800" dirty="0" err="1" smtClean="0">
                <a:latin typeface="Agency FB" pitchFamily="34" charset="0"/>
              </a:rPr>
              <a:t>película</a:t>
            </a:r>
            <a:r>
              <a:rPr lang="es-ES" sz="2800" i="1" dirty="0" err="1" smtClean="0">
                <a:latin typeface="Agency FB" pitchFamily="34" charset="0"/>
              </a:rPr>
              <a:t>American</a:t>
            </a:r>
            <a:r>
              <a:rPr lang="es-ES" sz="2800" i="1" dirty="0" smtClean="0">
                <a:latin typeface="Agency FB" pitchFamily="34" charset="0"/>
              </a:rPr>
              <a:t> </a:t>
            </a:r>
            <a:r>
              <a:rPr lang="es-ES" sz="2800" i="1" dirty="0" err="1" smtClean="0">
                <a:latin typeface="Agency FB" pitchFamily="34" charset="0"/>
              </a:rPr>
              <a:t>Gigolo</a:t>
            </a:r>
            <a:endParaRPr lang="es-ES" sz="2800" i="1" dirty="0" smtClean="0">
              <a:latin typeface="Agency FB" pitchFamily="34" charset="0"/>
            </a:endParaRPr>
          </a:p>
          <a:p>
            <a:r>
              <a:rPr lang="es-ES" sz="2800" dirty="0" smtClean="0">
                <a:latin typeface="Agency FB" pitchFamily="34" charset="0"/>
              </a:rPr>
              <a:t>, que lo estableció como un galán y un símbolo sexual. Luego pasó a protagonizar varias películas exitosas, incluyendo</a:t>
            </a:r>
          </a:p>
          <a:p>
            <a:r>
              <a:rPr lang="es-ES" sz="2800" dirty="0" smtClean="0">
                <a:latin typeface="Agency FB" pitchFamily="34" charset="0"/>
              </a:rPr>
              <a:t> </a:t>
            </a:r>
            <a:r>
              <a:rPr lang="es-ES" sz="2800" i="1" dirty="0" err="1" smtClean="0">
                <a:latin typeface="Agency FB" pitchFamily="34" charset="0"/>
              </a:rPr>
              <a:t>An</a:t>
            </a:r>
            <a:r>
              <a:rPr lang="es-ES" sz="2800" i="1" dirty="0" smtClean="0">
                <a:latin typeface="Agency FB" pitchFamily="34" charset="0"/>
              </a:rPr>
              <a:t> </a:t>
            </a:r>
            <a:r>
              <a:rPr lang="es-ES" sz="2800" i="1" dirty="0" err="1" smtClean="0">
                <a:latin typeface="Agency FB" pitchFamily="34" charset="0"/>
              </a:rPr>
              <a:t>Officer</a:t>
            </a:r>
            <a:r>
              <a:rPr lang="es-ES" sz="2800" i="1" dirty="0" smtClean="0">
                <a:latin typeface="Agency FB" pitchFamily="34" charset="0"/>
              </a:rPr>
              <a:t> and a Gentleman</a:t>
            </a:r>
            <a:r>
              <a:rPr lang="es-ES" sz="2800" dirty="0" smtClean="0">
                <a:latin typeface="Agency FB" pitchFamily="34" charset="0"/>
              </a:rPr>
              <a:t>, </a:t>
            </a:r>
            <a:r>
              <a:rPr lang="es-ES" sz="2800" i="1" dirty="0" err="1" smtClean="0">
                <a:latin typeface="Agency FB" pitchFamily="34" charset="0"/>
              </a:rPr>
              <a:t>Pretty</a:t>
            </a:r>
            <a:r>
              <a:rPr lang="es-ES" sz="2800" i="1" dirty="0" smtClean="0">
                <a:latin typeface="Agency FB" pitchFamily="34" charset="0"/>
              </a:rPr>
              <a:t> </a:t>
            </a:r>
            <a:r>
              <a:rPr lang="es-ES" sz="2800" i="1" dirty="0" err="1" smtClean="0">
                <a:latin typeface="Agency FB" pitchFamily="34" charset="0"/>
              </a:rPr>
              <a:t>Woman</a:t>
            </a:r>
            <a:r>
              <a:rPr lang="es-ES" sz="2800" dirty="0" err="1" smtClean="0">
                <a:latin typeface="Agency FB" pitchFamily="34" charset="0"/>
              </a:rPr>
              <a:t>,</a:t>
            </a:r>
            <a:r>
              <a:rPr lang="es-ES" sz="2800" i="1" dirty="0" err="1" smtClean="0">
                <a:latin typeface="Agency FB" pitchFamily="34" charset="0"/>
              </a:rPr>
              <a:t>Primal</a:t>
            </a:r>
            <a:r>
              <a:rPr lang="es-ES" sz="2800" i="1" dirty="0" smtClean="0">
                <a:latin typeface="Agency FB" pitchFamily="34" charset="0"/>
              </a:rPr>
              <a:t> </a:t>
            </a:r>
            <a:r>
              <a:rPr lang="es-ES" sz="2800" i="1" dirty="0" err="1" smtClean="0">
                <a:latin typeface="Agency FB" pitchFamily="34" charset="0"/>
              </a:rPr>
              <a:t>Fear</a:t>
            </a:r>
            <a:r>
              <a:rPr lang="es-ES" sz="2800" dirty="0" smtClean="0">
                <a:latin typeface="Agency FB" pitchFamily="34" charset="0"/>
              </a:rPr>
              <a:t>, </a:t>
            </a:r>
            <a:r>
              <a:rPr lang="es-ES" sz="2800" i="1" dirty="0" err="1" smtClean="0">
                <a:latin typeface="Agency FB" pitchFamily="34" charset="0"/>
              </a:rPr>
              <a:t>Runaway</a:t>
            </a:r>
            <a:r>
              <a:rPr lang="es-ES" sz="2800" i="1" dirty="0" smtClean="0">
                <a:latin typeface="Agency FB" pitchFamily="34" charset="0"/>
              </a:rPr>
              <a:t> Bride</a:t>
            </a:r>
            <a:r>
              <a:rPr lang="es-ES" sz="2800" dirty="0" smtClean="0">
                <a:latin typeface="Agency FB" pitchFamily="34" charset="0"/>
              </a:rPr>
              <a:t>, </a:t>
            </a:r>
            <a:r>
              <a:rPr lang="es-ES" sz="2800" i="1" dirty="0" err="1" smtClean="0">
                <a:latin typeface="Agency FB" pitchFamily="34" charset="0"/>
              </a:rPr>
              <a:t>Arbitrage</a:t>
            </a:r>
            <a:r>
              <a:rPr lang="es-ES" sz="2800" dirty="0" smtClean="0">
                <a:latin typeface="Agency FB" pitchFamily="34" charset="0"/>
              </a:rPr>
              <a:t>, </a:t>
            </a:r>
            <a:r>
              <a:rPr lang="es-ES" sz="2800" i="1" dirty="0" smtClean="0">
                <a:latin typeface="Agency FB" pitchFamily="34" charset="0"/>
              </a:rPr>
              <a:t>Chicago</a:t>
            </a:r>
            <a:r>
              <a:rPr lang="es-ES" sz="2800" dirty="0" smtClean="0">
                <a:latin typeface="Agency FB" pitchFamily="34" charset="0"/>
              </a:rPr>
              <a:t>, entre otras.</a:t>
            </a:r>
          </a:p>
        </p:txBody>
      </p:sp>
    </p:spTree>
  </p:cSld>
  <p:clrMapOvr>
    <a:masterClrMapping/>
  </p:clrMapOvr>
  <p:transition spd="slow" advTm="32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gifmania.com/Gif-Animados-Peliculas-Cine/Imagenes-Actores/Richard-Gere/Richard-Gere-74790.gif"/>
          <p:cNvPicPr>
            <a:picLocks noChangeAspect="1" noChangeArrowheads="1" noCrop="1"/>
          </p:cNvPicPr>
          <p:nvPr/>
        </p:nvPicPr>
        <p:blipFill>
          <a:blip r:embed="rId2"/>
          <a:srcRect/>
          <a:stretch>
            <a:fillRect/>
          </a:stretch>
        </p:blipFill>
        <p:spPr bwMode="auto">
          <a:xfrm>
            <a:off x="0" y="0"/>
            <a:ext cx="10672602" cy="7164388"/>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2308010" y="4776282"/>
            <a:ext cx="31376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114395" y="1153302"/>
            <a:ext cx="3286147" cy="785818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RICHARD</a:t>
            </a:r>
          </a:p>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GERE</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2" name="Picture 4" descr="000a3ce5"/>
          <p:cNvPicPr>
            <a:picLocks noChangeAspect="1" noChangeArrowheads="1"/>
          </p:cNvPicPr>
          <p:nvPr/>
        </p:nvPicPr>
        <p:blipFill>
          <a:blip r:embed="rId2"/>
          <a:srcRect/>
          <a:stretch>
            <a:fillRect/>
          </a:stretch>
        </p:blipFill>
        <p:spPr bwMode="auto">
          <a:xfrm>
            <a:off x="0" y="0"/>
            <a:ext cx="6757204" cy="7164388"/>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113_686439155_bogoss_r_H123607_L"/>
          <p:cNvPicPr>
            <a:picLocks noChangeAspect="1" noChangeArrowheads="1"/>
          </p:cNvPicPr>
          <p:nvPr/>
        </p:nvPicPr>
        <p:blipFill>
          <a:blip r:embed="rId2"/>
          <a:srcRect/>
          <a:stretch>
            <a:fillRect/>
          </a:stretch>
        </p:blipFill>
        <p:spPr bwMode="auto">
          <a:xfrm>
            <a:off x="1831653" y="0"/>
            <a:ext cx="6993582"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movieactors.com/photos-stars/richard-gere-breathless-46.jpg"/>
          <p:cNvPicPr>
            <a:picLocks noChangeAspect="1" noChangeArrowheads="1"/>
          </p:cNvPicPr>
          <p:nvPr/>
        </p:nvPicPr>
        <p:blipFill>
          <a:blip r:embed="rId2"/>
          <a:srcRect/>
          <a:stretch>
            <a:fillRect/>
          </a:stretch>
        </p:blipFill>
        <p:spPr bwMode="auto">
          <a:xfrm>
            <a:off x="1" y="1"/>
            <a:ext cx="10644226" cy="716438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descr="Pretty Woman (1990)"/>
          <p:cNvSpPr>
            <a:spLocks noChangeAspect="1" noChangeArrowheads="1"/>
          </p:cNvSpPr>
          <p:nvPr/>
        </p:nvSpPr>
        <p:spPr bwMode="auto">
          <a:xfrm>
            <a:off x="181315" y="-150916"/>
            <a:ext cx="355230" cy="318418"/>
          </a:xfrm>
          <a:prstGeom prst="rect">
            <a:avLst/>
          </a:prstGeom>
          <a:noFill/>
        </p:spPr>
        <p:txBody>
          <a:bodyPr vert="horz" wrap="square" lIns="116851" tIns="58426" rIns="116851" bIns="58426" numCol="1" anchor="t" anchorCtr="0" compatLnSpc="1">
            <a:prstTxWarp prst="textNoShape">
              <a:avLst/>
            </a:prstTxWarp>
          </a:bodyPr>
          <a:lstStyle/>
          <a:p>
            <a:endParaRPr lang="es-ES"/>
          </a:p>
        </p:txBody>
      </p:sp>
      <p:sp>
        <p:nvSpPr>
          <p:cNvPr id="63492" name="AutoShape 4" descr="data:image/jpeg;base64,/9j/4AAQSkZJRgABAQAAAQABAAD/2wCEAAkGBwgHBgkIBwgKCgkLDRYPDQwMDRsUFRAWIB0iIiAdHx8kKDQsJCYxJx8fLT0tMTU3Ojo6Iys/RD84QzQ5OjcBCgoKDQwNGg8PGjclHyU3Nzc3Nzc3Nzc3Nzc3Nzc3Nzc3Nzc3Nzc3Nzc3Nzc3Nzc3Nzc3Nzc3Nzc3Nzc3Nzc3N//AABEIAK8AcwMBEQACEQEDEQH/xAAcAAAABwEBAAAAAAAAAAAAAAABAwQFBgcIAgD/xABNEAABAwMDAQQHAwUJEAMAAAABAgMEAAURBhIhMQcTQVEUIjJhcYGRobHBIzNScrIVFyRCQ2KSwtE0NURTVFVjc5OUldLh4vDxCBZG/8QAGgEAAgMBAQAAAAAAAAAAAAAAAAECAwQFBv/EADURAAICAQICBwYGAgMBAAAAAAABAgMRBCESMQUTIjJBkaEUUVJhcYEVQkOSsdFT4TPB8DT/2gAMAwEAAhEDEQA/ALjkKUCAmsSLDhClEc+dMZ0DQB0DQB4k0ANUzUtlgyxDmXWGxJP8k48AqnwyFkce+R3Xe7093jO/cMY+NLAANSG3kb2nELR+klWRQAmvKpCbc6qG6hp7KQlbhwkcjrx8qcd2JiBmVMDaFLlMnnJyoY27AcdPcTnyxUmkLcBM2S1JWiTOj5ZUN4yBgcckY8fxox8hhLc2cAguTWOqfWCshQGQojjz6UsIB6hrcVCaU4sLWUjKknIJ91RYxQDk0DDQBirFyALf6iqkILR0pjO6ABoAa9RzXbfZ5L8coEgAJaKz6oWo4Gfrn5U0lncFFyeEURrLs1mW2Iq5W59c1pKd0hLmO8B8Ve/z86ur1HEsMnZTjeJBjcZzkJEFUuQuIk5Qx3h2gnyFW4XMpW+xNrBY9baXQL3bAlkBvcuOXN29HiCjpVDvrk+Ev9nnjJbEXV8S6aFbvq2VuICkJdbCtvrhQ4z5ZxS4e2ok9Np3qbVWnjIznXtsKQlVoWRjbtMjjGMfcav9nl7zq/gU1+f0CnNdWpxxxxyxlS3EhKyqR7QGCPuFP2eXvH+BS+P0Bb1/ARgN2bG3kfwrp9nnS9ml7w/ApfH6E907NbuVkjTGmQwl0FXdg5xyazTjwywcjUU9TbKvOcDoOKiUhoPFWIDl4ZqsQWkYFAwaAPUAMWqnW1NMRXmw426TlJGR/wCdahJs16WGcy9wzz97MV0JeUUFot9xtGc44xmq1I0KPEsYKKgWdFv1db7fOdbdUFpLoa5CFfo/HpW6c81NoxVVYvUWXI8X0Q1tG5p3OLGFKRwE+I6/bXNjLDOi45y8DT2ELadsVziSi2uMh5KwhwApGR15+ArfdHiaOXByXd5/IsG5W+1yLdJYjtwEuONKSg+oMEjiquBrdIvqtuhZGUm8L6lVxImoLSXW2IrWVHKtyWnAfgTmtU7NPak5Z9T01tmkv7UpP1QE1vUNxbSzIiM7QoEbEtN8/EYoreng8x/7FXLSVNyjJ+rLX0hBXB03CiOrQpxCDuLagoZJJxmqrXxTbPM62xWaiUlyHoCqzMGDpU1yAB2ovmIKFIAc0DAJoEQHtK1OjT8qIXoS32e7UVrGPaJG0ckeRNSjV1iLarnXkre69ojVytsllll+LIUnDDiVjCPj41ZHTKLy2XvVZg0tiH2O23O43EKtgL0ho96VbvZ56kmrZuKjuZ6oyc04vJZuqr5Li6SU6/bH25byS33qCC0lR4Kj8ulc+mMZWYzyN2om4Q28RH2fQo57P70ZrxYbckNZfCSvABGBtHv+w1qk5dZHh55IdHuUdRBxWXuALbYMf37c+UFVaXK/4Een6/Vf4/VDW2zEVNDbj5RG3kF/usnbzg7ffxxV3a4NluaZSsUOJR393+xVOiWtlkLg3ByU7uxsVFKAB55NVwd2e1FJFVdl8n24YX1yW/2eDbpC346bV/tGst3fZ5XpT/65klA5qo54YBxViAKfV0qtgFoNIATwaBlf9o2vXbETa7E0JN3LfeLBbKksN/pEDqfd4dTVtcE92QbM+XG4SrnMXMnyXJEhw5U64rJNaUkuQITJTnimBbmgYYtmnGFqB7yc4HF/A8JH4/OsGrk+HCOroq1GPEyb6ujPO6Onsxmw46pj1E+ZH/qs1O0olcnLibQisDSbjpdqIuOnKorYUx7O4pTkdD51JykrsZLa59U42rZ+8hLc1haErTYoqgefae/5q6jhjna15f0ej4JY/wCb+A568pMZERdhtqEAlQ9R0LyffvzR1KfbU35r+sEY6R8Tn1r9MBBmNNYK7DET+v32P26cYJvCsb+6/osVUnsrX9sf0XJo+aZmmIMgsMsbkkBtkEITgkcAk+VZrVibPI66vqtTOGc/Ue0nK+CNuOKrMgcOlTATvdRVYHCaBhNwmNQIMiZIOGWG1OLPuAyaEs7CZmOHrW8W69XG6xHGkyp+4OlxG8hJOcDyxwPlW5wWEiBFyOaYwxsUAW9Z5ZcsFmVuPLzSVDHTHhXPvXZkd6pLq0WJOWn0EKJG3HJNZYPumaHfYxxb/HCHn7uhxpkoLKC2MrWkcZ93XGa0qrjmmnuRhx2WdVUtw6zay0tZoCYcFExLQUVYW3uOT15NaXp7Jby3Nl/R2uvnxzxn6iO7ag0ddbg3OmMT1PtABBQnaMA5HGaI6e2GeF4TLadH0hTW64NYYXrDWVpvVo9FiMPFzvUr/KownA69DUq9NKMlJbEtB0bfTcpTe25Lez0h7R8E7AgZXgDp7Z86hasTaZyuk1jVTX/uRI0pSlQwKq8TCGg1MQmd5qsDlvoaAK/7abx+5+lPQUKw7PWG8f6Mcq/AfOrqI5lkizPDhwea1MSRxURiiKyZD7LAPLq0o495xQwLq1zCTZZzpbCW2VvIlNJHA8lAfME/OsclxJnZ0lqdOGSZgKuMBnKh3JJKjjqB0FchKTWPcTbjCbaAlRoytkZqO0tDxSl1BAAKQSce72SfpWuEpRglncojmE3YtmGi06FA9ZUEHyMjkfbW1K74mWe09Je9njbNBD+Ut/8AvH/Wnw3e9h7T0m/iGPWETSLNnK7SuN6SHE/3O5uVjx4zU6laprn9zboLdfK7Fucb8yW9nZQNIQu7KinLmCrr7ZpW543k5XSbftc8/L+CR/xh8Kq8TAGDpUyOAlXtVWTOT04oEZ87ZLv6bq1yMleW4bYZSPI+0o/aPpWylYiQZXLnrrxVjGgUgJUBSAd9IRvTNWWljBO+W309ys/hUZbIC2e3O6R471nikfwjLjiuOjZGOT7z91UVrKLarOBi7Rl9hO6baXIkMNFpO1RU6noPHGa51tUlJpI39ZGTymSSBZnblbDI78xlzEBSdqdxQD0PPjg/bU40yi8lT1iTW2cDSOyyH/nKR/s01v8Aabvl6/2dH8fs+BeYC+y6C2nc5dHkjzKEgU/abvl6/wBjXT1r5RXqR7UelrPa4ZVDvbb8oKA7la0gY8elWV3XOXaWxu0nSGovnidfZ9+5PezlGNGwgcdXOn66qqu77OD0q86ub+n8EnxVPic87HSpgELFQGcpGB86QGb+1y3xLbrB9iIt1bjiA/IW4rcVOLUonHkMY4rZU24bkGQlAIUTipgjlYVycUDJF2ey40DVsK4TlFMeElyQvHU7UEgfM4qE91sA16kvkzUd5k3ScfyryshIPDafBI9wpxiorAhuaZW6oIbQVLWQlIHiTwKGM1nfYVwc0sYlrKxNDTaU7XNhyMZ5+ArJx8M03yNejnVC+Mre75kDOmtdEfn5f/Ef+6tPtFPwvyO+tZ0Yl3V+0bLhpfVQJVNhzX8ePfh3P0JqS1NC+X2Zpq12g/Tkl9sCNpEOAQLnp+UcdSqSpH9WjMrO7Z/BbKVlv/FcvJMt7RT0R7TURyBHMaOd21pS95T6xzz8azzUlLtbnlNfGcdRJWPL9495BqvxMZ2OlTAJUM4qDAADFIZnK9PQ73rXULV1LqHHlrZiupwe6W2rAznwIT099a1tBNCSyyD5SFcEKGfa6Z9+KsEgvdhSx76ADG4ry4ciU1numdiXD+sTj7qiwEwpgTLsmt7Ny11bWpGChsl/aR7RQMgfXB+VRn3QNLz3n2Ii3IzXfPDG1B8eayJZYCV65voZQtMCQVqxxszjnB/tHxqSW/MAV3KQOUwnEgqz6w6Jxnn354owI8ZzjzTe+2PObkkqBAIGPd76jwRfgSy1yYsihAio7tgRxz+SCcbeaeMDy3uwxPWkxBqeBUlyALNRYAHoaQGV+0EhOtL3sG0elrGBW+HcRHxI0tZI6+NAwDyugC3+y/Rrd+0DfESQUG4vBphzy7vBCvhvJHyNUWSxJBgqSRHdiyXY742utLU2sDwUk4NXLcBw00q6N3mM/YmHnZrDgWgNJJ58jjwPQ1GTWNx4zyNZWqUubAYkOtdy6tALjZUD3avEceRrGpJ8hyi4vDEs+YHO9ihmUQn2ltjBOAT6p+IH1qaWCLEDaAUt5RcAn8z62SSPAn6028Ahfa5fdIZiJjShgcrdHA+dIB1UKBgAYqLA7HSpoQSvrUBnk9KAMt9pbfd65vaMf4SVD5gH8a2w3giPiRcIyfjTwND5ozTL2p7+1a2X0sFba196pO4JCRnn7KhN8KyBp/TVnasVkgWtk5THbCSf0j4n61lby8jM6EMfujKXPjNPj0t0qC0553GtFieNjbXCP5kW/pB+Em3oRBjssNqHstICR9lceU5qeJM0WVRSzEdpl5VYrVNkJaDvd7VoQVbc5IB5q/TPMuAhDTe03Qj7+ZEn+1C6KH5GBEb+JUr8RXWWlXidaPQNS70mIzr/AFLKyGn4rPuCEp/aNJ01w55LfwjSQ5ps8m6aumc/u00gHwEtpH3VW50r8r8hOjQV/pvyZZGjBLTp6OLjJEmTuXvdS73gPrHHrePFUyab2R57XOt3vq1hD5x51DxMh0OlTAJWMnioAeSMCgDN/bKwGddz+MF1Dbg+acfhWyl9gj4kGJCQD5VPI8FqdgbTB1LOdWsekIhfkkeJBWncflhP1qi7kMuPUV3TYrLKui2FvpjI3ltsgEjPmeKoisvAGW7veZE2TKmMoDLT8hxQbHJRuJVjPj1rYybtljBPNF31do0xHu12UswXJCmEuISVFKxg8geYrn36dzl2TXVqY9XwzHK69qVkLBEaM5LVjG19j8mfiCeaVekmpJyCOorT5v7DQNTCdHS6LNaWgvlO2KM48+tdCFCa5vzO/oIdfXx8Ukvr/oSKdbkqy6WY4/mNHH2VZwyrWyb+rOnwuC2y/uKWINuXy5eWm/jGcP3Co9bavyeqK5X3rlW390XBoBlhjSsZuLKTKaCnMOpQpAPrnPB5rLY25dpYPJdIylLUyc1h7fwSJPXpVZhDQeKmI4JAPhUGI5JzQMz72+MFrWcd3wegoPzSpQrXR3SPiVoATkVMkT7sWkdzryGkn87HdbPPXjP4VVauyBoK7w0XC1S4bgCkvsqQQfeKzLmBk5iG0tLiJcpLG1R9YoKgTtJ8PPA+vuraxFqWq0Jd7B32nltNKccVJbW8sITkLG3BPmE/PNUPvjwVk5EkNMd25FOUAbkpPBSf42OoNWkouXIsKxXe4s2SLCYsMOWyy2Eb3IPeEnxyfOoOmnOZvDPS6fRUV1xcrXF+7OA5yVOc66UhjP6EBSPuo4KVys9TXGuqPK9/uQ3TEyEJLj9kTHR4qLS0pH1qcFHOI2Z9S+Dg3wxty/qi2ezZ1l7SMfuWi0ErcSU7iedxJx9aptTUsN5PLdKKUdVJN55fwScdaqZgDgBjpU0RCHOtVsDyKAKX/wDkNGPpFllgcFDrRPzSR+NadP4gU4D61XMZM+ywpOvbSc7fyiv2FVXZ3RmkJrhZhyHRwUNqVz7hWURkyOkXBxlpWGyXAXFI8RjJOPcM1sewh31rqBy6SGLPbu+bs1vQlmJGUvO4D+UVjqo5+VRisbhjOw7aH0W7eIku73CW3GhxU7UPvEkLc44P80ePxFQssa2ia9MsWx2z8h5aizIiS3F1DDbQTnDU5SQT54HjVrsT3db8j1bsqnvKl/tBKroP/wBK0fhPcpKcP8b8kC6h/oP9qCnUS5Ke6lX9hxsnOHJa1D6EU1NJ5Vb8iSlVF5jU0/oi19AR2Iel2Wo8tuSO8WVOoBCSrPIGeeOlUWtueWsHl+kZznqW5x4SRJPIFVGEPHSpLkRClAE1FjAxjpSArDt+iF3SsSSB/c8xOT5BSSPvxV9DxLAmUAOtaGSRKezVShrqzbOpkY+W05quzusGabuCC5AlISMlTKwB8jWRcxGP2nC2UkA+yPrW1gPelbFKvtxYiQwTIkrwVEcNp8VGoSlhFkUksmibnaYNp0W7bWYrz0RloJ7pg4W5yCT0PJPJrK3unnBfpHJ6iLTSfz5FWTDbmlEI0/MQPN+SrP02itcZSlytXoerr6187l9sDU4th1YS0yhjJ671HH1q6PFFZbz5GuKklu8+Quh2liRy5ebcwD+mpef2ag75rlB+hRZqZQ5VyfkW9oGG1B002wzMYmpDqz3rPsnJ6Vmsm5Sy1g8n0jY7NS5OLXyZIkpwc1UYsh4HFWIQQ7wagwOUHrSAiHazD9O0Bdk8ZZQl8e7YoH7s1Ot4kJmYieT8a2vmSRIuz2QmPrSzOK9kSkj65H41VNdlgzVOfMZ5+tZAMq6ntjEbUFxZguB6AzMWgPo9nkk7PiOnyrWn2QSWS6exzT7dusIujoQZM72SOe7aHRPzIyflWab3JSlnYlGtXXWNMT3WH1sOJQCHUKIKeR0I5pLvI06CKlqYJrJUiJkyR+c1S4nP+MderS0v8X8HqXCEOVPkkGGzCb+d1NbF/wCtkq/rCoqzgfZr9UR9p4P0ZeQpZ0K/IA7i8Wlf6sgGn7VL4PUrl0tCPOEvIs3RFpestiRCkPNOrS6te5o5TgmqbJ8bzjB53X3xvvdkV5kgBBPWoGMMA4qS5CC3hupMQUBtzSAS3SIidbZUNwZTIZU2ePMYpp4YGP32XI7zjD6Sl1pRQtJ8CDgit3MaO4UpyFLYlNe2w4l1OfNJyPupMbLi7SrzdbtqUWW3z5cO1Fru++ZBCHpGCraVjyG3jPhVEIpIiyqXGlMOmPKaUy60stPJ59sKIOff4Vd4E0lgvvsVugl6S9AdV/CYLqklCuCUKO5KvhyefdWWyOGLBKdWPx4+nZr0yL6UwlGVsb9m/kcZ8KjFZaRq0UJTvjGDw/eUxd3o1xcbVarKuCAkhSUuqe3HwPsjFba8w708/U9dRGdKfXWcXpj1FHojskBMXS0nOMBSQ6rP2VTKaX6v8FXWKO8rl6Hm9G6hkKy3Z320nwXhOPqamtTWlzz9hvpLSwW88lr6Ftcu06aZhT0Bt9Li1EBQOAVZHSs9klOXEjy/SF0LtQ518iQIBCx0+lQMYoHSpLkIKePlSYkFAnxNIZCde64l6Vejqj2pqZFWklT6paUbVeQSASfjVkIKXMDOFwfMqdJkKI3POqcPOcEnPjWpbLAARocqW4hmLGefddyG0NIKis+QA60mwbL27aIabdoeE3BQWkRpje1aCco4PrZ8yfGs1TzJ5Blaae0xf76BKtzDMkqS68fScKDxCtp9rgqyc/E1e5KL3GS3s4ub1su0dx2N3SENehzmwsKdGDlKy3jfwcg9QBk8VXYsoC1NSlm5aZlhidHabcQMSVODYnkckiqMYa2NOjlw3xeM/Iql9HoYIb1UhRHQR+9P4VpUW+VR6iD6z9DH1wN5n3Vx7u49znPnzDq0/eat7KWZLBp6miMczgl9l/QvjW3Ucr/DltA+L1wSn+tmq3dV4LP2M87tHH8vlH/RauhYkiFp5piZJbkuhxZLjTveDk8DdVE5KT2WDzGvshPUOUFheRIQOarMeQ0VYhBMjORUWJDddrem62yRBcffYQ+nYpyOvYtI9xpJ4JFQXLsTnNyO8gXVmW1n81IBbVjy3DI+yr1cvFAFwexG4vevPucSJhONjSFOknzJOOtPrkCJForsrl6fvkO5TLszIRF3FDLbSgASCMjJ46+VQnZxLAFkT7fEuUR2JOYbkRXU7VtOJyCKqTxuBGNNaG/+s3tUu13R429bakLgyE79vltXnjoOo8KnKzijhoBXd9B2G73hF3fYeYnpwe+ivqaUT5nb4++kptLAHEfQNkhwJ8WA28wqcMPPF5TijznPrHGcjrQ5y2x4FtF0qLFZHmhq/est2P74y/6Kasept+R1107b8KPfvVWzxuEv+in+yl7Rd8g/HbvhQP71dq/y6WT8E/2VHr7vFryD8du+FEq09ZmNP2tMGM4txtC1LyvGefhUXJy5nK1WolqLXZJDklzKsYqJnDwOKsDIU8RUGCCA4KQz3eigDsEEZoA8VgeFAAd6MdKBnSFbjQI8V4B91AwC5jqKBYOkK3DNAHlOADpQM4L3kkmkB1uKkEgUxAN+2KBCodKmgwJ3054HFRYhOEEA5PjSJHu7Uf4woAMRwMUAeUN3AOKAA2++l4jOkDB65piPKTmgMgbP532UAdpGB1zQBwpJP8ekPIBaJx6/2UCyGITsTjOaYHkpKTnNJiDweKsXID//2Q=="/>
          <p:cNvSpPr>
            <a:spLocks noChangeAspect="1" noChangeArrowheads="1"/>
          </p:cNvSpPr>
          <p:nvPr/>
        </p:nvSpPr>
        <p:spPr bwMode="auto">
          <a:xfrm>
            <a:off x="181315" y="-150916"/>
            <a:ext cx="355230" cy="318418"/>
          </a:xfrm>
          <a:prstGeom prst="rect">
            <a:avLst/>
          </a:prstGeom>
          <a:noFill/>
        </p:spPr>
        <p:txBody>
          <a:bodyPr vert="horz" wrap="square" lIns="116851" tIns="58426" rIns="116851" bIns="58426" numCol="1" anchor="t" anchorCtr="0" compatLnSpc="1">
            <a:prstTxWarp prst="textNoShape">
              <a:avLst/>
            </a:prstTxWarp>
          </a:bodyPr>
          <a:lstStyle/>
          <a:p>
            <a:endParaRPr lang="es-ES"/>
          </a:p>
        </p:txBody>
      </p:sp>
      <p:sp>
        <p:nvSpPr>
          <p:cNvPr id="63494" name="AutoShape 6" descr="Resultado de imagen de pretty woman"/>
          <p:cNvSpPr>
            <a:spLocks noChangeAspect="1" noChangeArrowheads="1"/>
          </p:cNvSpPr>
          <p:nvPr/>
        </p:nvSpPr>
        <p:spPr bwMode="auto">
          <a:xfrm>
            <a:off x="181315" y="-150916"/>
            <a:ext cx="355230" cy="318418"/>
          </a:xfrm>
          <a:prstGeom prst="rect">
            <a:avLst/>
          </a:prstGeom>
          <a:noFill/>
        </p:spPr>
        <p:txBody>
          <a:bodyPr vert="horz" wrap="square" lIns="116851" tIns="58426" rIns="116851" bIns="58426" numCol="1" anchor="t" anchorCtr="0" compatLnSpc="1">
            <a:prstTxWarp prst="textNoShape">
              <a:avLst/>
            </a:prstTxWarp>
          </a:bodyPr>
          <a:lstStyle/>
          <a:p>
            <a:endParaRPr lang="es-ES"/>
          </a:p>
        </p:txBody>
      </p:sp>
      <p:pic>
        <p:nvPicPr>
          <p:cNvPr id="63496" name="Picture 8" descr="https://s-media-cache-ak0.pinimg.com/originals/0c/c6/8e/0cc68e82b247d8b99c15056d239bfb3a.gif"/>
          <p:cNvPicPr>
            <a:picLocks noChangeAspect="1" noChangeArrowheads="1" noCrop="1"/>
          </p:cNvPicPr>
          <p:nvPr/>
        </p:nvPicPr>
        <p:blipFill>
          <a:blip r:embed="rId2"/>
          <a:srcRect/>
          <a:stretch>
            <a:fillRect/>
          </a:stretch>
        </p:blipFill>
        <p:spPr bwMode="auto">
          <a:xfrm>
            <a:off x="-339384" y="0"/>
            <a:ext cx="10996272"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inemaniablog_brooklynsfinest_02.jpg"/>
          <p:cNvPicPr>
            <a:picLocks noChangeAspect="1" noChangeArrowheads="1"/>
          </p:cNvPicPr>
          <p:nvPr/>
        </p:nvPicPr>
        <p:blipFill>
          <a:blip r:embed="rId2"/>
          <a:srcRect/>
          <a:stretch>
            <a:fillRect/>
          </a:stretch>
        </p:blipFill>
        <p:spPr bwMode="auto">
          <a:xfrm>
            <a:off x="-1" y="0"/>
            <a:ext cx="1194751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mJsWTSm5F2M/Utmb8zkI7vI/AAAAAAACL50/rkG2Y56InRM/s1600/roberts+gere.gif"/>
          <p:cNvPicPr>
            <a:picLocks noChangeAspect="1" noChangeArrowheads="1" noCrop="1"/>
          </p:cNvPicPr>
          <p:nvPr/>
        </p:nvPicPr>
        <p:blipFill>
          <a:blip r:embed="rId2"/>
          <a:srcRect/>
          <a:stretch>
            <a:fillRect/>
          </a:stretch>
        </p:blipFill>
        <p:spPr bwMode="auto">
          <a:xfrm>
            <a:off x="-1" y="0"/>
            <a:ext cx="10643617"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ias-del-cielo-Malick-Gere-Adams.jpg"/>
          <p:cNvPicPr>
            <a:picLocks noChangeAspect="1" noChangeArrowheads="1"/>
          </p:cNvPicPr>
          <p:nvPr/>
        </p:nvPicPr>
        <p:blipFill>
          <a:blip r:embed="rId2"/>
          <a:srcRect/>
          <a:stretch>
            <a:fillRect/>
          </a:stretch>
        </p:blipFill>
        <p:spPr bwMode="auto">
          <a:xfrm>
            <a:off x="1" y="0"/>
            <a:ext cx="10745979"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Hachiko-_A_Dogs_Story-01-300x200.jpg"/>
          <p:cNvPicPr>
            <a:picLocks noChangeAspect="1" noChangeArrowheads="1"/>
          </p:cNvPicPr>
          <p:nvPr/>
        </p:nvPicPr>
        <p:blipFill>
          <a:blip r:embed="rId2"/>
          <a:srcRect/>
          <a:stretch>
            <a:fillRect/>
          </a:stretch>
        </p:blipFill>
        <p:spPr bwMode="auto">
          <a:xfrm>
            <a:off x="-1" y="0"/>
            <a:ext cx="1086506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nvisibles.jpg"/>
          <p:cNvPicPr>
            <a:picLocks noChangeAspect="1" noChangeArrowheads="1"/>
          </p:cNvPicPr>
          <p:nvPr/>
        </p:nvPicPr>
        <p:blipFill>
          <a:blip r:embed="rId2"/>
          <a:srcRect/>
          <a:stretch>
            <a:fillRect/>
          </a:stretch>
        </p:blipFill>
        <p:spPr bwMode="auto">
          <a:xfrm>
            <a:off x="0" y="0"/>
            <a:ext cx="10757390"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0.jpg"/>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0000045152.jpg"/>
          <p:cNvPicPr>
            <a:picLocks noChangeAspect="1" noChangeArrowheads="1"/>
          </p:cNvPicPr>
          <p:nvPr/>
        </p:nvPicPr>
        <p:blipFill>
          <a:blip r:embed="rId2"/>
          <a:srcRect/>
          <a:stretch>
            <a:fillRect/>
          </a:stretch>
        </p:blipFill>
        <p:spPr bwMode="auto">
          <a:xfrm>
            <a:off x="-3101" y="0"/>
            <a:ext cx="10659989"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www.gifmania.com/Gif-Animados-Peliculas-Cine/Imagenes-Actores/Richard-Gere/Richard-Gere-Pretty-Woman-74788.gif"/>
          <p:cNvPicPr>
            <a:picLocks noChangeAspect="1" noChangeArrowheads="1" noCrop="1"/>
          </p:cNvPicPr>
          <p:nvPr/>
        </p:nvPicPr>
        <p:blipFill>
          <a:blip r:embed="rId2"/>
          <a:srcRect/>
          <a:stretch>
            <a:fillRect/>
          </a:stretch>
        </p:blipFill>
        <p:spPr bwMode="auto">
          <a:xfrm>
            <a:off x="756412" y="0"/>
            <a:ext cx="9114658" cy="807298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99420" y="1581930"/>
            <a:ext cx="8286808" cy="5262979"/>
          </a:xfrm>
          <a:prstGeom prst="rect">
            <a:avLst/>
          </a:prstGeom>
        </p:spPr>
        <p:txBody>
          <a:bodyPr wrap="square">
            <a:spAutoFit/>
          </a:bodyPr>
          <a:lstStyle/>
          <a:p>
            <a:r>
              <a:rPr lang="es-ES" sz="2400" b="1" dirty="0" smtClean="0">
                <a:latin typeface="Agency FB" pitchFamily="34" charset="0"/>
              </a:rPr>
              <a:t>Estuvo casado con la modelo </a:t>
            </a:r>
            <a:r>
              <a:rPr lang="es-ES" sz="2400" b="1" dirty="0" err="1" smtClean="0">
                <a:latin typeface="Agency FB" pitchFamily="34" charset="0"/>
              </a:rPr>
              <a:t>Cindy</a:t>
            </a:r>
            <a:r>
              <a:rPr lang="es-ES" sz="2400" b="1" dirty="0" smtClean="0">
                <a:latin typeface="Agency FB" pitchFamily="34" charset="0"/>
              </a:rPr>
              <a:t> Crawford entre 1991 y 1995.</a:t>
            </a:r>
          </a:p>
          <a:p>
            <a:r>
              <a:rPr lang="es-ES" sz="2400" b="1" dirty="0" smtClean="0">
                <a:latin typeface="Agency FB" pitchFamily="34" charset="0"/>
              </a:rPr>
              <a:t>En 1995, </a:t>
            </a:r>
            <a:r>
              <a:rPr lang="es-ES" sz="2400" b="1" dirty="0" err="1" smtClean="0">
                <a:latin typeface="Agency FB" pitchFamily="34" charset="0"/>
              </a:rPr>
              <a:t>Gere</a:t>
            </a:r>
            <a:r>
              <a:rPr lang="es-ES" sz="2400" b="1" dirty="0" smtClean="0">
                <a:latin typeface="Agency FB" pitchFamily="34" charset="0"/>
              </a:rPr>
              <a:t> conoció a Carey Lowell en un restaurante, y en 2002 se casó con ella tras 7 años de relación. Hoy tienen un hijo llamado </a:t>
            </a:r>
            <a:r>
              <a:rPr lang="es-ES" sz="2400" b="1" dirty="0" err="1" smtClean="0">
                <a:latin typeface="Agency FB" pitchFamily="34" charset="0"/>
              </a:rPr>
              <a:t>Homer</a:t>
            </a:r>
            <a:r>
              <a:rPr lang="es-ES" sz="2400" b="1" dirty="0" smtClean="0">
                <a:latin typeface="Agency FB" pitchFamily="34" charset="0"/>
              </a:rPr>
              <a:t> James </a:t>
            </a:r>
            <a:r>
              <a:rPr lang="es-ES" sz="2400" b="1" dirty="0" err="1" smtClean="0">
                <a:latin typeface="Agency FB" pitchFamily="34" charset="0"/>
              </a:rPr>
              <a:t>Jigme</a:t>
            </a:r>
            <a:r>
              <a:rPr lang="es-ES" sz="2400" b="1" dirty="0" smtClean="0">
                <a:latin typeface="Agency FB" pitchFamily="34" charset="0"/>
              </a:rPr>
              <a:t> </a:t>
            </a:r>
            <a:r>
              <a:rPr lang="es-ES" sz="2400" b="1" dirty="0" err="1" smtClean="0">
                <a:latin typeface="Agency FB" pitchFamily="34" charset="0"/>
              </a:rPr>
              <a:t>Gere</a:t>
            </a:r>
            <a:r>
              <a:rPr lang="es-ES" sz="2400" b="1" dirty="0" smtClean="0">
                <a:latin typeface="Agency FB" pitchFamily="34" charset="0"/>
              </a:rPr>
              <a:t> nacido en 2000. En septiembre de 2013, el matrimonio decide separarse, ya que llevaban un tiempo alejados, según un amigo de la pareja en declaraciones al New York Post y la revista </a:t>
            </a:r>
            <a:r>
              <a:rPr lang="es-ES" sz="2400" b="1" dirty="0" err="1" smtClean="0">
                <a:latin typeface="Agency FB" pitchFamily="34" charset="0"/>
              </a:rPr>
              <a:t>People</a:t>
            </a:r>
            <a:r>
              <a:rPr lang="es-ES" sz="2400" b="1" dirty="0" smtClean="0">
                <a:latin typeface="Agency FB" pitchFamily="34" charset="0"/>
              </a:rPr>
              <a:t>.</a:t>
            </a:r>
          </a:p>
          <a:p>
            <a:r>
              <a:rPr lang="es-ES" sz="2400" b="1" dirty="0" smtClean="0">
                <a:latin typeface="Agency FB" pitchFamily="34" charset="0"/>
              </a:rPr>
              <a:t>Su percepción de vida vacía, carente de horizontes y el hastío con la vida se filtró muchas veces a la prensa y se traslució notoriamente en algunos filmes.</a:t>
            </a:r>
          </a:p>
          <a:p>
            <a:r>
              <a:rPr lang="es-ES" sz="2400" b="1" dirty="0" smtClean="0">
                <a:latin typeface="Agency FB" pitchFamily="34" charset="0"/>
              </a:rPr>
              <a:t>La búsqueda de su "verdadero yo" finalmente lo llevó a abrazar la fe budista y a ser uno de los principales discípulos estadounidenses del Dalái Lama. Tal es así que se mimetizó con el gran líder espiritual y ha visitado la India en varias oportunidades.</a:t>
            </a:r>
            <a:r>
              <a:rPr lang="es-ES" sz="2400" b="1" baseline="30000" dirty="0" smtClean="0">
                <a:latin typeface="Agency FB" pitchFamily="34" charset="0"/>
              </a:rPr>
              <a:t>1</a:t>
            </a:r>
            <a:r>
              <a:rPr lang="es-ES" sz="2400" b="1" dirty="0" smtClean="0">
                <a:latin typeface="Agency FB" pitchFamily="34" charset="0"/>
              </a:rPr>
              <a:t> Además, ha sido promotor de las visitas del líder budista a Estados Unidos.</a:t>
            </a:r>
            <a:endParaRPr lang="es-ES" sz="2400" b="1" dirty="0">
              <a:latin typeface="Agency FB" pitchFamily="34" charset="0"/>
            </a:endParaRPr>
          </a:p>
        </p:txBody>
      </p:sp>
    </p:spTree>
  </p:cSld>
  <p:clrMapOvr>
    <a:masterClrMapping/>
  </p:clrMapOvr>
  <p:transition spd="slow" advTm="32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img02.lavanguardia.com/1995/03/23/Fotograma-de-Pretty-Woman-prot_54428376842_54028874188_960_639.jpg"/>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000a3ce5"/>
          <p:cNvPicPr>
            <a:picLocks noChangeAspect="1" noChangeArrowheads="1"/>
          </p:cNvPicPr>
          <p:nvPr/>
        </p:nvPicPr>
        <p:blipFill>
          <a:blip r:embed="rId2"/>
          <a:srcRect/>
          <a:stretch>
            <a:fillRect/>
          </a:stretch>
        </p:blipFill>
        <p:spPr bwMode="auto">
          <a:xfrm>
            <a:off x="1258105" y="0"/>
            <a:ext cx="814067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a5.files.biography.com/image/upload/c_fit,cs_srgb,dpr_1.0,h_1200,q_80,w_1200/MTE4MDAzNDEwNTM1Mjg2Mjg2.jpg"/>
          <p:cNvPicPr>
            <a:picLocks noChangeAspect="1" noChangeArrowheads="1"/>
          </p:cNvPicPr>
          <p:nvPr/>
        </p:nvPicPr>
        <p:blipFill>
          <a:blip r:embed="rId2"/>
          <a:srcRect/>
          <a:stretch>
            <a:fillRect/>
          </a:stretch>
        </p:blipFill>
        <p:spPr bwMode="auto">
          <a:xfrm>
            <a:off x="1165568" y="0"/>
            <a:ext cx="8242467" cy="738830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66.media.tumblr.com/7834a40b8cdfcfa3ab0c0614c5dce2cc/tumblr_mqnkz5UKbI1r47gyco1_500.gif"/>
          <p:cNvPicPr>
            <a:picLocks noChangeAspect="1" noChangeArrowheads="1" noCrop="1"/>
          </p:cNvPicPr>
          <p:nvPr/>
        </p:nvPicPr>
        <p:blipFill>
          <a:blip r:embed="rId2"/>
          <a:srcRect/>
          <a:stretch>
            <a:fillRect/>
          </a:stretch>
        </p:blipFill>
        <p:spPr bwMode="auto">
          <a:xfrm>
            <a:off x="-1" y="0"/>
            <a:ext cx="10669473"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a3.files.biography.com/image/upload/c_fit,cs_srgb,dpr_1.0,q_80,w_620/MTE4MDAzNDEwNTM1MDg5Njc4.jpg"/>
          <p:cNvPicPr>
            <a:picLocks noChangeAspect="1" noChangeArrowheads="1"/>
          </p:cNvPicPr>
          <p:nvPr/>
        </p:nvPicPr>
        <p:blipFill>
          <a:blip r:embed="rId2"/>
          <a:srcRect/>
          <a:stretch>
            <a:fillRect/>
          </a:stretch>
        </p:blipFill>
        <p:spPr bwMode="auto">
          <a:xfrm>
            <a:off x="999053" y="-746320"/>
            <a:ext cx="6882574" cy="807983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peris.es/media/oficial-y-caballero-mejores-escenas-cine-motos-1024x576.jpg"/>
          <p:cNvPicPr>
            <a:picLocks noChangeAspect="1" noChangeArrowheads="1"/>
          </p:cNvPicPr>
          <p:nvPr/>
        </p:nvPicPr>
        <p:blipFill>
          <a:blip r:embed="rId2"/>
          <a:srcRect/>
          <a:stretch>
            <a:fillRect/>
          </a:stretch>
        </p:blipFill>
        <p:spPr bwMode="auto">
          <a:xfrm>
            <a:off x="-710459" y="0"/>
            <a:ext cx="11367347"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s://nerdinthecity.files.wordpress.com/2016/01/4-runaway-bride-quotes.gif?w=709&amp;h=383"/>
          <p:cNvPicPr>
            <a:picLocks noChangeAspect="1" noChangeArrowheads="1" noCrop="1"/>
          </p:cNvPicPr>
          <p:nvPr/>
        </p:nvPicPr>
        <p:blipFill>
          <a:blip r:embed="rId2"/>
          <a:srcRect/>
          <a:stretch>
            <a:fillRect/>
          </a:stretch>
        </p:blipFill>
        <p:spPr bwMode="auto">
          <a:xfrm>
            <a:off x="-1172414" y="0"/>
            <a:ext cx="11774880" cy="793991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cinemaxx.galeon.com/imagenes/romanticas/noches.jpg"/>
          <p:cNvPicPr>
            <a:picLocks noChangeAspect="1" noChangeArrowheads="1"/>
          </p:cNvPicPr>
          <p:nvPr/>
        </p:nvPicPr>
        <p:blipFill>
          <a:blip r:embed="rId2"/>
          <a:srcRect/>
          <a:stretch>
            <a:fillRect/>
          </a:stretch>
        </p:blipFill>
        <p:spPr bwMode="auto">
          <a:xfrm>
            <a:off x="0" y="0"/>
            <a:ext cx="10656888" cy="716439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obaby"/>
          <p:cNvPicPr>
            <a:picLocks noChangeAspect="1" noChangeArrowheads="1"/>
          </p:cNvPicPr>
          <p:nvPr/>
        </p:nvPicPr>
        <p:blipFill>
          <a:blip r:embed="rId2"/>
          <a:srcRect/>
          <a:stretch>
            <a:fillRect/>
          </a:stretch>
        </p:blipFill>
        <p:spPr bwMode="auto">
          <a:xfrm>
            <a:off x="377432" y="3582195"/>
            <a:ext cx="2832587" cy="3131103"/>
          </a:xfrm>
          <a:prstGeom prst="rect">
            <a:avLst/>
          </a:prstGeom>
          <a:noFill/>
        </p:spPr>
      </p:pic>
      <p:pic>
        <p:nvPicPr>
          <p:cNvPr id="24579" name="Picture 3" descr="RG-Breathless3"/>
          <p:cNvPicPr>
            <a:picLocks noChangeAspect="1" noChangeArrowheads="1"/>
          </p:cNvPicPr>
          <p:nvPr/>
        </p:nvPicPr>
        <p:blipFill>
          <a:blip r:embed="rId3"/>
          <a:srcRect/>
          <a:stretch>
            <a:fillRect/>
          </a:stretch>
        </p:blipFill>
        <p:spPr bwMode="auto">
          <a:xfrm>
            <a:off x="3829819" y="1582137"/>
            <a:ext cx="2997250" cy="3998459"/>
          </a:xfrm>
          <a:prstGeom prst="rect">
            <a:avLst/>
          </a:prstGeom>
          <a:noFill/>
        </p:spPr>
      </p:pic>
      <p:pic>
        <p:nvPicPr>
          <p:cNvPr id="24580" name="Picture 4" descr="113_681037544_oh_yeah_H163005_L"/>
          <p:cNvPicPr>
            <a:picLocks noChangeAspect="1" noChangeArrowheads="1"/>
          </p:cNvPicPr>
          <p:nvPr/>
        </p:nvPicPr>
        <p:blipFill>
          <a:blip r:embed="rId4"/>
          <a:srcRect/>
          <a:stretch>
            <a:fillRect/>
          </a:stretch>
        </p:blipFill>
        <p:spPr bwMode="auto">
          <a:xfrm>
            <a:off x="460689" y="271982"/>
            <a:ext cx="2736377" cy="3084667"/>
          </a:xfrm>
          <a:prstGeom prst="rect">
            <a:avLst/>
          </a:prstGeom>
          <a:noFill/>
        </p:spPr>
      </p:pic>
      <p:pic>
        <p:nvPicPr>
          <p:cNvPr id="24581" name="Picture 5" descr="RG-Breathless4"/>
          <p:cNvPicPr>
            <a:picLocks noChangeAspect="1" noChangeArrowheads="1"/>
          </p:cNvPicPr>
          <p:nvPr/>
        </p:nvPicPr>
        <p:blipFill>
          <a:blip r:embed="rId5"/>
          <a:srcRect/>
          <a:stretch>
            <a:fillRect/>
          </a:stretch>
        </p:blipFill>
        <p:spPr bwMode="auto">
          <a:xfrm>
            <a:off x="7343262" y="197354"/>
            <a:ext cx="2595766" cy="3084667"/>
          </a:xfrm>
          <a:prstGeom prst="rect">
            <a:avLst/>
          </a:prstGeom>
          <a:noFill/>
        </p:spPr>
      </p:pic>
      <p:pic>
        <p:nvPicPr>
          <p:cNvPr id="24582" name="Picture 6" descr="113_87409615_richard_gere_H145154_L"/>
          <p:cNvPicPr>
            <a:picLocks noChangeAspect="1" noChangeArrowheads="1"/>
          </p:cNvPicPr>
          <p:nvPr/>
        </p:nvPicPr>
        <p:blipFill>
          <a:blip r:embed="rId6"/>
          <a:srcRect/>
          <a:stretch>
            <a:fillRect/>
          </a:stretch>
        </p:blipFill>
        <p:spPr bwMode="auto">
          <a:xfrm>
            <a:off x="7174899" y="3582196"/>
            <a:ext cx="3104558" cy="3427961"/>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diamond(in)">
                                      <p:cBhvr>
                                        <p:cTn id="7" dur="1000"/>
                                        <p:tgtEl>
                                          <p:spTgt spid="2457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580"/>
                                        </p:tgtEl>
                                        <p:attrNameLst>
                                          <p:attrName>style.visibility</p:attrName>
                                        </p:attrNameLst>
                                      </p:cBhvr>
                                      <p:to>
                                        <p:strVal val="visible"/>
                                      </p:to>
                                    </p:set>
                                    <p:animEffect transition="in" filter="wipe(left)">
                                      <p:cBhvr>
                                        <p:cTn id="11" dur="1000"/>
                                        <p:tgtEl>
                                          <p:spTgt spid="24580"/>
                                        </p:tgtEl>
                                      </p:cBhvr>
                                    </p:animEffect>
                                  </p:childTnLst>
                                </p:cTn>
                              </p:par>
                            </p:childTnLst>
                          </p:cTn>
                        </p:par>
                        <p:par>
                          <p:cTn id="12" fill="hold">
                            <p:stCondLst>
                              <p:cond delay="2000"/>
                            </p:stCondLst>
                            <p:childTnLst>
                              <p:par>
                                <p:cTn id="13" presetID="22" presetClass="entr" presetSubtype="2" fill="hold" nodeType="afterEffect">
                                  <p:stCondLst>
                                    <p:cond delay="0"/>
                                  </p:stCondLst>
                                  <p:childTnLst>
                                    <p:set>
                                      <p:cBhvr>
                                        <p:cTn id="14" dur="1" fill="hold">
                                          <p:stCondLst>
                                            <p:cond delay="0"/>
                                          </p:stCondLst>
                                        </p:cTn>
                                        <p:tgtEl>
                                          <p:spTgt spid="24582"/>
                                        </p:tgtEl>
                                        <p:attrNameLst>
                                          <p:attrName>style.visibility</p:attrName>
                                        </p:attrNameLst>
                                      </p:cBhvr>
                                      <p:to>
                                        <p:strVal val="visible"/>
                                      </p:to>
                                    </p:set>
                                    <p:animEffect transition="in" filter="wipe(right)">
                                      <p:cBhvr>
                                        <p:cTn id="15" dur="1000"/>
                                        <p:tgtEl>
                                          <p:spTgt spid="24582"/>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4578"/>
                                        </p:tgtEl>
                                        <p:attrNameLst>
                                          <p:attrName>style.visibility</p:attrName>
                                        </p:attrNameLst>
                                      </p:cBhvr>
                                      <p:to>
                                        <p:strVal val="visible"/>
                                      </p:to>
                                    </p:set>
                                    <p:animEffect transition="in" filter="wipe(left)">
                                      <p:cBhvr>
                                        <p:cTn id="19" dur="1000"/>
                                        <p:tgtEl>
                                          <p:spTgt spid="24578"/>
                                        </p:tgtEl>
                                      </p:cBhvr>
                                    </p:animEffect>
                                  </p:childTnLst>
                                </p:cTn>
                              </p:par>
                            </p:childTnLst>
                          </p:cTn>
                        </p:par>
                        <p:par>
                          <p:cTn id="20" fill="hold">
                            <p:stCondLst>
                              <p:cond delay="4000"/>
                            </p:stCondLst>
                            <p:childTnLst>
                              <p:par>
                                <p:cTn id="21" presetID="22" presetClass="entr" presetSubtype="2" fill="hold" nodeType="afterEffect">
                                  <p:stCondLst>
                                    <p:cond delay="0"/>
                                  </p:stCondLst>
                                  <p:childTnLst>
                                    <p:set>
                                      <p:cBhvr>
                                        <p:cTn id="22" dur="1" fill="hold">
                                          <p:stCondLst>
                                            <p:cond delay="0"/>
                                          </p:stCondLst>
                                        </p:cTn>
                                        <p:tgtEl>
                                          <p:spTgt spid="24581"/>
                                        </p:tgtEl>
                                        <p:attrNameLst>
                                          <p:attrName>style.visibility</p:attrName>
                                        </p:attrNameLst>
                                      </p:cBhvr>
                                      <p:to>
                                        <p:strVal val="visible"/>
                                      </p:to>
                                    </p:set>
                                    <p:animEffect transition="in" filter="wipe(right)">
                                      <p:cBhvr>
                                        <p:cTn id="23" dur="10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Picture 6" descr="Imagem11"/>
          <p:cNvPicPr>
            <a:picLocks noChangeAspect="1" noChangeArrowheads="1"/>
          </p:cNvPicPr>
          <p:nvPr/>
        </p:nvPicPr>
        <p:blipFill>
          <a:blip r:embed="rId2"/>
          <a:srcRect/>
          <a:stretch>
            <a:fillRect/>
          </a:stretch>
        </p:blipFill>
        <p:spPr bwMode="auto">
          <a:xfrm>
            <a:off x="1559682" y="0"/>
            <a:ext cx="753752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13_87409615_normal_richard019_H152107_L"/>
          <p:cNvPicPr>
            <a:picLocks noChangeAspect="1" noChangeArrowheads="1"/>
          </p:cNvPicPr>
          <p:nvPr/>
        </p:nvPicPr>
        <p:blipFill>
          <a:blip r:embed="rId2"/>
          <a:srcRect/>
          <a:stretch>
            <a:fillRect/>
          </a:stretch>
        </p:blipFill>
        <p:spPr bwMode="auto">
          <a:xfrm>
            <a:off x="3985233" y="0"/>
            <a:ext cx="6671656" cy="7164388"/>
          </a:xfrm>
          <a:prstGeom prst="rect">
            <a:avLst/>
          </a:prstGeom>
          <a:noFill/>
        </p:spPr>
      </p:pic>
      <p:pic>
        <p:nvPicPr>
          <p:cNvPr id="26627" name="Picture 3" descr="Carrg1"/>
          <p:cNvPicPr>
            <a:picLocks noChangeAspect="1" noChangeArrowheads="1"/>
          </p:cNvPicPr>
          <p:nvPr/>
        </p:nvPicPr>
        <p:blipFill>
          <a:blip r:embed="rId3"/>
          <a:srcRect/>
          <a:stretch>
            <a:fillRect/>
          </a:stretch>
        </p:blipFill>
        <p:spPr bwMode="auto">
          <a:xfrm>
            <a:off x="0" y="0"/>
            <a:ext cx="401298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19969"/>
          <p:cNvPicPr>
            <a:picLocks noChangeAspect="1" noChangeArrowheads="1"/>
          </p:cNvPicPr>
          <p:nvPr/>
        </p:nvPicPr>
        <p:blipFill>
          <a:blip r:embed="rId2"/>
          <a:srcRect/>
          <a:stretch>
            <a:fillRect/>
          </a:stretch>
        </p:blipFill>
        <p:spPr bwMode="auto">
          <a:xfrm>
            <a:off x="2619819" y="0"/>
            <a:ext cx="2708625" cy="3205732"/>
          </a:xfrm>
          <a:prstGeom prst="rect">
            <a:avLst/>
          </a:prstGeom>
          <a:noFill/>
        </p:spPr>
      </p:pic>
      <p:pic>
        <p:nvPicPr>
          <p:cNvPr id="22531" name="Picture 3" descr="151"/>
          <p:cNvPicPr>
            <a:picLocks noChangeAspect="1" noChangeArrowheads="1"/>
          </p:cNvPicPr>
          <p:nvPr/>
        </p:nvPicPr>
        <p:blipFill>
          <a:blip r:embed="rId3"/>
          <a:srcRect/>
          <a:stretch>
            <a:fillRect/>
          </a:stretch>
        </p:blipFill>
        <p:spPr bwMode="auto">
          <a:xfrm>
            <a:off x="7885358" y="0"/>
            <a:ext cx="2771531" cy="3205732"/>
          </a:xfrm>
          <a:prstGeom prst="rect">
            <a:avLst/>
          </a:prstGeom>
          <a:noFill/>
        </p:spPr>
      </p:pic>
      <p:pic>
        <p:nvPicPr>
          <p:cNvPr id="22533" name="Picture 5" descr="113_87409615_rich_4_H164854_L"/>
          <p:cNvPicPr>
            <a:picLocks noChangeAspect="1" noChangeArrowheads="1"/>
          </p:cNvPicPr>
          <p:nvPr/>
        </p:nvPicPr>
        <p:blipFill>
          <a:blip r:embed="rId4"/>
          <a:srcRect/>
          <a:stretch>
            <a:fillRect/>
          </a:stretch>
        </p:blipFill>
        <p:spPr bwMode="auto">
          <a:xfrm>
            <a:off x="1" y="0"/>
            <a:ext cx="3039803" cy="3205732"/>
          </a:xfrm>
          <a:prstGeom prst="rect">
            <a:avLst/>
          </a:prstGeom>
          <a:noFill/>
        </p:spPr>
      </p:pic>
      <p:pic>
        <p:nvPicPr>
          <p:cNvPr id="22534" name="Picture 6" descr="113_0_Richard_Gere_devient_paro_H000046_L"/>
          <p:cNvPicPr>
            <a:picLocks noChangeAspect="1" noChangeArrowheads="1"/>
          </p:cNvPicPr>
          <p:nvPr/>
        </p:nvPicPr>
        <p:blipFill>
          <a:blip r:embed="rId5"/>
          <a:srcRect/>
          <a:stretch>
            <a:fillRect/>
          </a:stretch>
        </p:blipFill>
        <p:spPr bwMode="auto">
          <a:xfrm>
            <a:off x="5243337" y="0"/>
            <a:ext cx="2769682" cy="3205732"/>
          </a:xfrm>
          <a:prstGeom prst="rect">
            <a:avLst/>
          </a:prstGeom>
          <a:noFill/>
        </p:spPr>
      </p:pic>
      <p:pic>
        <p:nvPicPr>
          <p:cNvPr id="22536" name="Picture 8" descr="113_116309761_richard_gere_H163431_L"/>
          <p:cNvPicPr>
            <a:picLocks noChangeAspect="1" noChangeArrowheads="1"/>
          </p:cNvPicPr>
          <p:nvPr/>
        </p:nvPicPr>
        <p:blipFill>
          <a:blip r:embed="rId6"/>
          <a:srcRect/>
          <a:stretch>
            <a:fillRect/>
          </a:stretch>
        </p:blipFill>
        <p:spPr bwMode="auto">
          <a:xfrm>
            <a:off x="4405218" y="3205732"/>
            <a:ext cx="5959346" cy="3958656"/>
          </a:xfrm>
          <a:prstGeom prst="rect">
            <a:avLst/>
          </a:prstGeom>
          <a:noFill/>
        </p:spPr>
      </p:pic>
      <p:pic>
        <p:nvPicPr>
          <p:cNvPr id="22537" name="Picture 9" descr="113_686439155_portrait_H123545_L"/>
          <p:cNvPicPr>
            <a:picLocks noChangeAspect="1" noChangeArrowheads="1"/>
          </p:cNvPicPr>
          <p:nvPr/>
        </p:nvPicPr>
        <p:blipFill>
          <a:blip r:embed="rId7"/>
          <a:srcRect/>
          <a:stretch>
            <a:fillRect/>
          </a:stretch>
        </p:blipFill>
        <p:spPr bwMode="auto">
          <a:xfrm>
            <a:off x="963932" y="3205732"/>
            <a:ext cx="3470889" cy="3958656"/>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2530"/>
                                        </p:tgtEl>
                                        <p:attrNameLst>
                                          <p:attrName>style.visibility</p:attrName>
                                        </p:attrNameLst>
                                      </p:cBhvr>
                                      <p:to>
                                        <p:strVal val="visible"/>
                                      </p:to>
                                    </p:set>
                                    <p:anim calcmode="lin" valueType="num">
                                      <p:cBhvr>
                                        <p:cTn id="12" dur="500" fill="hold"/>
                                        <p:tgtEl>
                                          <p:spTgt spid="22530"/>
                                        </p:tgtEl>
                                        <p:attrNameLst>
                                          <p:attrName>ppt_w</p:attrName>
                                        </p:attrNameLst>
                                      </p:cBhvr>
                                      <p:tavLst>
                                        <p:tav tm="0">
                                          <p:val>
                                            <p:fltVal val="0"/>
                                          </p:val>
                                        </p:tav>
                                        <p:tav tm="100000">
                                          <p:val>
                                            <p:strVal val="#ppt_w"/>
                                          </p:val>
                                        </p:tav>
                                      </p:tavLst>
                                    </p:anim>
                                    <p:anim calcmode="lin" valueType="num">
                                      <p:cBhvr>
                                        <p:cTn id="13" dur="500" fill="hold"/>
                                        <p:tgtEl>
                                          <p:spTgt spid="2253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22534"/>
                                        </p:tgtEl>
                                        <p:attrNameLst>
                                          <p:attrName>style.visibility</p:attrName>
                                        </p:attrNameLst>
                                      </p:cBhvr>
                                      <p:to>
                                        <p:strVal val="visible"/>
                                      </p:to>
                                    </p:set>
                                    <p:anim calcmode="lin" valueType="num">
                                      <p:cBhvr>
                                        <p:cTn id="17" dur="500" fill="hold"/>
                                        <p:tgtEl>
                                          <p:spTgt spid="22534"/>
                                        </p:tgtEl>
                                        <p:attrNameLst>
                                          <p:attrName>ppt_w</p:attrName>
                                        </p:attrNameLst>
                                      </p:cBhvr>
                                      <p:tavLst>
                                        <p:tav tm="0">
                                          <p:val>
                                            <p:fltVal val="0"/>
                                          </p:val>
                                        </p:tav>
                                        <p:tav tm="100000">
                                          <p:val>
                                            <p:strVal val="#ppt_w"/>
                                          </p:val>
                                        </p:tav>
                                      </p:tavLst>
                                    </p:anim>
                                    <p:anim calcmode="lin" valueType="num">
                                      <p:cBhvr>
                                        <p:cTn id="18" dur="500" fill="hold"/>
                                        <p:tgtEl>
                                          <p:spTgt spid="22534"/>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2531"/>
                                        </p:tgtEl>
                                        <p:attrNameLst>
                                          <p:attrName>style.visibility</p:attrName>
                                        </p:attrNameLst>
                                      </p:cBhvr>
                                      <p:to>
                                        <p:strVal val="visible"/>
                                      </p:to>
                                    </p:set>
                                    <p:anim calcmode="lin" valueType="num">
                                      <p:cBhvr>
                                        <p:cTn id="22" dur="500" fill="hold"/>
                                        <p:tgtEl>
                                          <p:spTgt spid="22531"/>
                                        </p:tgtEl>
                                        <p:attrNameLst>
                                          <p:attrName>ppt_w</p:attrName>
                                        </p:attrNameLst>
                                      </p:cBhvr>
                                      <p:tavLst>
                                        <p:tav tm="0">
                                          <p:val>
                                            <p:fltVal val="0"/>
                                          </p:val>
                                        </p:tav>
                                        <p:tav tm="100000">
                                          <p:val>
                                            <p:strVal val="#ppt_w"/>
                                          </p:val>
                                        </p:tav>
                                      </p:tavLst>
                                    </p:anim>
                                    <p:anim calcmode="lin" valueType="num">
                                      <p:cBhvr>
                                        <p:cTn id="23" dur="500" fill="hold"/>
                                        <p:tgtEl>
                                          <p:spTgt spid="22531"/>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22537"/>
                                        </p:tgtEl>
                                        <p:attrNameLst>
                                          <p:attrName>style.visibility</p:attrName>
                                        </p:attrNameLst>
                                      </p:cBhvr>
                                      <p:to>
                                        <p:strVal val="visible"/>
                                      </p:to>
                                    </p:set>
                                    <p:anim calcmode="lin" valueType="num">
                                      <p:cBhvr>
                                        <p:cTn id="27" dur="500" fill="hold"/>
                                        <p:tgtEl>
                                          <p:spTgt spid="22537"/>
                                        </p:tgtEl>
                                        <p:attrNameLst>
                                          <p:attrName>ppt_w</p:attrName>
                                        </p:attrNameLst>
                                      </p:cBhvr>
                                      <p:tavLst>
                                        <p:tav tm="0">
                                          <p:val>
                                            <p:fltVal val="0"/>
                                          </p:val>
                                        </p:tav>
                                        <p:tav tm="100000">
                                          <p:val>
                                            <p:strVal val="#ppt_w"/>
                                          </p:val>
                                        </p:tav>
                                      </p:tavLst>
                                    </p:anim>
                                    <p:anim calcmode="lin" valueType="num">
                                      <p:cBhvr>
                                        <p:cTn id="28" dur="500" fill="hold"/>
                                        <p:tgtEl>
                                          <p:spTgt spid="2253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nodeType="afterEffect">
                                  <p:stCondLst>
                                    <p:cond delay="0"/>
                                  </p:stCondLst>
                                  <p:childTnLst>
                                    <p:set>
                                      <p:cBhvr>
                                        <p:cTn id="31" dur="1" fill="hold">
                                          <p:stCondLst>
                                            <p:cond delay="0"/>
                                          </p:stCondLst>
                                        </p:cTn>
                                        <p:tgtEl>
                                          <p:spTgt spid="22536"/>
                                        </p:tgtEl>
                                        <p:attrNameLst>
                                          <p:attrName>style.visibility</p:attrName>
                                        </p:attrNameLst>
                                      </p:cBhvr>
                                      <p:to>
                                        <p:strVal val="visible"/>
                                      </p:to>
                                    </p:set>
                                    <p:anim calcmode="lin" valueType="num">
                                      <p:cBhvr>
                                        <p:cTn id="32" dur="500" fill="hold"/>
                                        <p:tgtEl>
                                          <p:spTgt spid="22536"/>
                                        </p:tgtEl>
                                        <p:attrNameLst>
                                          <p:attrName>ppt_w</p:attrName>
                                        </p:attrNameLst>
                                      </p:cBhvr>
                                      <p:tavLst>
                                        <p:tav tm="0">
                                          <p:val>
                                            <p:fltVal val="0"/>
                                          </p:val>
                                        </p:tav>
                                        <p:tav tm="100000">
                                          <p:val>
                                            <p:strVal val="#ppt_w"/>
                                          </p:val>
                                        </p:tav>
                                      </p:tavLst>
                                    </p:anim>
                                    <p:anim calcmode="lin" valueType="num">
                                      <p:cBhvr>
                                        <p:cTn id="33" dur="500" fill="hold"/>
                                        <p:tgtEl>
                                          <p:spTgt spid="225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bienestar-natural.es/wp-content/uploads/2011/05/bailamos-300x300.jpg"/>
          <p:cNvPicPr>
            <a:picLocks noChangeAspect="1" noChangeArrowheads="1"/>
          </p:cNvPicPr>
          <p:nvPr/>
        </p:nvPicPr>
        <p:blipFill>
          <a:blip r:embed="rId2"/>
          <a:srcRect/>
          <a:stretch>
            <a:fillRect/>
          </a:stretch>
        </p:blipFill>
        <p:spPr bwMode="auto">
          <a:xfrm>
            <a:off x="1185040" y="0"/>
            <a:ext cx="7992684" cy="716440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diariovasco.com/RC/201207/25/Media/GF05RIB1--647x320.jpg"/>
          <p:cNvPicPr>
            <a:picLocks noChangeAspect="1" noChangeArrowheads="1"/>
          </p:cNvPicPr>
          <p:nvPr/>
        </p:nvPicPr>
        <p:blipFill>
          <a:blip r:embed="rId2"/>
          <a:srcRect/>
          <a:stretch>
            <a:fillRect/>
          </a:stretch>
        </p:blipFill>
        <p:spPr bwMode="auto">
          <a:xfrm>
            <a:off x="0" y="0"/>
            <a:ext cx="10773520"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s://encrypted-tbn1.gstatic.com/images?q=tbn:ANd9GcRasuec4ybSbuBF2LhID5i0XDiFTWAnV5lZxIf5xW4h27KkQzgnYw"/>
          <p:cNvPicPr>
            <a:picLocks noChangeAspect="1" noChangeArrowheads="1"/>
          </p:cNvPicPr>
          <p:nvPr/>
        </p:nvPicPr>
        <p:blipFill>
          <a:blip r:embed="rId2"/>
          <a:srcRect/>
          <a:stretch>
            <a:fillRect/>
          </a:stretch>
        </p:blipFill>
        <p:spPr bwMode="auto">
          <a:xfrm rot="238104">
            <a:off x="4388021" y="716556"/>
            <a:ext cx="6117638" cy="4582326"/>
          </a:xfrm>
          <a:prstGeom prst="rect">
            <a:avLst/>
          </a:prstGeom>
          <a:noFill/>
        </p:spPr>
      </p:pic>
      <p:pic>
        <p:nvPicPr>
          <p:cNvPr id="76804" name="Picture 4" descr="https://s-media-cache-ak0.pinimg.com/236x/1b/06/61/1b0661f867710190d4c8c1f616ded407.jpg"/>
          <p:cNvPicPr>
            <a:picLocks noChangeAspect="1" noChangeArrowheads="1"/>
          </p:cNvPicPr>
          <p:nvPr/>
        </p:nvPicPr>
        <p:blipFill>
          <a:blip r:embed="rId3"/>
          <a:srcRect/>
          <a:stretch>
            <a:fillRect/>
          </a:stretch>
        </p:blipFill>
        <p:spPr bwMode="auto">
          <a:xfrm rot="20767773">
            <a:off x="623765" y="1029039"/>
            <a:ext cx="4201710" cy="5715040"/>
          </a:xfrm>
          <a:prstGeom prst="rect">
            <a:avLst/>
          </a:prstGeom>
          <a:noFill/>
        </p:spPr>
      </p:pic>
    </p:spTree>
  </p:cSld>
  <p:clrMapOvr>
    <a:masterClrMapping/>
  </p:clrMapOvr>
  <p:transition spd="slow" advTm="6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s://cinefilio.files.wordpress.com/2012/01/hachi.gif"/>
          <p:cNvPicPr>
            <a:picLocks noChangeAspect="1" noChangeArrowheads="1"/>
          </p:cNvPicPr>
          <p:nvPr/>
        </p:nvPicPr>
        <p:blipFill>
          <a:blip r:embed="rId2"/>
          <a:srcRect/>
          <a:stretch>
            <a:fillRect/>
          </a:stretch>
        </p:blipFill>
        <p:spPr bwMode="auto">
          <a:xfrm>
            <a:off x="0" y="0"/>
            <a:ext cx="10656888" cy="7104592"/>
          </a:xfrm>
          <a:prstGeom prst="rect">
            <a:avLst/>
          </a:prstGeom>
          <a:noFill/>
        </p:spPr>
      </p:pic>
    </p:spTree>
  </p:cSld>
  <p:clrMapOvr>
    <a:masterClrMapping/>
  </p:clrMapOvr>
  <p:transition spd="slow" advTm="6000">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3.bp.blogspot.com/-hYhWpE8Z5Kk/UHw7KOqCMaI/AAAAAAAAAHY/s9aouc0vx8Q/s400/Novia-a-la-fuga-5052-E1.jpg"/>
          <p:cNvPicPr>
            <a:picLocks noChangeAspect="1" noChangeArrowheads="1"/>
          </p:cNvPicPr>
          <p:nvPr/>
        </p:nvPicPr>
        <p:blipFill>
          <a:blip r:embed="rId2"/>
          <a:srcRect/>
          <a:stretch>
            <a:fillRect/>
          </a:stretch>
        </p:blipFill>
        <p:spPr bwMode="auto">
          <a:xfrm>
            <a:off x="0" y="0"/>
            <a:ext cx="10656888" cy="719401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s://lh3.googleusercontent.com/-90CbPnVOxUA/AAAAAAAAAAI/AAAAAAAAA2A/hWdFd7YD1EQ/photo.jpg"/>
          <p:cNvPicPr>
            <a:picLocks noChangeAspect="1" noChangeArrowheads="1" noCrop="1"/>
          </p:cNvPicPr>
          <p:nvPr/>
        </p:nvPicPr>
        <p:blipFill>
          <a:blip r:embed="rId2"/>
          <a:srcRect/>
          <a:stretch>
            <a:fillRect/>
          </a:stretch>
        </p:blipFill>
        <p:spPr bwMode="auto">
          <a:xfrm>
            <a:off x="-1" y="0"/>
            <a:ext cx="10784687"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cineol.net/galeria/fotos/pretty-woman_64521.jpg"/>
          <p:cNvPicPr>
            <a:picLocks noChangeAspect="1" noChangeArrowheads="1"/>
          </p:cNvPicPr>
          <p:nvPr/>
        </p:nvPicPr>
        <p:blipFill>
          <a:blip r:embed="rId2"/>
          <a:srcRect/>
          <a:stretch>
            <a:fillRect/>
          </a:stretch>
        </p:blipFill>
        <p:spPr bwMode="auto">
          <a:xfrm>
            <a:off x="0" y="0"/>
            <a:ext cx="10747736"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elheraldo.hn/csp/mediapool/sites/dt.common.streams.StreamServer.cls?STREAMOID=cz23v5MEf2kD71hnYxh$Cc$daE2N3K4ZzOUsqbU5sYt7NK3Sy3ipsgMN993KdNhrWCsjLu883Ygn4B49Lvm9bPe2QeMKQdVeZmXF$9l$4uCZ8QDXhaHEp3rvzXRJFdy0KqPHLoMevcTLo3h8xh70Y6N_U_CryOsw6FTOdKL_jpQ-&amp;CONTENTTYPE=image/jpeg"/>
          <p:cNvPicPr>
            <a:picLocks noChangeAspect="1" noChangeArrowheads="1"/>
          </p:cNvPicPr>
          <p:nvPr/>
        </p:nvPicPr>
        <p:blipFill>
          <a:blip r:embed="rId2"/>
          <a:srcRect/>
          <a:stretch>
            <a:fillRect/>
          </a:stretch>
        </p:blipFill>
        <p:spPr bwMode="auto">
          <a:xfrm>
            <a:off x="0" y="0"/>
            <a:ext cx="1070671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113_87409615_rich_8_H155005_L"/>
          <p:cNvPicPr>
            <a:picLocks noChangeAspect="1" noChangeArrowheads="1"/>
          </p:cNvPicPr>
          <p:nvPr/>
        </p:nvPicPr>
        <p:blipFill>
          <a:blip r:embed="rId2"/>
          <a:srcRect/>
          <a:stretch>
            <a:fillRect/>
          </a:stretch>
        </p:blipFill>
        <p:spPr bwMode="auto">
          <a:xfrm>
            <a:off x="2113734" y="0"/>
            <a:ext cx="6136961" cy="7164388"/>
          </a:xfrm>
          <a:prstGeom prst="rect">
            <a:avLst/>
          </a:prstGeom>
          <a:noFill/>
        </p:spPr>
      </p:pic>
      <p:sp>
        <p:nvSpPr>
          <p:cNvPr id="12292" name="Line 4"/>
          <p:cNvSpPr>
            <a:spLocks noChangeShapeType="1"/>
          </p:cNvSpPr>
          <p:nvPr/>
        </p:nvSpPr>
        <p:spPr bwMode="auto">
          <a:xfrm>
            <a:off x="2223886" y="0"/>
            <a:ext cx="0" cy="7164388"/>
          </a:xfrm>
          <a:prstGeom prst="line">
            <a:avLst/>
          </a:prstGeom>
          <a:noFill/>
          <a:ln w="254000">
            <a:solidFill>
              <a:srgbClr val="808080"/>
            </a:solidFill>
            <a:round/>
            <a:headEnd/>
            <a:tailEnd/>
          </a:ln>
          <a:effectLst/>
        </p:spPr>
        <p:txBody>
          <a:bodyPr lIns="116851" tIns="58426" rIns="116851" bIns="58426"/>
          <a:lstStyle/>
          <a:p>
            <a:endParaRPr lang="es-ES"/>
          </a:p>
        </p:txBody>
      </p:sp>
      <p:sp>
        <p:nvSpPr>
          <p:cNvPr id="12293" name="Line 5"/>
          <p:cNvSpPr>
            <a:spLocks noChangeShapeType="1"/>
          </p:cNvSpPr>
          <p:nvPr/>
        </p:nvSpPr>
        <p:spPr bwMode="auto">
          <a:xfrm>
            <a:off x="8433002" y="0"/>
            <a:ext cx="0" cy="7164388"/>
          </a:xfrm>
          <a:prstGeom prst="line">
            <a:avLst/>
          </a:prstGeom>
          <a:noFill/>
          <a:ln w="254000">
            <a:solidFill>
              <a:srgbClr val="808080"/>
            </a:solidFill>
            <a:round/>
            <a:headEnd/>
            <a:tailEnd/>
          </a:ln>
          <a:effectLst/>
        </p:spPr>
        <p:txBody>
          <a:bodyPr lIns="116851" tIns="58426" rIns="116851" bIns="58426"/>
          <a:lstStyle/>
          <a:p>
            <a:endParaRPr lang="es-ES"/>
          </a:p>
        </p:txBody>
      </p:sp>
      <p:sp>
        <p:nvSpPr>
          <p:cNvPr id="12294" name="Line 6"/>
          <p:cNvSpPr>
            <a:spLocks noChangeShapeType="1"/>
          </p:cNvSpPr>
          <p:nvPr/>
        </p:nvSpPr>
        <p:spPr bwMode="auto">
          <a:xfrm flipH="1">
            <a:off x="2181333" y="121065"/>
            <a:ext cx="6294225" cy="0"/>
          </a:xfrm>
          <a:prstGeom prst="line">
            <a:avLst/>
          </a:prstGeom>
          <a:noFill/>
          <a:ln w="254000">
            <a:solidFill>
              <a:srgbClr val="808080"/>
            </a:solidFill>
            <a:round/>
            <a:headEnd/>
            <a:tailEnd/>
          </a:ln>
          <a:effectLst/>
        </p:spPr>
        <p:txBody>
          <a:bodyPr lIns="116851" tIns="58426" rIns="116851" bIns="58426"/>
          <a:lstStyle/>
          <a:p>
            <a:endParaRPr lang="es-ES"/>
          </a:p>
        </p:txBody>
      </p:sp>
      <p:sp>
        <p:nvSpPr>
          <p:cNvPr id="12295" name="Line 7"/>
          <p:cNvSpPr>
            <a:spLocks noChangeShapeType="1"/>
          </p:cNvSpPr>
          <p:nvPr/>
        </p:nvSpPr>
        <p:spPr bwMode="auto">
          <a:xfrm flipH="1" flipV="1">
            <a:off x="2055523" y="7043324"/>
            <a:ext cx="6545846" cy="0"/>
          </a:xfrm>
          <a:prstGeom prst="line">
            <a:avLst/>
          </a:prstGeom>
          <a:noFill/>
          <a:ln w="254000">
            <a:solidFill>
              <a:srgbClr val="808080"/>
            </a:solidFill>
            <a:round/>
            <a:headEnd/>
            <a:tailEnd/>
          </a:ln>
          <a:effectLst/>
        </p:spPr>
        <p:txBody>
          <a:bodyPr lIns="116851" tIns="58426" rIns="116851" bIns="58426"/>
          <a:lstStyle/>
          <a:p>
            <a:endParaRPr lang="es-ES"/>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wipe(left)">
                                      <p:cBhvr>
                                        <p:cTn id="7" dur="1000"/>
                                        <p:tgtEl>
                                          <p:spTgt spid="1229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2293"/>
                                        </p:tgtEl>
                                        <p:attrNameLst>
                                          <p:attrName>style.visibility</p:attrName>
                                        </p:attrNameLst>
                                      </p:cBhvr>
                                      <p:to>
                                        <p:strVal val="visible"/>
                                      </p:to>
                                    </p:set>
                                    <p:animEffect transition="in" filter="wipe(up)">
                                      <p:cBhvr>
                                        <p:cTn id="11" dur="1000"/>
                                        <p:tgtEl>
                                          <p:spTgt spid="12293"/>
                                        </p:tgtEl>
                                      </p:cBhvr>
                                    </p:animEffect>
                                  </p:childTnLst>
                                </p:cTn>
                              </p:par>
                            </p:childTnLst>
                          </p:cTn>
                        </p:par>
                        <p:par>
                          <p:cTn id="12" fill="hold">
                            <p:stCondLst>
                              <p:cond delay="2000"/>
                            </p:stCondLst>
                            <p:childTnLst>
                              <p:par>
                                <p:cTn id="13" presetID="22" presetClass="entr" presetSubtype="2" fill="hold" grpId="0" nodeType="afterEffect">
                                  <p:stCondLst>
                                    <p:cond delay="0"/>
                                  </p:stCondLst>
                                  <p:childTnLst>
                                    <p:set>
                                      <p:cBhvr>
                                        <p:cTn id="14" dur="1" fill="hold">
                                          <p:stCondLst>
                                            <p:cond delay="0"/>
                                          </p:stCondLst>
                                        </p:cTn>
                                        <p:tgtEl>
                                          <p:spTgt spid="12295"/>
                                        </p:tgtEl>
                                        <p:attrNameLst>
                                          <p:attrName>style.visibility</p:attrName>
                                        </p:attrNameLst>
                                      </p:cBhvr>
                                      <p:to>
                                        <p:strVal val="visible"/>
                                      </p:to>
                                    </p:set>
                                    <p:animEffect transition="in" filter="wipe(right)">
                                      <p:cBhvr>
                                        <p:cTn id="15" dur="1000"/>
                                        <p:tgtEl>
                                          <p:spTgt spid="12295"/>
                                        </p:tgtEl>
                                      </p:cBhvr>
                                    </p:animEffect>
                                  </p:childTnLst>
                                </p:cTn>
                              </p:par>
                            </p:childTnLst>
                          </p:cTn>
                        </p:par>
                        <p:par>
                          <p:cTn id="16" fill="hold">
                            <p:stCondLst>
                              <p:cond delay="3000"/>
                            </p:stCondLst>
                            <p:childTnLst>
                              <p:par>
                                <p:cTn id="17" presetID="22" presetClass="entr" presetSubtype="4" fill="hold" grpId="0" nodeType="afterEffect">
                                  <p:stCondLst>
                                    <p:cond delay="0"/>
                                  </p:stCondLst>
                                  <p:childTnLst>
                                    <p:set>
                                      <p:cBhvr>
                                        <p:cTn id="18" dur="1" fill="hold">
                                          <p:stCondLst>
                                            <p:cond delay="0"/>
                                          </p:stCondLst>
                                        </p:cTn>
                                        <p:tgtEl>
                                          <p:spTgt spid="12292"/>
                                        </p:tgtEl>
                                        <p:attrNameLst>
                                          <p:attrName>style.visibility</p:attrName>
                                        </p:attrNameLst>
                                      </p:cBhvr>
                                      <p:to>
                                        <p:strVal val="visible"/>
                                      </p:to>
                                    </p:set>
                                    <p:animEffect transition="in" filter="wipe(down)">
                                      <p:cBhvr>
                                        <p:cTn id="19" dur="1000"/>
                                        <p:tgtEl>
                                          <p:spTgt spid="12292"/>
                                        </p:tgtEl>
                                      </p:cBhvr>
                                    </p:animEffect>
                                  </p:childTnLst>
                                </p:cTn>
                              </p:par>
                            </p:childTnLst>
                          </p:cTn>
                        </p:par>
                        <p:par>
                          <p:cTn id="20" fill="hold">
                            <p:stCondLst>
                              <p:cond delay="4000"/>
                            </p:stCondLst>
                            <p:childTnLst>
                              <p:par>
                                <p:cTn id="21" presetID="23" presetClass="entr" presetSubtype="16" fill="hold" nodeType="afterEffect">
                                  <p:stCondLst>
                                    <p:cond delay="0"/>
                                  </p:stCondLst>
                                  <p:childTnLst>
                                    <p:set>
                                      <p:cBhvr>
                                        <p:cTn id="22" dur="1" fill="hold">
                                          <p:stCondLst>
                                            <p:cond delay="0"/>
                                          </p:stCondLst>
                                        </p:cTn>
                                        <p:tgtEl>
                                          <p:spTgt spid="12290"/>
                                        </p:tgtEl>
                                        <p:attrNameLst>
                                          <p:attrName>style.visibility</p:attrName>
                                        </p:attrNameLst>
                                      </p:cBhvr>
                                      <p:to>
                                        <p:strVal val="visible"/>
                                      </p:to>
                                    </p:set>
                                    <p:anim calcmode="lin" valueType="num">
                                      <p:cBhvr>
                                        <p:cTn id="23" dur="2000" fill="hold"/>
                                        <p:tgtEl>
                                          <p:spTgt spid="12290"/>
                                        </p:tgtEl>
                                        <p:attrNameLst>
                                          <p:attrName>ppt_w</p:attrName>
                                        </p:attrNameLst>
                                      </p:cBhvr>
                                      <p:tavLst>
                                        <p:tav tm="0">
                                          <p:val>
                                            <p:fltVal val="0"/>
                                          </p:val>
                                        </p:tav>
                                        <p:tav tm="100000">
                                          <p:val>
                                            <p:strVal val="#ppt_w"/>
                                          </p:val>
                                        </p:tav>
                                      </p:tavLst>
                                    </p:anim>
                                    <p:anim calcmode="lin" valueType="num">
                                      <p:cBhvr>
                                        <p:cTn id="24" dur="2000" fill="hold"/>
                                        <p:tgtEl>
                                          <p:spTgt spid="12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3" grpId="0" animBg="1"/>
      <p:bldP spid="12294" grpId="0" animBg="1"/>
      <p:bldP spid="1229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lagonzo.es/wp-content/uploads/2015/09/richard-geer.jpg"/>
          <p:cNvPicPr>
            <a:picLocks noChangeAspect="1" noChangeArrowheads="1"/>
          </p:cNvPicPr>
          <p:nvPr/>
        </p:nvPicPr>
        <p:blipFill>
          <a:blip r:embed="rId2"/>
          <a:srcRect/>
          <a:stretch>
            <a:fillRect/>
          </a:stretch>
        </p:blipFill>
        <p:spPr bwMode="auto">
          <a:xfrm>
            <a:off x="0" y="0"/>
            <a:ext cx="10801341"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4.bp.blogspot.com/-FPAgCCh3xhk/UkH_qJV7tCI/AAAAAAAAI18/bcXuGhVjE8I/s1600/An_Officer_And_A_Gentleman-2.jpg"/>
          <p:cNvPicPr>
            <a:picLocks noChangeAspect="1" noChangeArrowheads="1"/>
          </p:cNvPicPr>
          <p:nvPr/>
        </p:nvPicPr>
        <p:blipFill>
          <a:blip r:embed="rId2"/>
          <a:srcRect/>
          <a:stretch>
            <a:fillRect/>
          </a:stretch>
        </p:blipFill>
        <p:spPr bwMode="auto">
          <a:xfrm>
            <a:off x="-1" y="0"/>
            <a:ext cx="1068100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images.teinteresa.es/cine/Richard-Gere-The-cotton-club_TINIMA20130206_1079_5.jpg"/>
          <p:cNvPicPr>
            <a:picLocks noChangeAspect="1" noChangeArrowheads="1"/>
          </p:cNvPicPr>
          <p:nvPr/>
        </p:nvPicPr>
        <p:blipFill>
          <a:blip r:embed="rId2"/>
          <a:srcRect/>
          <a:stretch>
            <a:fillRect/>
          </a:stretch>
        </p:blipFill>
        <p:spPr bwMode="auto">
          <a:xfrm>
            <a:off x="-249809" y="0"/>
            <a:ext cx="10974329"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img.radio.cz/pictures/c/rozhlas/festivaly/mff_kv15_gere.jpg"/>
          <p:cNvPicPr>
            <a:picLocks noChangeAspect="1" noChangeArrowheads="1"/>
          </p:cNvPicPr>
          <p:nvPr/>
        </p:nvPicPr>
        <p:blipFill>
          <a:blip r:embed="rId2"/>
          <a:srcRect/>
          <a:stretch>
            <a:fillRect/>
          </a:stretch>
        </p:blipFill>
        <p:spPr bwMode="auto">
          <a:xfrm>
            <a:off x="0" y="0"/>
            <a:ext cx="10746892"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1.bp.blogspot.com/-T2xcErYL5CI/UiI9o29fZwI/AAAAAAABKVY/CYejhUp7XPQ/s1600/Richard+Gere05.gif"/>
          <p:cNvPicPr>
            <a:picLocks noChangeAspect="1" noChangeArrowheads="1" noCrop="1"/>
          </p:cNvPicPr>
          <p:nvPr/>
        </p:nvPicPr>
        <p:blipFill>
          <a:blip r:embed="rId2"/>
          <a:srcRect/>
          <a:stretch>
            <a:fillRect/>
          </a:stretch>
        </p:blipFill>
        <p:spPr bwMode="auto">
          <a:xfrm>
            <a:off x="-2529736" y="0"/>
            <a:ext cx="15859236" cy="886860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images.fanpop.com/images/image_uploads/Primal-Fear-edward-norton-147607_550_362.jpg"/>
          <p:cNvPicPr>
            <a:picLocks noChangeAspect="1" noChangeArrowheads="1"/>
          </p:cNvPicPr>
          <p:nvPr/>
        </p:nvPicPr>
        <p:blipFill>
          <a:blip r:embed="rId2"/>
          <a:srcRect/>
          <a:stretch>
            <a:fillRect/>
          </a:stretch>
        </p:blipFill>
        <p:spPr bwMode="auto">
          <a:xfrm>
            <a:off x="-1" y="0"/>
            <a:ext cx="11005126"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globedia.com/imagenes/noticias/2011/10/19/intersection-dudas-cine-falta_2_930036.jpg"/>
          <p:cNvPicPr>
            <a:picLocks noChangeAspect="1" noChangeArrowheads="1"/>
          </p:cNvPicPr>
          <p:nvPr/>
        </p:nvPicPr>
        <p:blipFill>
          <a:blip r:embed="rId2"/>
          <a:srcRect/>
          <a:stretch>
            <a:fillRect/>
          </a:stretch>
        </p:blipFill>
        <p:spPr bwMode="auto">
          <a:xfrm>
            <a:off x="0" y="0"/>
            <a:ext cx="1153914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1" name="Picture 9" descr="sem título1"/>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ltgere"/>
          <p:cNvPicPr>
            <a:picLocks noChangeAspect="1" noChangeArrowheads="1"/>
          </p:cNvPicPr>
          <p:nvPr/>
        </p:nvPicPr>
        <p:blipFill>
          <a:blip r:embed="rId2"/>
          <a:srcRect/>
          <a:stretch>
            <a:fillRect/>
          </a:stretch>
        </p:blipFill>
        <p:spPr bwMode="auto">
          <a:xfrm rot="20955476">
            <a:off x="323546" y="594106"/>
            <a:ext cx="3556113" cy="3806083"/>
          </a:xfrm>
          <a:prstGeom prst="rect">
            <a:avLst/>
          </a:prstGeom>
          <a:noFill/>
        </p:spPr>
      </p:pic>
      <p:pic>
        <p:nvPicPr>
          <p:cNvPr id="3" name="Picture 2" descr="prwo01"/>
          <p:cNvPicPr>
            <a:picLocks noChangeAspect="1" noChangeArrowheads="1"/>
          </p:cNvPicPr>
          <p:nvPr/>
        </p:nvPicPr>
        <p:blipFill>
          <a:blip r:embed="rId3"/>
          <a:srcRect/>
          <a:stretch>
            <a:fillRect/>
          </a:stretch>
        </p:blipFill>
        <p:spPr bwMode="auto">
          <a:xfrm rot="797249">
            <a:off x="6725741" y="953115"/>
            <a:ext cx="3607801" cy="3233925"/>
          </a:xfrm>
          <a:prstGeom prst="rect">
            <a:avLst/>
          </a:prstGeom>
          <a:noFill/>
        </p:spPr>
      </p:pic>
      <p:pic>
        <p:nvPicPr>
          <p:cNvPr id="4" name="Picture 8" descr="rg_32"/>
          <p:cNvPicPr>
            <a:picLocks noChangeAspect="1" noChangeArrowheads="1"/>
          </p:cNvPicPr>
          <p:nvPr/>
        </p:nvPicPr>
        <p:blipFill>
          <a:blip r:embed="rId4"/>
          <a:srcRect/>
          <a:stretch>
            <a:fillRect/>
          </a:stretch>
        </p:blipFill>
        <p:spPr bwMode="auto">
          <a:xfrm rot="652630">
            <a:off x="3328180" y="3225004"/>
            <a:ext cx="4447770" cy="3626971"/>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2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descr="http://49.media.tumblr.com/014cc5fda391ebd5652dd83575bf3a3b/tumblr_n5pdkw1RoN1qh7ov5o2_250.gif"/>
          <p:cNvPicPr>
            <a:picLocks noChangeAspect="1" noChangeArrowheads="1" noCrop="1"/>
          </p:cNvPicPr>
          <p:nvPr/>
        </p:nvPicPr>
        <p:blipFill>
          <a:blip r:embed="rId2"/>
          <a:srcRect/>
          <a:stretch>
            <a:fillRect/>
          </a:stretch>
        </p:blipFill>
        <p:spPr bwMode="auto">
          <a:xfrm>
            <a:off x="970726" y="0"/>
            <a:ext cx="9319506" cy="843997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image.blingee.com/images18/content/output/000/000/000/771/729711880_403993.gif"/>
          <p:cNvPicPr>
            <a:picLocks noChangeAspect="1" noChangeArrowheads="1" noCrop="1"/>
          </p:cNvPicPr>
          <p:nvPr/>
        </p:nvPicPr>
        <p:blipFill>
          <a:blip r:embed="rId2"/>
          <a:srcRect/>
          <a:stretch>
            <a:fillRect/>
          </a:stretch>
        </p:blipFill>
        <p:spPr bwMode="auto">
          <a:xfrm rot="20951103">
            <a:off x="-288038" y="753671"/>
            <a:ext cx="6338349" cy="6708450"/>
          </a:xfrm>
          <a:prstGeom prst="rect">
            <a:avLst/>
          </a:prstGeom>
          <a:noFill/>
        </p:spPr>
      </p:pic>
      <p:pic>
        <p:nvPicPr>
          <p:cNvPr id="3" name="Picture 2" descr="sem título3"/>
          <p:cNvPicPr>
            <a:picLocks noChangeAspect="1" noChangeArrowheads="1"/>
          </p:cNvPicPr>
          <p:nvPr/>
        </p:nvPicPr>
        <p:blipFill>
          <a:blip r:embed="rId3"/>
          <a:srcRect/>
          <a:stretch>
            <a:fillRect/>
          </a:stretch>
        </p:blipFill>
        <p:spPr bwMode="auto">
          <a:xfrm>
            <a:off x="5114130" y="438922"/>
            <a:ext cx="4892966" cy="635798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13_338096260_113_87409615_richard_h145124_l_H203000_L"/>
          <p:cNvPicPr>
            <a:picLocks noChangeAspect="1" noChangeArrowheads="1"/>
          </p:cNvPicPr>
          <p:nvPr/>
        </p:nvPicPr>
        <p:blipFill>
          <a:blip r:embed="rId2"/>
          <a:srcRect/>
          <a:stretch>
            <a:fillRect/>
          </a:stretch>
        </p:blipFill>
        <p:spPr bwMode="auto">
          <a:xfrm>
            <a:off x="1476423" y="0"/>
            <a:ext cx="7704042"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sem título"/>
          <p:cNvPicPr>
            <a:picLocks noChangeAspect="1" noChangeArrowheads="1"/>
          </p:cNvPicPr>
          <p:nvPr/>
        </p:nvPicPr>
        <p:blipFill>
          <a:blip r:embed="rId2"/>
          <a:srcRect/>
          <a:stretch>
            <a:fillRect/>
          </a:stretch>
        </p:blipFill>
        <p:spPr bwMode="auto">
          <a:xfrm>
            <a:off x="-386596" y="0"/>
            <a:ext cx="5313643" cy="7164388"/>
          </a:xfrm>
          <a:prstGeom prst="rect">
            <a:avLst/>
          </a:prstGeom>
          <a:noFill/>
          <a:effectLst>
            <a:softEdge rad="635000"/>
          </a:effectLst>
        </p:spPr>
      </p:pic>
      <p:sp>
        <p:nvSpPr>
          <p:cNvPr id="3" name="2 Rectángulo"/>
          <p:cNvSpPr/>
          <p:nvPr/>
        </p:nvSpPr>
        <p:spPr>
          <a:xfrm>
            <a:off x="4828378" y="367484"/>
            <a:ext cx="5572164" cy="6463308"/>
          </a:xfrm>
          <a:prstGeom prst="rect">
            <a:avLst/>
          </a:prstGeom>
        </p:spPr>
        <p:txBody>
          <a:bodyPr wrap="square">
            <a:spAutoFit/>
          </a:bodyPr>
          <a:lstStyle/>
          <a:p>
            <a:r>
              <a:rPr lang="es-ES" b="1" dirty="0" smtClean="0">
                <a:latin typeface="Agency FB" pitchFamily="34" charset="0"/>
              </a:rPr>
              <a:t>Su carrera cinematográfica comenzó a mediados de los años setenta, si bien fue en 1980 cuando comenzó a destacar como actor, en la película </a:t>
            </a:r>
            <a:r>
              <a:rPr lang="es-ES" b="1" i="1" dirty="0" smtClean="0">
                <a:latin typeface="Agency FB" pitchFamily="34" charset="0"/>
              </a:rPr>
              <a:t>American </a:t>
            </a:r>
            <a:r>
              <a:rPr lang="es-ES" b="1" i="1" dirty="0" err="1" smtClean="0">
                <a:latin typeface="Agency FB" pitchFamily="34" charset="0"/>
              </a:rPr>
              <a:t>Gigolo</a:t>
            </a:r>
            <a:r>
              <a:rPr lang="es-ES" b="1" dirty="0" smtClean="0">
                <a:latin typeface="Agency FB" pitchFamily="34" charset="0"/>
              </a:rPr>
              <a:t> y, poco más tarde, en1982, con el drama romántico </a:t>
            </a:r>
            <a:r>
              <a:rPr lang="es-ES" b="1" i="1" dirty="0" smtClean="0">
                <a:latin typeface="Agency FB" pitchFamily="34" charset="0"/>
              </a:rPr>
              <a:t>Oficial y caballero</a:t>
            </a:r>
            <a:r>
              <a:rPr lang="es-ES" b="1" dirty="0" smtClean="0">
                <a:latin typeface="Agency FB" pitchFamily="34" charset="0"/>
              </a:rPr>
              <a:t> (curiosamente, en estas películas el protagonista principal iba a ser </a:t>
            </a:r>
            <a:r>
              <a:rPr lang="es-ES" b="1" u="sng" dirty="0" smtClean="0">
                <a:latin typeface="Agency FB" pitchFamily="34" charset="0"/>
              </a:rPr>
              <a:t>John </a:t>
            </a:r>
            <a:r>
              <a:rPr lang="es-ES" b="1" u="sng" dirty="0" err="1" smtClean="0">
                <a:latin typeface="Agency FB" pitchFamily="34" charset="0"/>
              </a:rPr>
              <a:t>Travolta</a:t>
            </a:r>
            <a:r>
              <a:rPr lang="es-ES" b="1" dirty="0" smtClean="0">
                <a:latin typeface="Agency FB" pitchFamily="34" charset="0"/>
              </a:rPr>
              <a:t>, quien al final rechazó dichos papeles).</a:t>
            </a:r>
          </a:p>
          <a:p>
            <a:r>
              <a:rPr lang="es-ES" b="1" dirty="0" smtClean="0">
                <a:latin typeface="Agency FB" pitchFamily="34" charset="0"/>
              </a:rPr>
              <a:t>Su consagración como actor con sesgo comercial se debió a </a:t>
            </a:r>
            <a:r>
              <a:rPr lang="es-ES" b="1" i="1" dirty="0" err="1" smtClean="0">
                <a:latin typeface="Agency FB" pitchFamily="34" charset="0"/>
              </a:rPr>
              <a:t>Pretty</a:t>
            </a:r>
            <a:r>
              <a:rPr lang="es-ES" b="1" i="1" dirty="0" smtClean="0">
                <a:latin typeface="Agency FB" pitchFamily="34" charset="0"/>
              </a:rPr>
              <a:t> </a:t>
            </a:r>
            <a:r>
              <a:rPr lang="es-ES" b="1" i="1" dirty="0" err="1" smtClean="0">
                <a:latin typeface="Agency FB" pitchFamily="34" charset="0"/>
              </a:rPr>
              <a:t>Woman</a:t>
            </a:r>
            <a:r>
              <a:rPr lang="es-ES" b="1" dirty="0" smtClean="0">
                <a:latin typeface="Agency FB" pitchFamily="34" charset="0"/>
              </a:rPr>
              <a:t>, filme que catapultó a la fama a Julia Roberts.</a:t>
            </a:r>
          </a:p>
          <a:p>
            <a:r>
              <a:rPr lang="es-ES" b="1" dirty="0" smtClean="0">
                <a:latin typeface="Agency FB" pitchFamily="34" charset="0"/>
              </a:rPr>
              <a:t>El 23 de septiembre de 2007 </a:t>
            </a:r>
            <a:r>
              <a:rPr lang="es-ES" b="1" dirty="0" err="1" smtClean="0">
                <a:latin typeface="Agency FB" pitchFamily="34" charset="0"/>
              </a:rPr>
              <a:t>Gere</a:t>
            </a:r>
            <a:r>
              <a:rPr lang="es-ES" b="1" dirty="0" smtClean="0">
                <a:latin typeface="Agency FB" pitchFamily="34" charset="0"/>
              </a:rPr>
              <a:t> recibió el Premio Donostia durante el Festival de Cine de San Sebastián en reconocimiento a su carrera. </a:t>
            </a:r>
            <a:r>
              <a:rPr lang="es-ES" b="1" dirty="0" err="1" smtClean="0">
                <a:latin typeface="Agency FB" pitchFamily="34" charset="0"/>
              </a:rPr>
              <a:t>Gere</a:t>
            </a:r>
            <a:r>
              <a:rPr lang="es-ES" b="1" dirty="0" smtClean="0">
                <a:latin typeface="Agency FB" pitchFamily="34" charset="0"/>
              </a:rPr>
              <a:t> ha interpretado a personajes de índole romántica con conflictos internos, con un particular estilo de seducción y sensualidad y dificultad para encontrarse a sí mismos (estructuralmente parecidos a él en su vida real).</a:t>
            </a:r>
          </a:p>
          <a:p>
            <a:r>
              <a:rPr lang="es-ES" b="1" dirty="0" smtClean="0">
                <a:latin typeface="Agency FB" pitchFamily="34" charset="0"/>
              </a:rPr>
              <a:t>El actor estadounidense Richard </a:t>
            </a:r>
            <a:r>
              <a:rPr lang="es-ES" b="1" dirty="0" err="1" smtClean="0">
                <a:latin typeface="Agency FB" pitchFamily="34" charset="0"/>
              </a:rPr>
              <a:t>Gere</a:t>
            </a:r>
            <a:r>
              <a:rPr lang="es-ES" b="1" dirty="0" smtClean="0">
                <a:latin typeface="Agency FB" pitchFamily="34" charset="0"/>
              </a:rPr>
              <a:t> recibirá el "</a:t>
            </a:r>
            <a:r>
              <a:rPr lang="es-ES" b="1" dirty="0" err="1" smtClean="0">
                <a:latin typeface="Agency FB" pitchFamily="34" charset="0"/>
              </a:rPr>
              <a:t>Golden</a:t>
            </a:r>
            <a:r>
              <a:rPr lang="es-ES" b="1" dirty="0" smtClean="0">
                <a:latin typeface="Agency FB" pitchFamily="34" charset="0"/>
              </a:rPr>
              <a:t> </a:t>
            </a:r>
            <a:r>
              <a:rPr lang="es-ES" b="1" dirty="0" err="1" smtClean="0">
                <a:latin typeface="Agency FB" pitchFamily="34" charset="0"/>
              </a:rPr>
              <a:t>Icon</a:t>
            </a:r>
            <a:r>
              <a:rPr lang="es-ES" b="1" dirty="0" smtClean="0">
                <a:latin typeface="Agency FB" pitchFamily="34" charset="0"/>
              </a:rPr>
              <a:t> </a:t>
            </a:r>
            <a:r>
              <a:rPr lang="es-ES" b="1" dirty="0" err="1" smtClean="0">
                <a:latin typeface="Agency FB" pitchFamily="34" charset="0"/>
              </a:rPr>
              <a:t>Award</a:t>
            </a:r>
            <a:r>
              <a:rPr lang="es-ES" b="1" dirty="0" smtClean="0">
                <a:latin typeface="Agency FB" pitchFamily="34" charset="0"/>
              </a:rPr>
              <a:t>", galardón de honor que concede el Festival de Cine de Zúrich, en reconocimiento al conjunto de su carrera, informaron los organizadores. El Festival, que celebra su octava edición entre los próximos días 20 y 30 de septiembre, rendirá homenaje a los 30 años de trayectoria profesional del protagonista de películas como "American </a:t>
            </a:r>
            <a:r>
              <a:rPr lang="es-ES" b="1" dirty="0" err="1" smtClean="0">
                <a:latin typeface="Agency FB" pitchFamily="34" charset="0"/>
              </a:rPr>
              <a:t>Gigolo</a:t>
            </a:r>
            <a:r>
              <a:rPr lang="es-ES" b="1" dirty="0" smtClean="0">
                <a:latin typeface="Agency FB" pitchFamily="34" charset="0"/>
              </a:rPr>
              <a:t>", "Oficial y Caballero" y "</a:t>
            </a:r>
            <a:r>
              <a:rPr lang="es-ES" b="1" dirty="0" err="1" smtClean="0">
                <a:latin typeface="Agency FB" pitchFamily="34" charset="0"/>
              </a:rPr>
              <a:t>Pretty</a:t>
            </a:r>
            <a:r>
              <a:rPr lang="es-ES" b="1" dirty="0" smtClean="0">
                <a:latin typeface="Agency FB" pitchFamily="34" charset="0"/>
              </a:rPr>
              <a:t> </a:t>
            </a:r>
            <a:r>
              <a:rPr lang="es-ES" b="1" dirty="0" err="1" smtClean="0">
                <a:latin typeface="Agency FB" pitchFamily="34" charset="0"/>
              </a:rPr>
              <a:t>Woman</a:t>
            </a:r>
            <a:r>
              <a:rPr lang="es-ES" b="1" dirty="0" smtClean="0">
                <a:latin typeface="Agency FB" pitchFamily="34" charset="0"/>
              </a:rPr>
              <a:t>". Los organizadores del Festival han valorado también sus dos décadas de compromiso con la causa del pueblo tibetano.</a:t>
            </a:r>
            <a:endParaRPr lang="es-ES" b="1" dirty="0">
              <a:latin typeface="Agency FB" pitchFamily="34" charset="0"/>
            </a:endParaRPr>
          </a:p>
        </p:txBody>
      </p:sp>
    </p:spTree>
  </p:cSld>
  <p:clrMapOvr>
    <a:masterClrMapping/>
  </p:clrMapOvr>
  <p:transition spd="slow" advTm="68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cdn.playbuzz.com/cdn/382c41b6-8f08-4433-8470-da1ece62045f/79752137-b6a0-43d0-88dd-fc27ba083db0.jpg"/>
          <p:cNvPicPr>
            <a:picLocks noChangeAspect="1" noChangeArrowheads="1"/>
          </p:cNvPicPr>
          <p:nvPr/>
        </p:nvPicPr>
        <p:blipFill>
          <a:blip r:embed="rId2"/>
          <a:srcRect/>
          <a:stretch>
            <a:fillRect/>
          </a:stretch>
        </p:blipFill>
        <p:spPr bwMode="auto">
          <a:xfrm>
            <a:off x="-600910" y="1"/>
            <a:ext cx="12192000" cy="7164388"/>
          </a:xfrm>
          <a:prstGeom prst="rect">
            <a:avLst/>
          </a:prstGeom>
          <a:noFill/>
        </p:spPr>
      </p:pic>
    </p:spTree>
  </p:cSld>
  <p:clrMapOvr>
    <a:masterClrMapping/>
  </p:clrMapOvr>
  <p:transition spd="slow" advTm="6000">
    <p:random/>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gjay01"/>
          <p:cNvPicPr>
            <a:picLocks noChangeAspect="1" noChangeArrowheads="1"/>
          </p:cNvPicPr>
          <p:nvPr/>
        </p:nvPicPr>
        <p:blipFill>
          <a:blip r:embed="rId2"/>
          <a:srcRect/>
          <a:stretch>
            <a:fillRect/>
          </a:stretch>
        </p:blipFill>
        <p:spPr bwMode="auto">
          <a:xfrm>
            <a:off x="0" y="0"/>
            <a:ext cx="5328444" cy="3582194"/>
          </a:xfrm>
          <a:prstGeom prst="rect">
            <a:avLst/>
          </a:prstGeom>
          <a:noFill/>
        </p:spPr>
      </p:pic>
      <p:pic>
        <p:nvPicPr>
          <p:cNvPr id="4099" name="Picture 3" descr="rgjay02"/>
          <p:cNvPicPr>
            <a:picLocks noChangeAspect="1" noChangeArrowheads="1"/>
          </p:cNvPicPr>
          <p:nvPr/>
        </p:nvPicPr>
        <p:blipFill>
          <a:blip r:embed="rId3"/>
          <a:srcRect/>
          <a:stretch>
            <a:fillRect/>
          </a:stretch>
        </p:blipFill>
        <p:spPr bwMode="auto">
          <a:xfrm>
            <a:off x="5328444" y="1"/>
            <a:ext cx="5328444" cy="3618679"/>
          </a:xfrm>
          <a:prstGeom prst="rect">
            <a:avLst/>
          </a:prstGeom>
          <a:noFill/>
        </p:spPr>
      </p:pic>
      <p:pic>
        <p:nvPicPr>
          <p:cNvPr id="4100" name="Picture 4" descr="rgjay04"/>
          <p:cNvPicPr>
            <a:picLocks noChangeAspect="1" noChangeArrowheads="1"/>
          </p:cNvPicPr>
          <p:nvPr/>
        </p:nvPicPr>
        <p:blipFill>
          <a:blip r:embed="rId4"/>
          <a:srcRect/>
          <a:stretch>
            <a:fillRect/>
          </a:stretch>
        </p:blipFill>
        <p:spPr bwMode="auto">
          <a:xfrm>
            <a:off x="0" y="3582194"/>
            <a:ext cx="5328444" cy="3582194"/>
          </a:xfrm>
          <a:prstGeom prst="rect">
            <a:avLst/>
          </a:prstGeom>
          <a:noFill/>
        </p:spPr>
      </p:pic>
      <p:pic>
        <p:nvPicPr>
          <p:cNvPr id="4103" name="Picture 7" descr="rgrose03"/>
          <p:cNvPicPr>
            <a:picLocks noChangeAspect="1" noChangeArrowheads="1"/>
          </p:cNvPicPr>
          <p:nvPr/>
        </p:nvPicPr>
        <p:blipFill>
          <a:blip r:embed="rId5"/>
          <a:srcRect/>
          <a:stretch>
            <a:fillRect/>
          </a:stretch>
        </p:blipFill>
        <p:spPr bwMode="auto">
          <a:xfrm>
            <a:off x="5328444" y="3560637"/>
            <a:ext cx="5328444" cy="3603753"/>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up)">
                                      <p:cBhvr>
                                        <p:cTn id="7" dur="1000"/>
                                        <p:tgtEl>
                                          <p:spTgt spid="4098"/>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103"/>
                                        </p:tgtEl>
                                        <p:attrNameLst>
                                          <p:attrName>style.visibility</p:attrName>
                                        </p:attrNameLst>
                                      </p:cBhvr>
                                      <p:to>
                                        <p:strVal val="visible"/>
                                      </p:to>
                                    </p:set>
                                    <p:animEffect transition="in" filter="wipe(down)">
                                      <p:cBhvr>
                                        <p:cTn id="11" dur="1000"/>
                                        <p:tgtEl>
                                          <p:spTgt spid="4103"/>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4100"/>
                                        </p:tgtEl>
                                        <p:attrNameLst>
                                          <p:attrName>style.visibility</p:attrName>
                                        </p:attrNameLst>
                                      </p:cBhvr>
                                      <p:to>
                                        <p:strVal val="visible"/>
                                      </p:to>
                                    </p:set>
                                    <p:animEffect transition="in" filter="wipe(left)">
                                      <p:cBhvr>
                                        <p:cTn id="15" dur="1000"/>
                                        <p:tgtEl>
                                          <p:spTgt spid="4100"/>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099"/>
                                        </p:tgtEl>
                                        <p:attrNameLst>
                                          <p:attrName>style.visibility</p:attrName>
                                        </p:attrNameLst>
                                      </p:cBhvr>
                                      <p:to>
                                        <p:strVal val="visible"/>
                                      </p:to>
                                    </p:set>
                                    <p:animEffect transition="in" filter="wipe(right)">
                                      <p:cBhvr>
                                        <p:cTn id="19" dur="1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113_686439155_profil_H123535_L"/>
          <p:cNvPicPr>
            <a:picLocks noChangeAspect="1" noChangeArrowheads="1"/>
          </p:cNvPicPr>
          <p:nvPr/>
        </p:nvPicPr>
        <p:blipFill>
          <a:blip r:embed="rId2"/>
          <a:srcRect/>
          <a:stretch>
            <a:fillRect/>
          </a:stretch>
        </p:blipFill>
        <p:spPr bwMode="auto">
          <a:xfrm>
            <a:off x="1837205" y="0"/>
            <a:ext cx="6982482"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86018" name="Picture 2" descr="http://media3.popsugar-assets.com/files/2014/03/19/917/n/1922283/feb73440581adf41_tumblr_lfelw7dBj71qbljveo1_500.gif.xxxlarge/i/Followed-swoon-worthy-happily-ever-after.gif"/>
          <p:cNvPicPr>
            <a:picLocks noChangeAspect="1" noChangeArrowheads="1" noCrop="1"/>
          </p:cNvPicPr>
          <p:nvPr/>
        </p:nvPicPr>
        <p:blipFill>
          <a:blip r:embed="rId2"/>
          <a:srcRect/>
          <a:stretch>
            <a:fillRect/>
          </a:stretch>
        </p:blipFill>
        <p:spPr bwMode="auto">
          <a:xfrm>
            <a:off x="-1" y="0"/>
            <a:ext cx="10707167"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13_87409615_rich_H135557_L"/>
          <p:cNvPicPr>
            <a:picLocks noChangeAspect="1" noChangeArrowheads="1"/>
          </p:cNvPicPr>
          <p:nvPr/>
        </p:nvPicPr>
        <p:blipFill>
          <a:blip r:embed="rId2"/>
          <a:srcRect/>
          <a:stretch>
            <a:fillRect/>
          </a:stretch>
        </p:blipFill>
        <p:spPr bwMode="auto">
          <a:xfrm>
            <a:off x="1581857" y="0"/>
            <a:ext cx="766333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uella_foto"/>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prwo04"/>
          <p:cNvPicPr>
            <a:picLocks noChangeAspect="1" noChangeArrowheads="1"/>
          </p:cNvPicPr>
          <p:nvPr/>
        </p:nvPicPr>
        <p:blipFill>
          <a:blip r:embed="rId2"/>
          <a:srcRect/>
          <a:stretch>
            <a:fillRect/>
          </a:stretch>
        </p:blipFill>
        <p:spPr bwMode="auto">
          <a:xfrm rot="391941">
            <a:off x="5182754" y="858338"/>
            <a:ext cx="5176801" cy="5522588"/>
          </a:xfrm>
          <a:prstGeom prst="rect">
            <a:avLst/>
          </a:prstGeom>
          <a:noFill/>
        </p:spPr>
      </p:pic>
      <p:pic>
        <p:nvPicPr>
          <p:cNvPr id="5124" name="Picture 4" descr="prwo05"/>
          <p:cNvPicPr>
            <a:picLocks noChangeAspect="1" noChangeArrowheads="1"/>
          </p:cNvPicPr>
          <p:nvPr/>
        </p:nvPicPr>
        <p:blipFill>
          <a:blip r:embed="rId3"/>
          <a:srcRect/>
          <a:stretch>
            <a:fillRect/>
          </a:stretch>
        </p:blipFill>
        <p:spPr bwMode="auto">
          <a:xfrm rot="21062883">
            <a:off x="432336" y="821057"/>
            <a:ext cx="4196150" cy="2590457"/>
          </a:xfrm>
          <a:prstGeom prst="rect">
            <a:avLst/>
          </a:prstGeom>
          <a:noFill/>
        </p:spPr>
      </p:pic>
      <p:pic>
        <p:nvPicPr>
          <p:cNvPr id="5125" name="Picture 5" descr="prwo06"/>
          <p:cNvPicPr>
            <a:picLocks noChangeAspect="1" noChangeArrowheads="1"/>
          </p:cNvPicPr>
          <p:nvPr/>
        </p:nvPicPr>
        <p:blipFill>
          <a:blip r:embed="rId4"/>
          <a:srcRect/>
          <a:stretch>
            <a:fillRect/>
          </a:stretch>
        </p:blipFill>
        <p:spPr bwMode="auto">
          <a:xfrm rot="218755">
            <a:off x="411134" y="3636039"/>
            <a:ext cx="4027786" cy="2749666"/>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1000" fill="hold"/>
                                        <p:tgtEl>
                                          <p:spTgt spid="5125"/>
                                        </p:tgtEl>
                                        <p:attrNameLst>
                                          <p:attrName>ppt_w</p:attrName>
                                        </p:attrNameLst>
                                      </p:cBhvr>
                                      <p:tavLst>
                                        <p:tav tm="0">
                                          <p:val>
                                            <p:strVal val="#ppt_w*0.70"/>
                                          </p:val>
                                        </p:tav>
                                        <p:tav tm="100000">
                                          <p:val>
                                            <p:strVal val="#ppt_w"/>
                                          </p:val>
                                        </p:tav>
                                      </p:tavLst>
                                    </p:anim>
                                    <p:anim calcmode="lin" valueType="num">
                                      <p:cBhvr>
                                        <p:cTn id="8" dur="1000" fill="hold"/>
                                        <p:tgtEl>
                                          <p:spTgt spid="5125"/>
                                        </p:tgtEl>
                                        <p:attrNameLst>
                                          <p:attrName>ppt_h</p:attrName>
                                        </p:attrNameLst>
                                      </p:cBhvr>
                                      <p:tavLst>
                                        <p:tav tm="0">
                                          <p:val>
                                            <p:strVal val="#ppt_h"/>
                                          </p:val>
                                        </p:tav>
                                        <p:tav tm="100000">
                                          <p:val>
                                            <p:strVal val="#ppt_h"/>
                                          </p:val>
                                        </p:tav>
                                      </p:tavLst>
                                    </p:anim>
                                    <p:animEffect transition="in" filter="fade">
                                      <p:cBhvr>
                                        <p:cTn id="9" dur="1000"/>
                                        <p:tgtEl>
                                          <p:spTgt spid="5125"/>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124"/>
                                        </p:tgtEl>
                                        <p:attrNameLst>
                                          <p:attrName>style.visibility</p:attrName>
                                        </p:attrNameLst>
                                      </p:cBhvr>
                                      <p:to>
                                        <p:strVal val="visible"/>
                                      </p:to>
                                    </p:set>
                                    <p:anim calcmode="lin" valueType="num">
                                      <p:cBhvr>
                                        <p:cTn id="13" dur="1000" fill="hold"/>
                                        <p:tgtEl>
                                          <p:spTgt spid="5124"/>
                                        </p:tgtEl>
                                        <p:attrNameLst>
                                          <p:attrName>ppt_w</p:attrName>
                                        </p:attrNameLst>
                                      </p:cBhvr>
                                      <p:tavLst>
                                        <p:tav tm="0">
                                          <p:val>
                                            <p:strVal val="#ppt_w*0.70"/>
                                          </p:val>
                                        </p:tav>
                                        <p:tav tm="100000">
                                          <p:val>
                                            <p:strVal val="#ppt_w"/>
                                          </p:val>
                                        </p:tav>
                                      </p:tavLst>
                                    </p:anim>
                                    <p:anim calcmode="lin" valueType="num">
                                      <p:cBhvr>
                                        <p:cTn id="14" dur="1000" fill="hold"/>
                                        <p:tgtEl>
                                          <p:spTgt spid="5124"/>
                                        </p:tgtEl>
                                        <p:attrNameLst>
                                          <p:attrName>ppt_h</p:attrName>
                                        </p:attrNameLst>
                                      </p:cBhvr>
                                      <p:tavLst>
                                        <p:tav tm="0">
                                          <p:val>
                                            <p:strVal val="#ppt_h"/>
                                          </p:val>
                                        </p:tav>
                                        <p:tav tm="100000">
                                          <p:val>
                                            <p:strVal val="#ppt_h"/>
                                          </p:val>
                                        </p:tav>
                                      </p:tavLst>
                                    </p:anim>
                                    <p:animEffect transition="in" filter="fade">
                                      <p:cBhvr>
                                        <p:cTn id="15" dur="1000"/>
                                        <p:tgtEl>
                                          <p:spTgt spid="5124"/>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p:cTn id="19" dur="1000" fill="hold"/>
                                        <p:tgtEl>
                                          <p:spTgt spid="5123"/>
                                        </p:tgtEl>
                                        <p:attrNameLst>
                                          <p:attrName>ppt_w</p:attrName>
                                        </p:attrNameLst>
                                      </p:cBhvr>
                                      <p:tavLst>
                                        <p:tav tm="0">
                                          <p:val>
                                            <p:strVal val="#ppt_w*0.70"/>
                                          </p:val>
                                        </p:tav>
                                        <p:tav tm="100000">
                                          <p:val>
                                            <p:strVal val="#ppt_w"/>
                                          </p:val>
                                        </p:tav>
                                      </p:tavLst>
                                    </p:anim>
                                    <p:anim calcmode="lin" valueType="num">
                                      <p:cBhvr>
                                        <p:cTn id="20" dur="1000" fill="hold"/>
                                        <p:tgtEl>
                                          <p:spTgt spid="5123"/>
                                        </p:tgtEl>
                                        <p:attrNameLst>
                                          <p:attrName>ppt_h</p:attrName>
                                        </p:attrNameLst>
                                      </p:cBhvr>
                                      <p:tavLst>
                                        <p:tav tm="0">
                                          <p:val>
                                            <p:strVal val="#ppt_h"/>
                                          </p:val>
                                        </p:tav>
                                        <p:tav tm="100000">
                                          <p:val>
                                            <p:strVal val="#ppt_h"/>
                                          </p:val>
                                        </p:tav>
                                      </p:tavLst>
                                    </p:anim>
                                    <p:animEffect transition="in" filter="fade">
                                      <p:cBhvr>
                                        <p:cTn id="21" dur="1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i.ndtvimg.com/mt/2014-04/richard_gere_360_9.jpg"/>
          <p:cNvPicPr>
            <a:picLocks noChangeAspect="1" noChangeArrowheads="1"/>
          </p:cNvPicPr>
          <p:nvPr/>
        </p:nvPicPr>
        <p:blipFill>
          <a:blip r:embed="rId2"/>
          <a:srcRect/>
          <a:stretch>
            <a:fillRect/>
          </a:stretch>
        </p:blipFill>
        <p:spPr bwMode="auto">
          <a:xfrm>
            <a:off x="6" y="0"/>
            <a:ext cx="10656883"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172899_Pxgen_r_360x240"/>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5" name="Picture 7" descr="richard_gere17"/>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rimer_foto_003"/>
          <p:cNvPicPr>
            <a:picLocks noChangeAspect="1" noChangeArrowheads="1"/>
          </p:cNvPicPr>
          <p:nvPr/>
        </p:nvPicPr>
        <p:blipFill>
          <a:blip r:embed="rId2"/>
          <a:srcRect/>
          <a:stretch>
            <a:fillRect/>
          </a:stretch>
        </p:blipFill>
        <p:spPr bwMode="auto">
          <a:xfrm>
            <a:off x="0" y="2"/>
            <a:ext cx="10656888" cy="720750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infiel_foto_002"/>
          <p:cNvPicPr>
            <a:picLocks noChangeAspect="1" noChangeArrowheads="1"/>
          </p:cNvPicPr>
          <p:nvPr/>
        </p:nvPicPr>
        <p:blipFill>
          <a:blip r:embed="rId2"/>
          <a:srcRect/>
          <a:stretch>
            <a:fillRect/>
          </a:stretch>
        </p:blipFill>
        <p:spPr bwMode="auto">
          <a:xfrm>
            <a:off x="0" y="0"/>
            <a:ext cx="1065688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80898" name="Picture 2" descr="http://image.blingee.com/images15/content/output/000/000/000/4e3/373928783_2088778.gif"/>
          <p:cNvPicPr>
            <a:picLocks noChangeAspect="1" noChangeArrowheads="1" noCrop="1"/>
          </p:cNvPicPr>
          <p:nvPr/>
        </p:nvPicPr>
        <p:blipFill>
          <a:blip r:embed="rId2"/>
          <a:srcRect/>
          <a:stretch>
            <a:fillRect/>
          </a:stretch>
        </p:blipFill>
        <p:spPr bwMode="auto">
          <a:xfrm>
            <a:off x="0" y="0"/>
            <a:ext cx="10656888" cy="799266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6sem título36"/>
          <p:cNvPicPr>
            <a:picLocks noChangeAspect="1" noChangeArrowheads="1"/>
          </p:cNvPicPr>
          <p:nvPr/>
        </p:nvPicPr>
        <p:blipFill>
          <a:blip r:embed="rId2"/>
          <a:srcRect/>
          <a:stretch>
            <a:fillRect/>
          </a:stretch>
        </p:blipFill>
        <p:spPr bwMode="auto">
          <a:xfrm>
            <a:off x="-386596" y="0"/>
            <a:ext cx="5894591" cy="7164388"/>
          </a:xfrm>
          <a:prstGeom prst="rect">
            <a:avLst/>
          </a:prstGeom>
          <a:noFill/>
        </p:spPr>
      </p:pic>
      <p:pic>
        <p:nvPicPr>
          <p:cNvPr id="3" name="Picture 2" descr="Richard Gere MFF 2015.jpg"/>
          <p:cNvPicPr>
            <a:picLocks noChangeAspect="1" noChangeArrowheads="1"/>
          </p:cNvPicPr>
          <p:nvPr/>
        </p:nvPicPr>
        <p:blipFill>
          <a:blip r:embed="rId3"/>
          <a:srcRect/>
          <a:stretch>
            <a:fillRect/>
          </a:stretch>
        </p:blipFill>
        <p:spPr bwMode="auto">
          <a:xfrm>
            <a:off x="5471320" y="0"/>
            <a:ext cx="518556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mx.hola.com/imagenes/cine/201310145212/richard-gere-fotos-dalai-lama/0-18-906/Richard-Gere-fotos--a.jpg"/>
          <p:cNvPicPr>
            <a:picLocks noChangeAspect="1" noChangeArrowheads="1"/>
          </p:cNvPicPr>
          <p:nvPr/>
        </p:nvPicPr>
        <p:blipFill>
          <a:blip r:embed="rId2"/>
          <a:srcRect/>
          <a:stretch>
            <a:fillRect/>
          </a:stretch>
        </p:blipFill>
        <p:spPr bwMode="auto">
          <a:xfrm>
            <a:off x="-1" y="0"/>
            <a:ext cx="10656885"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noticiasaldiayalahora.co/wp-content/uploads/2015/09/richard39sep.jpg"/>
          <p:cNvPicPr>
            <a:picLocks noChangeAspect="1" noChangeArrowheads="1"/>
          </p:cNvPicPr>
          <p:nvPr/>
        </p:nvPicPr>
        <p:blipFill>
          <a:blip r:embed="rId2"/>
          <a:srcRect/>
          <a:stretch>
            <a:fillRect/>
          </a:stretch>
        </p:blipFill>
        <p:spPr bwMode="auto">
          <a:xfrm>
            <a:off x="1" y="0"/>
            <a:ext cx="10781800"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blip>
          <a:srcRect/>
          <a:stretch>
            <a:fillRect/>
          </a:stretch>
        </p:blipFill>
        <p:spPr bwMode="auto">
          <a:xfrm>
            <a:off x="-1" y="0"/>
            <a:ext cx="10656889" cy="71643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541633" y="3541642"/>
            <a:ext cx="7164388" cy="8112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34135" y="3541642"/>
            <a:ext cx="7164388" cy="8112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1"/>
            <a:ext cx="10656888" cy="72617"/>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086371"/>
            <a:ext cx="10656888"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0536" y="6063224"/>
            <a:ext cx="676744" cy="715095"/>
          </a:xfrm>
          <a:prstGeom prst="rect">
            <a:avLst/>
          </a:prstGeom>
          <a:noFill/>
          <a:ln w="38100">
            <a:solidFill>
              <a:srgbClr val="1CDEF8"/>
            </a:solidFill>
            <a:miter lim="800000"/>
            <a:headEnd/>
            <a:tailEnd/>
          </a:ln>
        </p:spPr>
      </p:pic>
      <p:sp>
        <p:nvSpPr>
          <p:cNvPr id="19" name="18 Rectángulo"/>
          <p:cNvSpPr/>
          <p:nvPr/>
        </p:nvSpPr>
        <p:spPr>
          <a:xfrm>
            <a:off x="2308010" y="4776282"/>
            <a:ext cx="31376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50796" y="523620"/>
            <a:ext cx="3890020" cy="3915831"/>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19461" y="967059"/>
            <a:ext cx="4076981"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viernes, 13 de mayo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14:59</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6">
                <a:shade val="45000"/>
                <a:satMod val="135000"/>
              </a:schemeClr>
              <a:prstClr val="white"/>
            </a:duotone>
          </a:blip>
          <a:srcRect/>
          <a:stretch>
            <a:fillRect/>
          </a:stretch>
        </p:blipFill>
        <p:spPr bwMode="auto">
          <a:xfrm>
            <a:off x="1489188" y="5868211"/>
            <a:ext cx="2341202" cy="975795"/>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21" presetClass="exit" presetSubtype="8" fill="hold" nodeType="withEffect">
                                  <p:stCondLst>
                                    <p:cond delay="0"/>
                                  </p:stCondLst>
                                  <p:childTnLst>
                                    <p:animEffect transition="out" filter="wheel(8)">
                                      <p:cBhvr>
                                        <p:cTn id="20" dur="5000"/>
                                        <p:tgtEl>
                                          <p:spTgt spid="14"/>
                                        </p:tgtEl>
                                      </p:cBhvr>
                                    </p:animEffect>
                                    <p:set>
                                      <p:cBhvr>
                                        <p:cTn id="21" dur="1" fill="hold">
                                          <p:stCondLst>
                                            <p:cond delay="4999"/>
                                          </p:stCondLst>
                                        </p:cTn>
                                        <p:tgtEl>
                                          <p:spTgt spid="14"/>
                                        </p:tgtEl>
                                        <p:attrNameLst>
                                          <p:attrName>style.visibility</p:attrName>
                                        </p:attrNameLst>
                                      </p:cBhvr>
                                      <p:to>
                                        <p:strVal val="hidden"/>
                                      </p:to>
                                    </p:set>
                                  </p:childTnLst>
                                </p:cTn>
                              </p:par>
                            </p:childTnLst>
                          </p:cTn>
                        </p:par>
                        <p:par>
                          <p:cTn id="22" fill="hold">
                            <p:stCondLst>
                              <p:cond delay="7000"/>
                            </p:stCondLst>
                            <p:childTnLst>
                              <p:par>
                                <p:cTn id="23" presetID="12" presetClass="entr" presetSubtype="1"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Effect transition="in" filter="slide(fromTop)">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150829" y="3422987"/>
            <a:ext cx="355230" cy="318417"/>
          </a:xfrm>
          <a:prstGeom prst="rect">
            <a:avLst/>
          </a:prstGeom>
          <a:noFill/>
        </p:spPr>
      </p:pic>
      <p:sp>
        <p:nvSpPr>
          <p:cNvPr id="4100" name="Rectangle 4"/>
          <p:cNvSpPr>
            <a:spLocks noChangeArrowheads="1"/>
          </p:cNvSpPr>
          <p:nvPr/>
        </p:nvSpPr>
        <p:spPr bwMode="auto">
          <a:xfrm>
            <a:off x="0" y="1671692"/>
            <a:ext cx="10656888" cy="238813"/>
          </a:xfrm>
          <a:prstGeom prst="rect">
            <a:avLst/>
          </a:prstGeom>
          <a:solidFill>
            <a:schemeClr val="bg1"/>
          </a:solidFill>
          <a:ln w="19050">
            <a:solidFill>
              <a:srgbClr val="C0C0C0"/>
            </a:solidFill>
            <a:miter lim="800000"/>
            <a:headEnd/>
            <a:tailEnd/>
          </a:ln>
          <a:effectLst/>
        </p:spPr>
        <p:txBody>
          <a:bodyPr wrap="none" lIns="101818" tIns="50909" rIns="101818" bIns="50909" anchor="ctr"/>
          <a:lstStyle/>
          <a:p>
            <a:endParaRPr lang="es-ES"/>
          </a:p>
        </p:txBody>
      </p:sp>
      <p:sp>
        <p:nvSpPr>
          <p:cNvPr id="4101" name="Rectangle 5"/>
          <p:cNvSpPr>
            <a:spLocks noChangeArrowheads="1"/>
          </p:cNvSpPr>
          <p:nvPr/>
        </p:nvSpPr>
        <p:spPr bwMode="auto">
          <a:xfrm>
            <a:off x="0" y="1910503"/>
            <a:ext cx="10656888" cy="5253885"/>
          </a:xfrm>
          <a:prstGeom prst="rect">
            <a:avLst/>
          </a:prstGeom>
          <a:solidFill>
            <a:srgbClr val="B6E8FC"/>
          </a:solidFill>
          <a:ln w="9525">
            <a:noFill/>
            <a:miter lim="800000"/>
            <a:headEnd/>
            <a:tailEnd/>
          </a:ln>
          <a:effectLst/>
        </p:spPr>
        <p:txBody>
          <a:bodyPr wrap="none" lIns="101818" tIns="50909" rIns="101818" bIns="50909"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308992" y="0"/>
            <a:ext cx="5683674" cy="1631888"/>
          </a:xfrm>
          <a:prstGeom prst="rect">
            <a:avLst/>
          </a:prstGeom>
          <a:noFill/>
        </p:spPr>
      </p:pic>
      <p:sp>
        <p:nvSpPr>
          <p:cNvPr id="4104" name="Text Box 8"/>
          <p:cNvSpPr txBox="1">
            <a:spLocks noChangeArrowheads="1"/>
          </p:cNvSpPr>
          <p:nvPr/>
        </p:nvSpPr>
        <p:spPr bwMode="auto">
          <a:xfrm>
            <a:off x="0" y="1990110"/>
            <a:ext cx="10656888" cy="2641969"/>
          </a:xfrm>
          <a:prstGeom prst="rect">
            <a:avLst/>
          </a:prstGeom>
          <a:noFill/>
          <a:ln w="9525">
            <a:noFill/>
            <a:miter lim="800000"/>
            <a:headEnd/>
            <a:tailEnd/>
          </a:ln>
          <a:effectLst/>
        </p:spPr>
        <p:txBody>
          <a:bodyPr lIns="101818" tIns="50909" rIns="101818" bIns="50909">
            <a:spAutoFit/>
          </a:bodyPr>
          <a:lstStyle/>
          <a:p>
            <a:pPr algn="ctr">
              <a:spcBef>
                <a:spcPct val="50000"/>
              </a:spcBef>
            </a:pPr>
            <a:r>
              <a:rPr lang="es-ES" sz="6700" b="1" dirty="0">
                <a:latin typeface="Kristen ITC" pitchFamily="66" charset="0"/>
              </a:rPr>
              <a:t>¿Te ha gustado?</a:t>
            </a:r>
            <a:r>
              <a:rPr lang="es-ES" sz="5300" dirty="0">
                <a:latin typeface="Kristen ITC" pitchFamily="66" charset="0"/>
              </a:rPr>
              <a:t> </a:t>
            </a:r>
            <a:br>
              <a:rPr lang="es-ES" sz="5300" dirty="0">
                <a:latin typeface="Kristen ITC" pitchFamily="66" charset="0"/>
              </a:rPr>
            </a:br>
            <a:r>
              <a:rPr lang="es-ES" sz="4900" dirty="0">
                <a:latin typeface="Kristen ITC" pitchFamily="66" charset="0"/>
              </a:rPr>
              <a:t>Puedes ver más entrando </a:t>
            </a:r>
            <a:br>
              <a:rPr lang="es-ES" sz="4900" dirty="0">
                <a:latin typeface="Kristen ITC" pitchFamily="66" charset="0"/>
              </a:rPr>
            </a:br>
            <a:r>
              <a:rPr lang="es-ES" sz="4900" b="1" dirty="0">
                <a:solidFill>
                  <a:srgbClr val="40F903"/>
                </a:solidFill>
                <a:latin typeface="Kristen ITC" pitchFamily="66" charset="0"/>
                <a:hlinkClick r:id="rId5"/>
              </a:rPr>
              <a:t>Aquí</a:t>
            </a:r>
            <a:endParaRPr lang="es-ES" sz="4900" b="1" dirty="0">
              <a:solidFill>
                <a:srgbClr val="40F903"/>
              </a:solidFill>
              <a:latin typeface="Kristen ITC" pitchFamily="66" charset="0"/>
            </a:endParaRPr>
          </a:p>
        </p:txBody>
      </p:sp>
      <p:sp>
        <p:nvSpPr>
          <p:cNvPr id="4107" name="Text Box 11"/>
          <p:cNvSpPr txBox="1">
            <a:spLocks noChangeArrowheads="1"/>
          </p:cNvSpPr>
          <p:nvPr/>
        </p:nvSpPr>
        <p:spPr bwMode="auto">
          <a:xfrm>
            <a:off x="1332111" y="4935468"/>
            <a:ext cx="3108259" cy="1626306"/>
          </a:xfrm>
          <a:prstGeom prst="rect">
            <a:avLst/>
          </a:prstGeom>
          <a:noFill/>
          <a:ln w="19050">
            <a:noFill/>
            <a:prstDash val="sysDot"/>
            <a:miter lim="800000"/>
            <a:headEnd/>
            <a:tailEnd/>
          </a:ln>
          <a:effectLst/>
        </p:spPr>
        <p:txBody>
          <a:bodyPr lIns="101818" tIns="50909" rIns="101818" bIns="50909">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571749" y="4378237"/>
            <a:ext cx="2753029" cy="2467734"/>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706792" y="5094676"/>
            <a:ext cx="1420918" cy="1034856"/>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3104568"/>
            <a:ext cx="621652" cy="55723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661798"/>
            <a:ext cx="621652" cy="55723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219029"/>
            <a:ext cx="621652" cy="55723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776259"/>
            <a:ext cx="621652" cy="557230"/>
          </a:xfrm>
          <a:prstGeom prst="rect">
            <a:avLst/>
          </a:prstGeom>
          <a:noFill/>
        </p:spPr>
      </p:pic>
      <p:sp>
        <p:nvSpPr>
          <p:cNvPr id="4122" name="Text Box 26"/>
          <p:cNvSpPr txBox="1">
            <a:spLocks noChangeArrowheads="1"/>
          </p:cNvSpPr>
          <p:nvPr/>
        </p:nvSpPr>
        <p:spPr bwMode="auto">
          <a:xfrm>
            <a:off x="0" y="6845971"/>
            <a:ext cx="10656888" cy="349034"/>
          </a:xfrm>
          <a:prstGeom prst="rect">
            <a:avLst/>
          </a:prstGeom>
          <a:solidFill>
            <a:srgbClr val="34495E"/>
          </a:solidFill>
          <a:ln w="9525">
            <a:noFill/>
            <a:miter lim="800000"/>
            <a:headEnd/>
            <a:tailEnd/>
          </a:ln>
          <a:effectLst/>
        </p:spPr>
        <p:txBody>
          <a:bodyPr lIns="101818" tIns="50909" rIns="101818" bIns="50909">
            <a:spAutoFit/>
          </a:bodyPr>
          <a:lstStyle/>
          <a:p>
            <a:pPr algn="ctr">
              <a:spcBef>
                <a:spcPct val="50000"/>
              </a:spcBef>
            </a:pPr>
            <a:r>
              <a:rPr lang="es-ES" sz="1600" dirty="0">
                <a:solidFill>
                  <a:srgbClr val="40F903"/>
                </a:solidFill>
                <a:latin typeface="Kristen ITC" pitchFamily="66" charset="0"/>
              </a:rPr>
              <a:t>Esta presentación </a:t>
            </a:r>
            <a:r>
              <a:rPr lang="es-ES" sz="1600" dirty="0" err="1">
                <a:solidFill>
                  <a:srgbClr val="40F903"/>
                </a:solidFill>
                <a:latin typeface="Kristen ITC" pitchFamily="66" charset="0"/>
              </a:rPr>
              <a:t>powerpoint</a:t>
            </a:r>
            <a:r>
              <a:rPr lang="es-ES" sz="16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795599" y="875647"/>
            <a:ext cx="5624469" cy="2202386"/>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findelahistoria.com/web/wp-content/uploads/2014/11/richard-gere.jpg"/>
          <p:cNvPicPr>
            <a:picLocks noChangeAspect="1" noChangeArrowheads="1"/>
          </p:cNvPicPr>
          <p:nvPr/>
        </p:nvPicPr>
        <p:blipFill>
          <a:blip r:embed="rId2"/>
          <a:srcRect/>
          <a:stretch>
            <a:fillRect/>
          </a:stretch>
        </p:blipFill>
        <p:spPr bwMode="auto">
          <a:xfrm>
            <a:off x="0" y="0"/>
            <a:ext cx="10804068" cy="716438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theme/theme1.xml><?xml version="1.0" encoding="utf-8"?>
<a:theme xmlns:a="http://schemas.openxmlformats.org/drawingml/2006/main" name="RICHARD GE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RICHARD GERE</Template>
  <TotalTime>7</TotalTime>
  <Words>69</Words>
  <Application>Microsoft Office PowerPoint</Application>
  <PresentationFormat>Personalizado</PresentationFormat>
  <Paragraphs>29</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RICHARD GERE</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2016-05-13T12:59:46Z</dcterms:created>
  <dcterms:modified xsi:type="dcterms:W3CDTF">2016-05-13T13:07:39Z</dcterms:modified>
</cp:coreProperties>
</file>