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9"/>
  </p:notesMasterIdLst>
  <p:sldIdLst>
    <p:sldId id="288" r:id="rId3"/>
    <p:sldId id="262" r:id="rId4"/>
    <p:sldId id="286" r:id="rId5"/>
    <p:sldId id="285" r:id="rId6"/>
    <p:sldId id="256" r:id="rId7"/>
    <p:sldId id="283" r:id="rId8"/>
    <p:sldId id="277" r:id="rId9"/>
    <p:sldId id="284" r:id="rId10"/>
    <p:sldId id="282" r:id="rId11"/>
    <p:sldId id="281" r:id="rId12"/>
    <p:sldId id="280" r:id="rId13"/>
    <p:sldId id="279" r:id="rId14"/>
    <p:sldId id="278" r:id="rId15"/>
    <p:sldId id="276" r:id="rId16"/>
    <p:sldId id="275" r:id="rId17"/>
    <p:sldId id="274" r:id="rId18"/>
    <p:sldId id="271" r:id="rId19"/>
    <p:sldId id="287" r:id="rId20"/>
    <p:sldId id="265" r:id="rId21"/>
    <p:sldId id="273" r:id="rId22"/>
    <p:sldId id="272" r:id="rId23"/>
    <p:sldId id="269" r:id="rId24"/>
    <p:sldId id="266" r:id="rId25"/>
    <p:sldId id="270" r:id="rId26"/>
    <p:sldId id="268" r:id="rId27"/>
    <p:sldId id="264" r:id="rId28"/>
    <p:sldId id="267" r:id="rId29"/>
    <p:sldId id="263" r:id="rId30"/>
    <p:sldId id="261" r:id="rId31"/>
    <p:sldId id="299" r:id="rId32"/>
    <p:sldId id="260" r:id="rId33"/>
    <p:sldId id="305" r:id="rId34"/>
    <p:sldId id="306" r:id="rId35"/>
    <p:sldId id="304" r:id="rId36"/>
    <p:sldId id="303" r:id="rId37"/>
    <p:sldId id="301" r:id="rId38"/>
    <p:sldId id="302" r:id="rId39"/>
    <p:sldId id="257" r:id="rId40"/>
    <p:sldId id="300" r:id="rId41"/>
    <p:sldId id="298" r:id="rId42"/>
    <p:sldId id="292" r:id="rId43"/>
    <p:sldId id="295" r:id="rId44"/>
    <p:sldId id="297" r:id="rId45"/>
    <p:sldId id="296" r:id="rId46"/>
    <p:sldId id="294" r:id="rId47"/>
    <p:sldId id="289" r:id="rId48"/>
    <p:sldId id="291" r:id="rId49"/>
    <p:sldId id="310" r:id="rId50"/>
    <p:sldId id="293" r:id="rId51"/>
    <p:sldId id="307" r:id="rId52"/>
    <p:sldId id="290" r:id="rId53"/>
    <p:sldId id="309" r:id="rId54"/>
    <p:sldId id="259" r:id="rId55"/>
    <p:sldId id="258" r:id="rId56"/>
    <p:sldId id="308" r:id="rId57"/>
    <p:sldId id="311" r:id="rId5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R+gx3fshB8k0DKySY3Lqg" hashData="47OKmLfYhQq5unjEotpA+GRdpM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C80"/>
    <a:srgbClr val="F4FC92"/>
    <a:srgbClr val="FF3300"/>
    <a:srgbClr val="C46EAD"/>
    <a:srgbClr val="006600"/>
    <a:srgbClr val="996600"/>
    <a:srgbClr val="3366FF"/>
    <a:srgbClr val="2962A7"/>
    <a:srgbClr val="0032D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360" autoAdjust="0"/>
    <p:restoredTop sz="94660"/>
  </p:normalViewPr>
  <p:slideViewPr>
    <p:cSldViewPr>
      <p:cViewPr>
        <p:scale>
          <a:sx n="40" d="100"/>
          <a:sy n="40" d="100"/>
        </p:scale>
        <p:origin x="-1002" y="-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39C926-3ABA-4D80-90D5-28AC478E7EAB}" type="datetimeFigureOut">
              <a:rPr lang="es-ES" smtClean="0"/>
              <a:pPr/>
              <a:t>29/05/2013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9B5023-729E-4793-BF29-C2CB51DB75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9B5023-729E-4793-BF29-C2CB51DB75C0}" type="slidenum">
              <a:rPr lang="es-ES" smtClean="0"/>
              <a:pPr/>
              <a:t>23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3A831-27BD-4578-B9D3-947029FEEAA4}" type="datetimeFigureOut">
              <a:rPr lang="es-ES" smtClean="0"/>
              <a:pPr/>
              <a:t>29/05/2013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85C64-9D22-470E-B1EB-1704578702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3A831-27BD-4578-B9D3-947029FEEAA4}" type="datetimeFigureOut">
              <a:rPr lang="es-ES" smtClean="0"/>
              <a:pPr/>
              <a:t>29/05/2013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85C64-9D22-470E-B1EB-1704578702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3A831-27BD-4578-B9D3-947029FEEAA4}" type="datetimeFigureOut">
              <a:rPr lang="es-ES" smtClean="0"/>
              <a:pPr/>
              <a:t>29/05/2013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85C64-9D22-470E-B1EB-1704578702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3A831-27BD-4578-B9D3-947029FEEAA4}" type="datetimeFigureOut">
              <a:rPr lang="es-ES" smtClean="0"/>
              <a:pPr/>
              <a:t>29/05/2013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85C64-9D22-470E-B1EB-1704578702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3A831-27BD-4578-B9D3-947029FEEAA4}" type="datetimeFigureOut">
              <a:rPr lang="es-ES" smtClean="0"/>
              <a:pPr/>
              <a:t>29/05/2013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85C64-9D22-470E-B1EB-1704578702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3A831-27BD-4578-B9D3-947029FEEAA4}" type="datetimeFigureOut">
              <a:rPr lang="es-ES" smtClean="0"/>
              <a:pPr/>
              <a:t>29/05/2013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85C64-9D22-470E-B1EB-1704578702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3A831-27BD-4578-B9D3-947029FEEAA4}" type="datetimeFigureOut">
              <a:rPr lang="es-ES" smtClean="0"/>
              <a:pPr/>
              <a:t>29/05/2013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85C64-9D22-470E-B1EB-1704578702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3A831-27BD-4578-B9D3-947029FEEAA4}" type="datetimeFigureOut">
              <a:rPr lang="es-ES" smtClean="0"/>
              <a:pPr/>
              <a:t>29/05/2013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85C64-9D22-470E-B1EB-1704578702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3A831-27BD-4578-B9D3-947029FEEAA4}" type="datetimeFigureOut">
              <a:rPr lang="es-ES" smtClean="0"/>
              <a:pPr/>
              <a:t>29/05/2013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85C64-9D22-470E-B1EB-1704578702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3A831-27BD-4578-B9D3-947029FEEAA4}" type="datetimeFigureOut">
              <a:rPr lang="es-ES" smtClean="0"/>
              <a:pPr/>
              <a:t>29/05/2013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85C64-9D22-470E-B1EB-1704578702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3A831-27BD-4578-B9D3-947029FEEAA4}" type="datetimeFigureOut">
              <a:rPr lang="es-ES" smtClean="0"/>
              <a:pPr/>
              <a:t>29/05/2013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85C64-9D22-470E-B1EB-1704578702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A02445-C8A6-48A6-A451-717C8B3BBE0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63A831-27BD-4578-B9D3-947029FEEAA4}" type="datetimeFigureOut">
              <a:rPr lang="es-ES" smtClean="0"/>
              <a:pPr/>
              <a:t>29/05/2013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C85C64-9D22-470E-B1EB-1704578702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7C6DED-A4D4-40E7-8973-E10E61B0C01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1.png"/><Relationship Id="rId7" Type="http://schemas.openxmlformats.org/officeDocument/2006/relationships/image" Target="../media/image6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sas-de-colores-para-el-dia-de-las-madres-10-de-mayo-flores (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7C8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rosas-de-colores-para-el-dia-de-las-madres-10-de-mayo-flores (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6929454" y="6286520"/>
            <a:ext cx="175400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latin typeface="Agency FB" pitchFamily="34" charset="0"/>
              </a:rPr>
              <a:t>Esta es una creación de </a:t>
            </a:r>
            <a:r>
              <a:rPr lang="es-ES" sz="1200" dirty="0" err="1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latin typeface="Agency FB" pitchFamily="34" charset="0"/>
              </a:rPr>
              <a:t>Jaz-Pac</a:t>
            </a:r>
            <a:endParaRPr lang="es-ES" sz="12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latin typeface="Agency FB" pitchFamily="34" charset="0"/>
            </a:endParaRPr>
          </a:p>
        </p:txBody>
      </p:sp>
      <p:pic>
        <p:nvPicPr>
          <p:cNvPr id="13" name="12 Imagen" descr="cooltext1051414308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0" y="1285860"/>
            <a:ext cx="4015773" cy="569325"/>
          </a:xfrm>
          <a:prstGeom prst="rect">
            <a:avLst/>
          </a:prstGeom>
        </p:spPr>
      </p:pic>
      <p:pic>
        <p:nvPicPr>
          <p:cNvPr id="14" name="13 Imagen" descr="cooltext1051414425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1285852" y="2214554"/>
            <a:ext cx="1214446" cy="512999"/>
          </a:xfrm>
          <a:prstGeom prst="rect">
            <a:avLst/>
          </a:prstGeom>
        </p:spPr>
      </p:pic>
      <p:pic>
        <p:nvPicPr>
          <p:cNvPr id="15" name="14 Imagen" descr="cooltext1051414582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428596" y="3286124"/>
            <a:ext cx="3174603" cy="787302"/>
          </a:xfrm>
          <a:prstGeom prst="rect">
            <a:avLst/>
          </a:prstGeom>
        </p:spPr>
      </p:pic>
      <p:pic>
        <p:nvPicPr>
          <p:cNvPr id="16" name="15 Imagen" descr="cooltext1051413384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1643042" y="4214818"/>
            <a:ext cx="736508" cy="876191"/>
          </a:xfrm>
          <a:prstGeom prst="rect">
            <a:avLst/>
          </a:prstGeom>
        </p:spPr>
      </p:pic>
      <p:pic>
        <p:nvPicPr>
          <p:cNvPr id="17" name="16 Imagen" descr="cooltext1051414020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357158" y="5286388"/>
            <a:ext cx="3733334" cy="787302"/>
          </a:xfrm>
          <a:prstGeom prst="rect">
            <a:avLst/>
          </a:prstGeom>
        </p:spPr>
      </p:pic>
    </p:spTree>
  </p:cSld>
  <p:clrMapOvr>
    <a:masterClrMapping/>
  </p:clrMapOvr>
  <p:transition spd="slow" advTm="18000">
    <p:sndAc>
      <p:stSnd loop="1">
        <p:snd r:embed="rId2" name="ROBERTO DELGADO - Medley Tico Tico Espana Cani El Bimb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3999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3999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ow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399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Brow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 - 1.jpg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21" name="20 Triángulo rectángulo"/>
          <p:cNvSpPr/>
          <p:nvPr/>
        </p:nvSpPr>
        <p:spPr>
          <a:xfrm>
            <a:off x="0" y="0"/>
            <a:ext cx="1142976" cy="6858000"/>
          </a:xfrm>
          <a:prstGeom prst="rtTriangle">
            <a:avLst/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8010516" y="0"/>
            <a:ext cx="1133484" cy="6858000"/>
          </a:xfrm>
          <a:prstGeom prst="rtTriangle">
            <a:avLst/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071538" y="0"/>
            <a:ext cx="6858048" cy="6858000"/>
          </a:xfrm>
          <a:prstGeom prst="rect">
            <a:avLst/>
          </a:prstGeom>
          <a:solidFill>
            <a:schemeClr val="accent3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4" name="23 Imagen" descr="13 - 1.jpg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692948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0-imágenes-bonitas-para-mamá-1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30-imágenes-bonitas-para-mamá-1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pe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692948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1142976" cy="6858000"/>
          </a:xfrm>
          <a:prstGeom prst="rtTriangl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8072462" y="0"/>
            <a:ext cx="1071538" cy="6858000"/>
          </a:xfrm>
          <a:prstGeom prst="rtTriangl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071538" y="0"/>
            <a:ext cx="7000924" cy="6858000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6pe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00092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3 - 1.jpg-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2013 - 1.jpg-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3 - 1.jpg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2013 - 1.jpg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5" grpId="2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0-imágenes-bonitas-para-mamá-1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030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30-imágenes-bonitas-para-mamá-1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3 - 1.jpg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6858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1142976" cy="6858000"/>
          </a:xfrm>
          <a:prstGeom prst="rtTriangle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8001024" y="0"/>
            <a:ext cx="1142976" cy="6858000"/>
          </a:xfrm>
          <a:prstGeom prst="rtTriangle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142976" y="0"/>
            <a:ext cx="6786610" cy="6858000"/>
          </a:xfrm>
          <a:prstGeom prst="rect">
            <a:avLst/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2013 - 1.jpg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6858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1186_10151471533961026_1891052462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21186_10151471533961026_1891052462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5474_538140682891489_1222469355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165474_538140682891489_1222469355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7406_10151077210800658_315828143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3" y="0"/>
            <a:ext cx="5143536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0" y="0"/>
            <a:ext cx="2000232" cy="6858000"/>
          </a:xfrm>
          <a:prstGeom prst="frame">
            <a:avLst>
              <a:gd name="adj1" fmla="val 24530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7143768" y="0"/>
            <a:ext cx="2000232" cy="6858000"/>
          </a:xfrm>
          <a:prstGeom prst="frame">
            <a:avLst>
              <a:gd name="adj1" fmla="val 24530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928794" y="0"/>
            <a:ext cx="5214974" cy="6858000"/>
          </a:xfrm>
          <a:prstGeom prst="rect">
            <a:avLst/>
          </a:prstGeom>
          <a:solidFill>
            <a:schemeClr val="tx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377406_10151077210800658_315828143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143536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5797_esperando rimel y abrir la boca todo un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395797_esperando rimel y abrir la boca todo un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3999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0"/>
            <a:ext cx="9143999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58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1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4458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87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4487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3202072_b3c2cb59c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363202072_b3c2cb59c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03010643352304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1103010643352304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V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12V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5234050_4cb849755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64371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1142976" cy="6858000"/>
          </a:xfrm>
          <a:prstGeom prst="rtTriangle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7867640" y="0"/>
            <a:ext cx="1276360" cy="6858000"/>
          </a:xfrm>
          <a:prstGeom prst="rtTriangle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142976" y="0"/>
            <a:ext cx="6643734" cy="685800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375234050_4cb849755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71514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07515928_extras_album.jpg-el rey Sihamoni llora ante el ataud de su psfre en el palacio real en camboy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907515928_extras_album.jpg-el rey Sihamoni llora ante el ataud de su psfre en el palacio real en camboy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892769804_8210ca9ff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29"/>
            <a:ext cx="9144000" cy="684014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366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6892769804_8210ca9ff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0141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te-tradicional-by-Karol-Bak----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9" y="0"/>
            <a:ext cx="9126141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arte-tradicional-by-Karol-Bak----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" y="0"/>
            <a:ext cx="9126141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ars-north-ipad-wallpaper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962A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bears-north-ipad-wallpaper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FGHN-129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2D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AFGHN-129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TT000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ATT000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nmore Botanic Gard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D05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Benmore Botanic Gard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TT0000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D05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ATT0000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w1305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bow1305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baña-de-lujo-con-piscina-luxury-bungalow-1920x1200-wallpaper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cabaña-de-lujo-con-piscina-luxury-bungalow-1920x1200-wallpaper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lfiny_para_voda_bryzgi_59760_5078x4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delfiny_para_voda_bryzgi_59760_5078x4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ores de vi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718"/>
            <a:ext cx="9144000" cy="681828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colores de vi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718"/>
            <a:ext cx="9144000" cy="6818282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ream-Vacation-Spots-Sunrise-at-Myrtle-Beach-South-Carol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030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Dream-Vacation-Spots-Sunrise-at-Myrtle-Beach-South-Carol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rmochelys coriace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Dermochelys coriace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FE33946-D6D9-4B25-AE51-AF2349094E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EFE33946-D6D9-4B25-AE51-AF2349094E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c-photokina-I-a290751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fc-photokina-I-a290751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ickritem.jpg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flickritem.jpg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stival de la flor en showa kinen park tok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festival de la flor en showa kinen park tok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deojuegos-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videojuegos-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ndos-y-wallpapers-gratis-para-pc-laptop-y-tablets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fondos-y-wallpapers-gratis-para-pc-laptop-y-tablets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ndos-y-wallpapers-para-pc-laptop-y-tablets-en-alta-resolucion-gratis-para-compartir-8.jpg"/>
          <p:cNvPicPr>
            <a:picLocks noChangeAspect="1"/>
          </p:cNvPicPr>
          <p:nvPr/>
        </p:nvPicPr>
        <p:blipFill>
          <a:blip r:embed="rId2"/>
          <a:srcRect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fondos-y-wallpapers-para-pc-laptop-y-tablets-en-alta-resolucion-gratis-para-compartir-8.jpg"/>
          <p:cNvPicPr>
            <a:picLocks noChangeAspect="1"/>
          </p:cNvPicPr>
          <p:nvPr/>
        </p:nvPicPr>
        <p:blipFill>
          <a:blip r:embed="rId2"/>
          <a:srcRect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y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may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ealthy-food-share-plate-1920x1200-wallpaper-117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healthy-food-share-plate-1920x1200-wallpaper-117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iday_girls_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248"/>
            <a:ext cx="9144000" cy="681175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46EAD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Friday_girls_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1752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93905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93906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ente-comun-Vll-a272839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59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93906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gente-comun-Vll-a272839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indu-festival-mumbai_para construir una torre humana-nacimiento dios hindu-celebrac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hindu-festival-mumbai_para construir una torre humana-nacimiento dios hindu-celebrac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ma6.jpg"/>
          <p:cNvPicPr>
            <a:picLocks noChangeAspect="1"/>
          </p:cNvPicPr>
          <p:nvPr/>
        </p:nvPicPr>
        <p:blipFill>
          <a:blip r:embed="rId2"/>
          <a:srcRect l="6597"/>
          <a:stretch>
            <a:fillRect/>
          </a:stretch>
        </p:blipFill>
        <p:spPr>
          <a:xfrm>
            <a:off x="0" y="0"/>
            <a:ext cx="9103864" cy="688348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rma6.jpg"/>
          <p:cNvPicPr>
            <a:picLocks noChangeAspect="1"/>
          </p:cNvPicPr>
          <p:nvPr/>
        </p:nvPicPr>
        <p:blipFill>
          <a:blip r:embed="rId2"/>
          <a:srcRect l="6597"/>
          <a:stretch>
            <a:fillRect/>
          </a:stretch>
        </p:blipFill>
        <p:spPr>
          <a:xfrm>
            <a:off x="0" y="-25482"/>
            <a:ext cx="9144000" cy="6883482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FO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281"/>
            <a:ext cx="9144000" cy="681143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REFO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e 'Thank God Ledge' Yosemite National Park, California, USA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0"/>
            <a:ext cx="6143668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0" y="0"/>
            <a:ext cx="1500166" cy="6858000"/>
          </a:xfrm>
          <a:prstGeom prst="frame">
            <a:avLst>
              <a:gd name="adj1" fmla="val 30144"/>
            </a:avLst>
          </a:prstGeom>
          <a:solidFill>
            <a:schemeClr val="tx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7643834" y="0"/>
            <a:ext cx="1500166" cy="6858000"/>
          </a:xfrm>
          <a:prstGeom prst="frame">
            <a:avLst>
              <a:gd name="adj1" fmla="val 30144"/>
            </a:avLst>
          </a:prstGeom>
          <a:solidFill>
            <a:schemeClr val="tx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28596" y="428604"/>
            <a:ext cx="642942" cy="6000792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072462" y="428604"/>
            <a:ext cx="642942" cy="6000792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500166" y="0"/>
            <a:ext cx="6143668" cy="6858000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The 'Thank God Ledge' Yosemite National Park, California, USA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0"/>
            <a:ext cx="6143668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image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satulipsplace1152x8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wsatulipsplace1152x8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ihanna-man-down-lyrics-a8fbb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06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rihanna-man-down-lyrics-a8fbb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mbrella's Street @ Alicante, Spain-calle-de-los-paraguas-españa-p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Umbrella's Street @ Alicante, Spain-calle-de-los-paraguas-españa-p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ony 0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Sony 0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trawberry by mark rodrigue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strawberry by mark rodrigue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BLURAQ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viewerCABLURAQ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357686" y="6143644"/>
            <a:ext cx="3640484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Matura MT Script Capitals" pitchFamily="66" charset="0"/>
              </a:rPr>
              <a:t>Jazmín –Francisco del Olmo</a:t>
            </a:r>
            <a:endParaRPr lang="es-ES" sz="2000" b="1" dirty="0">
              <a:ln w="50800"/>
              <a:solidFill>
                <a:schemeClr val="bg1">
                  <a:shade val="50000"/>
                </a:schemeClr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XTE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Presentación1XTER</Template>
  <TotalTime>0</TotalTime>
  <Words>52</Words>
  <Application>Microsoft Office PowerPoint</Application>
  <PresentationFormat>Presentación en pantalla (4:3)</PresentationFormat>
  <Paragraphs>18</Paragraphs>
  <Slides>56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58" baseType="lpstr">
      <vt:lpstr>Presentación1XTER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2013-05-29T13:14:24Z</dcterms:created>
  <dcterms:modified xsi:type="dcterms:W3CDTF">2013-05-29T13:19:12Z</dcterms:modified>
</cp:coreProperties>
</file>