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notesMasterIdLst>
    <p:notesMasterId r:id="rId66"/>
  </p:notesMasterIdLst>
  <p:sldIdLst>
    <p:sldId id="257" r:id="rId3"/>
    <p:sldId id="256" r:id="rId4"/>
    <p:sldId id="258" r:id="rId5"/>
    <p:sldId id="281" r:id="rId6"/>
    <p:sldId id="280" r:id="rId7"/>
    <p:sldId id="279" r:id="rId8"/>
    <p:sldId id="278" r:id="rId9"/>
    <p:sldId id="277" r:id="rId10"/>
    <p:sldId id="276" r:id="rId11"/>
    <p:sldId id="275" r:id="rId12"/>
    <p:sldId id="274" r:id="rId13"/>
    <p:sldId id="273" r:id="rId14"/>
    <p:sldId id="272" r:id="rId15"/>
    <p:sldId id="271" r:id="rId16"/>
    <p:sldId id="270" r:id="rId17"/>
    <p:sldId id="269" r:id="rId18"/>
    <p:sldId id="268" r:id="rId19"/>
    <p:sldId id="267" r:id="rId20"/>
    <p:sldId id="266" r:id="rId21"/>
    <p:sldId id="265" r:id="rId22"/>
    <p:sldId id="264" r:id="rId23"/>
    <p:sldId id="263" r:id="rId24"/>
    <p:sldId id="262" r:id="rId25"/>
    <p:sldId id="289" r:id="rId26"/>
    <p:sldId id="295" r:id="rId27"/>
    <p:sldId id="294" r:id="rId28"/>
    <p:sldId id="293" r:id="rId29"/>
    <p:sldId id="292" r:id="rId30"/>
    <p:sldId id="291" r:id="rId31"/>
    <p:sldId id="290" r:id="rId32"/>
    <p:sldId id="261" r:id="rId33"/>
    <p:sldId id="260" r:id="rId34"/>
    <p:sldId id="288" r:id="rId35"/>
    <p:sldId id="287" r:id="rId36"/>
    <p:sldId id="286" r:id="rId37"/>
    <p:sldId id="285" r:id="rId38"/>
    <p:sldId id="303" r:id="rId39"/>
    <p:sldId id="308" r:id="rId40"/>
    <p:sldId id="307" r:id="rId41"/>
    <p:sldId id="306" r:id="rId42"/>
    <p:sldId id="305" r:id="rId43"/>
    <p:sldId id="304" r:id="rId44"/>
    <p:sldId id="301" r:id="rId45"/>
    <p:sldId id="300" r:id="rId46"/>
    <p:sldId id="299" r:id="rId47"/>
    <p:sldId id="298" r:id="rId48"/>
    <p:sldId id="296" r:id="rId49"/>
    <p:sldId id="318" r:id="rId50"/>
    <p:sldId id="317" r:id="rId51"/>
    <p:sldId id="316" r:id="rId52"/>
    <p:sldId id="315" r:id="rId53"/>
    <p:sldId id="314" r:id="rId54"/>
    <p:sldId id="313" r:id="rId55"/>
    <p:sldId id="312" r:id="rId56"/>
    <p:sldId id="311" r:id="rId57"/>
    <p:sldId id="310" r:id="rId58"/>
    <p:sldId id="309" r:id="rId59"/>
    <p:sldId id="323" r:id="rId60"/>
    <p:sldId id="283" r:id="rId61"/>
    <p:sldId id="322" r:id="rId62"/>
    <p:sldId id="297" r:id="rId63"/>
    <p:sldId id="325" r:id="rId64"/>
    <p:sldId id="326" r:id="rId6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03zlNF6HG0RwfpQto3EZbw" hashData="wPJDLgZBGpDdsOMUePsQ5XgTWX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7A"/>
    <a:srgbClr val="99A0B5"/>
    <a:srgbClr val="800080"/>
    <a:srgbClr val="000099"/>
    <a:srgbClr val="993366"/>
    <a:srgbClr val="67778B"/>
    <a:srgbClr val="9AA6B4"/>
    <a:srgbClr val="FF3737"/>
    <a:srgbClr val="FFCC66"/>
    <a:srgbClr val="FF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19" autoAdjust="0"/>
    <p:restoredTop sz="94660"/>
  </p:normalViewPr>
  <p:slideViewPr>
    <p:cSldViewPr>
      <p:cViewPr>
        <p:scale>
          <a:sx n="60" d="100"/>
          <a:sy n="60" d="100"/>
        </p:scale>
        <p:origin x="-246" y="-1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presProps" Target="pres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AD2023-0ECC-42DF-A714-85E7E29E1B61}" type="datetimeFigureOut">
              <a:rPr lang="es-ES" smtClean="0"/>
              <a:pPr/>
              <a:t>18/11/2012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99BC22-AE19-4363-A276-BBE7A7AC26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9BC22-AE19-4363-A276-BBE7A7AC2655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F235D-6E2F-4804-89E5-644C61073598}" type="datetimeFigureOut">
              <a:rPr lang="es-ES" smtClean="0"/>
              <a:pPr/>
              <a:t>18/11/2012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8D4A1-35CD-4901-8EF8-F7B35AA7D6F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F235D-6E2F-4804-89E5-644C61073598}" type="datetimeFigureOut">
              <a:rPr lang="es-ES" smtClean="0"/>
              <a:pPr/>
              <a:t>18/11/2012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8D4A1-35CD-4901-8EF8-F7B35AA7D6F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F235D-6E2F-4804-89E5-644C61073598}" type="datetimeFigureOut">
              <a:rPr lang="es-ES" smtClean="0"/>
              <a:pPr/>
              <a:t>18/11/2012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8D4A1-35CD-4901-8EF8-F7B35AA7D6F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F235D-6E2F-4804-89E5-644C61073598}" type="datetimeFigureOut">
              <a:rPr lang="es-ES" smtClean="0"/>
              <a:pPr/>
              <a:t>18/11/2012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8D4A1-35CD-4901-8EF8-F7B35AA7D6F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F235D-6E2F-4804-89E5-644C61073598}" type="datetimeFigureOut">
              <a:rPr lang="es-ES" smtClean="0"/>
              <a:pPr/>
              <a:t>18/11/2012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8D4A1-35CD-4901-8EF8-F7B35AA7D6F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F235D-6E2F-4804-89E5-644C61073598}" type="datetimeFigureOut">
              <a:rPr lang="es-ES" smtClean="0"/>
              <a:pPr/>
              <a:t>18/11/2012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8D4A1-35CD-4901-8EF8-F7B35AA7D6F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F235D-6E2F-4804-89E5-644C61073598}" type="datetimeFigureOut">
              <a:rPr lang="es-ES" smtClean="0"/>
              <a:pPr/>
              <a:t>18/11/2012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8D4A1-35CD-4901-8EF8-F7B35AA7D6F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F235D-6E2F-4804-89E5-644C61073598}" type="datetimeFigureOut">
              <a:rPr lang="es-ES" smtClean="0"/>
              <a:pPr/>
              <a:t>18/11/2012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8D4A1-35CD-4901-8EF8-F7B35AA7D6F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F235D-6E2F-4804-89E5-644C61073598}" type="datetimeFigureOut">
              <a:rPr lang="es-ES" smtClean="0"/>
              <a:pPr/>
              <a:t>18/11/2012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8D4A1-35CD-4901-8EF8-F7B35AA7D6F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F235D-6E2F-4804-89E5-644C61073598}" type="datetimeFigureOut">
              <a:rPr lang="es-ES" smtClean="0"/>
              <a:pPr/>
              <a:t>18/11/2012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8D4A1-35CD-4901-8EF8-F7B35AA7D6F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F235D-6E2F-4804-89E5-644C61073598}" type="datetimeFigureOut">
              <a:rPr lang="es-ES" smtClean="0"/>
              <a:pPr/>
              <a:t>18/11/2012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8D4A1-35CD-4901-8EF8-F7B35AA7D6F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fade thruBlk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EAA4F6-F24A-4EC8-B9F3-23559EE6407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0F235D-6E2F-4804-89E5-644C61073598}" type="datetimeFigureOut">
              <a:rPr lang="es-ES" smtClean="0"/>
              <a:pPr/>
              <a:t>18/11/2012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E8D4A1-35CD-4901-8EF8-F7B35AA7D6F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9000">
    <p:fade thruBlk="1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4BCE66B-9E92-4CAD-8907-64C81BEA326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gif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66.png"/><Relationship Id="rId7" Type="http://schemas.openxmlformats.org/officeDocument/2006/relationships/image" Target="../media/image68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69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67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00007A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4" name="3 Triángulo rectángulo"/>
          <p:cNvSpPr/>
          <p:nvPr/>
        </p:nvSpPr>
        <p:spPr>
          <a:xfrm>
            <a:off x="0" y="0"/>
            <a:ext cx="2714612" cy="6858000"/>
          </a:xfrm>
          <a:prstGeom prst="rtTriangle">
            <a:avLst/>
          </a:prstGeom>
          <a:blipFill dpi="0" rotWithShape="1">
            <a:blip r:embed="rId4"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flipH="1">
            <a:off x="6715140" y="0"/>
            <a:ext cx="2428860" cy="6858000"/>
          </a:xfrm>
          <a:prstGeom prst="rtTriangle">
            <a:avLst/>
          </a:prstGeom>
          <a:blipFill dpi="0" rotWithShape="1">
            <a:blip r:embed="rId4"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>
            <a:off x="0" y="0"/>
            <a:ext cx="1928794" cy="6858000"/>
          </a:xfrm>
          <a:prstGeom prst="rtTriangle">
            <a:avLst/>
          </a:prstGeom>
          <a:solidFill>
            <a:srgbClr val="00007A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>
            <a:off x="7367574" y="0"/>
            <a:ext cx="1776426" cy="6858000"/>
          </a:xfrm>
          <a:prstGeom prst="rtTriangle">
            <a:avLst/>
          </a:prstGeom>
          <a:solidFill>
            <a:srgbClr val="00007A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0" y="0"/>
            <a:ext cx="1071538" cy="6858000"/>
          </a:xfrm>
          <a:prstGeom prst="rtTriangle">
            <a:avLst/>
          </a:prstGeom>
          <a:blipFill dpi="0" rotWithShape="1">
            <a:blip r:embed="rId4"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>
            <a:off x="8072462" y="0"/>
            <a:ext cx="1071538" cy="6858000"/>
          </a:xfrm>
          <a:prstGeom prst="rtTriangle">
            <a:avLst/>
          </a:prstGeom>
          <a:blipFill dpi="0" rotWithShape="1">
            <a:blip r:embed="rId4"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6" name="15 Imagen" descr="corona.png"/>
          <p:cNvPicPr>
            <a:picLocks noChangeAspect="1"/>
          </p:cNvPicPr>
          <p:nvPr/>
        </p:nvPicPr>
        <p:blipFill>
          <a:blip r:embed="rId5">
            <a:grayscl/>
            <a:lum contrast="10000"/>
          </a:blip>
          <a:stretch>
            <a:fillRect/>
          </a:stretch>
        </p:blipFill>
        <p:spPr>
          <a:xfrm>
            <a:off x="1928794" y="714356"/>
            <a:ext cx="5581213" cy="4071966"/>
          </a:xfrm>
          <a:prstGeom prst="rect">
            <a:avLst/>
          </a:prstGeom>
        </p:spPr>
      </p:pic>
      <p:pic>
        <p:nvPicPr>
          <p:cNvPr id="66562" name="Picture 2" descr="http://static1.glowtxt.com/data1/6/f/7/6f7182722e6dc675186dd0559b120aad056ca9b9da39a3ee5e6b4b0d3255bfef95601890afd80709da39a3ee5e6b4b0d3255bfef95601890afd807090ff899de03aa75d51479f4d914b779c9.gif"/>
          <p:cNvPicPr>
            <a:picLocks noChangeAspect="1" noChangeArrowheads="1" noCrop="1"/>
          </p:cNvPicPr>
          <p:nvPr/>
        </p:nvPicPr>
        <p:blipFill>
          <a:blip r:embed="rId6">
            <a:grayscl/>
            <a:lum bright="20000" contrast="40000"/>
          </a:blip>
          <a:srcRect/>
          <a:stretch>
            <a:fillRect/>
          </a:stretch>
        </p:blipFill>
        <p:spPr bwMode="auto">
          <a:xfrm>
            <a:off x="3643306" y="6143644"/>
            <a:ext cx="2286016" cy="420261"/>
          </a:xfrm>
          <a:prstGeom prst="rect">
            <a:avLst/>
          </a:prstGeom>
          <a:noFill/>
        </p:spPr>
      </p:pic>
      <p:sp>
        <p:nvSpPr>
          <p:cNvPr id="15" name="14 CuadroTexto"/>
          <p:cNvSpPr txBox="1"/>
          <p:nvPr/>
        </p:nvSpPr>
        <p:spPr>
          <a:xfrm>
            <a:off x="785786" y="785794"/>
            <a:ext cx="3318601" cy="1015663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 prstMaterial="powder">
              <a:bevelT h="25400" prst="softRound"/>
            </a:sp3d>
          </a:bodyPr>
          <a:lstStyle/>
          <a:p>
            <a:r>
              <a:rPr lang="es-ES" sz="6000" dirty="0" smtClean="0">
                <a:blipFill>
                  <a:blip r:embed="rId4"/>
                  <a:tile tx="0" ty="0" sx="100000" sy="100000" flip="none" algn="tl"/>
                </a:blipFill>
                <a:latin typeface="Matura MT Script Capitals" pitchFamily="66" charset="0"/>
              </a:rPr>
              <a:t>Reinas</a:t>
            </a:r>
            <a:r>
              <a:rPr lang="es-ES" sz="6000" dirty="0" smtClean="0">
                <a:latin typeface="Matura MT Script Capitals" pitchFamily="66" charset="0"/>
              </a:rPr>
              <a:t>  </a:t>
            </a:r>
            <a:r>
              <a:rPr lang="es-ES" sz="4800" dirty="0" smtClean="0">
                <a:latin typeface="Matura MT Script Capitals" pitchFamily="66" charset="0"/>
              </a:rPr>
              <a:t> </a:t>
            </a:r>
            <a:endParaRPr lang="es-ES" sz="4800" dirty="0">
              <a:latin typeface="Matura MT Script Capitals" pitchFamily="66" charset="0"/>
            </a:endParaRPr>
          </a:p>
        </p:txBody>
      </p:sp>
      <p:sp>
        <p:nvSpPr>
          <p:cNvPr id="21" name="20 CuadroTexto"/>
          <p:cNvSpPr txBox="1"/>
          <p:nvPr/>
        </p:nvSpPr>
        <p:spPr>
          <a:xfrm>
            <a:off x="4000496" y="0"/>
            <a:ext cx="1334020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prstMaterial="powder"/>
          </a:bodyPr>
          <a:lstStyle/>
          <a:p>
            <a:r>
              <a:rPr lang="es-ES" sz="4400" dirty="0" smtClean="0">
                <a:blipFill>
                  <a:blip r:embed="rId4"/>
                  <a:tile tx="0" ty="0" sx="100000" sy="100000" flip="none" algn="tl"/>
                </a:blipFill>
                <a:latin typeface="Matura MT Script Capitals" pitchFamily="66" charset="0"/>
              </a:rPr>
              <a:t>De</a:t>
            </a:r>
            <a:r>
              <a:rPr lang="es-ES" sz="4800" dirty="0" smtClean="0">
                <a:latin typeface="Matura MT Script Capitals" pitchFamily="66" charset="0"/>
              </a:rPr>
              <a:t> </a:t>
            </a:r>
            <a:endParaRPr lang="es-ES" sz="4800" dirty="0">
              <a:latin typeface="Matura MT Script Capitals" pitchFamily="66" charset="0"/>
            </a:endParaRPr>
          </a:p>
        </p:txBody>
      </p:sp>
      <p:sp>
        <p:nvSpPr>
          <p:cNvPr id="22" name="21 CuadroTexto"/>
          <p:cNvSpPr txBox="1"/>
          <p:nvPr/>
        </p:nvSpPr>
        <p:spPr>
          <a:xfrm>
            <a:off x="5715008" y="714356"/>
            <a:ext cx="2851550" cy="101566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 prstMaterial="powder">
              <a:bevelT h="25400" prst="softRound"/>
            </a:sp3d>
          </a:bodyPr>
          <a:lstStyle/>
          <a:p>
            <a:r>
              <a:rPr lang="es-ES" sz="6000" dirty="0" smtClean="0">
                <a:blipFill>
                  <a:blip r:embed="rId4"/>
                  <a:tile tx="0" ty="0" sx="100000" sy="100000" flip="none" algn="tl"/>
                </a:blipFill>
                <a:latin typeface="Matura MT Script Capitals" pitchFamily="66" charset="0"/>
              </a:rPr>
              <a:t>Belleza</a:t>
            </a:r>
            <a:endParaRPr lang="es-ES" sz="6000" dirty="0">
              <a:blipFill>
                <a:blip r:embed="rId4"/>
                <a:tile tx="0" ty="0" sx="100000" sy="100000" flip="none" algn="tl"/>
              </a:blipFill>
              <a:latin typeface="Matura MT Script Capitals" pitchFamily="66" charset="0"/>
            </a:endParaRPr>
          </a:p>
        </p:txBody>
      </p:sp>
      <p:sp>
        <p:nvSpPr>
          <p:cNvPr id="23" name="22 CuadroTexto"/>
          <p:cNvSpPr txBox="1"/>
          <p:nvPr/>
        </p:nvSpPr>
        <p:spPr>
          <a:xfrm>
            <a:off x="2000232" y="4714884"/>
            <a:ext cx="5351786" cy="101566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"/>
            </a:scene3d>
            <a:sp3d extrusionH="57150" prstMaterial="powder">
              <a:bevelT h="25400" prst="softRound"/>
            </a:sp3d>
          </a:bodyPr>
          <a:lstStyle/>
          <a:p>
            <a:r>
              <a:rPr lang="es-ES" sz="6000" dirty="0" smtClean="0">
                <a:blipFill dpi="0" rotWithShape="1">
                  <a:blip r:embed="rId4"/>
                  <a:srcRect/>
                  <a:tile tx="0" ty="0" sx="100000" sy="100000" flip="none" algn="tl"/>
                </a:blipFill>
                <a:latin typeface="Matura MT Script Capitals" pitchFamily="66" charset="0"/>
              </a:rPr>
              <a:t>Trajes Típicos</a:t>
            </a:r>
            <a:endParaRPr lang="es-ES" sz="6000" dirty="0">
              <a:blipFill dpi="0" rotWithShape="1">
                <a:blip r:embed="rId4"/>
                <a:srcRect/>
                <a:tile tx="0" ty="0" sx="100000" sy="100000" flip="none" algn="tl"/>
              </a:blipFill>
              <a:latin typeface="Matura MT Script Capitals" pitchFamily="66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2643174" y="5572140"/>
            <a:ext cx="4182363" cy="4001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"/>
            </a:scene3d>
            <a:sp3d extrusionH="57150" prstMaterial="powder">
              <a:bevelT h="25400" prst="softRound"/>
            </a:sp3d>
          </a:bodyPr>
          <a:lstStyle/>
          <a:p>
            <a:r>
              <a:rPr lang="es-ES" sz="2000" dirty="0" smtClean="0">
                <a:blipFill dpi="0" rotWithShape="1">
                  <a:blip r:embed="rId4"/>
                  <a:srcRect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Aspirantes a Miss Mundo 2009</a:t>
            </a:r>
            <a:endParaRPr lang="es-ES" sz="2000" dirty="0">
              <a:blipFill dpi="0" rotWithShape="1">
                <a:blip r:embed="rId4"/>
                <a:srcRect/>
                <a:tile tx="0" ty="0" sx="100000" sy="100000" flip="none" algn="tl"/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</p:spTree>
  </p:cSld>
  <p:clrMapOvr>
    <a:masterClrMapping/>
  </p:clrMapOvr>
  <p:transition spd="slow" advTm="20000">
    <p:fade thruBlk="1"/>
    <p:sndAc>
      <p:stSnd loop="1">
        <p:snd r:embed="rId3" name="Musica Electronica Techno Remix 2oo4(www.todocaleta.com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000"/>
                            </p:stCondLst>
                            <p:childTnLst>
                              <p:par>
                                <p:cTn id="3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9000"/>
                            </p:stCondLst>
                            <p:childTnLst>
                              <p:par>
                                <p:cTn id="4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1000"/>
                            </p:stCondLst>
                            <p:childTnLst>
                              <p:par>
                                <p:cTn id="5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3000"/>
                            </p:stCondLst>
                            <p:childTnLst>
                              <p:par>
                                <p:cTn id="5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5000"/>
                            </p:stCondLst>
                            <p:childTnLst>
                              <p:par>
                                <p:cTn id="6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7000"/>
                            </p:stCondLst>
                            <p:childTnLst>
                              <p:par>
                                <p:cTn id="69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665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665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3" dur="2000"/>
                                        <p:tgtEl>
                                          <p:spTgt spid="66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6" grpId="1" animBg="1"/>
      <p:bldP spid="7" grpId="0" animBg="1"/>
      <p:bldP spid="7" grpId="1" animBg="1"/>
      <p:bldP spid="8" grpId="0" animBg="1"/>
      <p:bldP spid="9" grpId="0" animBg="1"/>
      <p:bldP spid="15" grpId="0"/>
      <p:bldP spid="21" grpId="0"/>
      <p:bldP spid="22" grpId="0"/>
      <p:bldP spid="23" grpId="0"/>
      <p:bldP spid="1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is costa rica-jessica umaña soli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8537" y="0"/>
            <a:ext cx="456692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185735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7286644" y="0"/>
            <a:ext cx="185735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mis costa rica-jessica umaña soli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5984" y="0"/>
            <a:ext cx="4566926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2643174" y="6072206"/>
            <a:ext cx="3937553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Miss Costa Rica-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Jéssica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Umaña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Solís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1928794" y="0"/>
            <a:ext cx="428628" cy="6858000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6858016" y="0"/>
            <a:ext cx="428628" cy="6858000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mis kosovo-cona dragush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57422" y="0"/>
            <a:ext cx="4503120" cy="6858000"/>
          </a:xfrm>
        </p:spPr>
      </p:pic>
      <p:sp>
        <p:nvSpPr>
          <p:cNvPr id="4" name="3 Rectángulo"/>
          <p:cNvSpPr/>
          <p:nvPr/>
        </p:nvSpPr>
        <p:spPr>
          <a:xfrm>
            <a:off x="0" y="0"/>
            <a:ext cx="185928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7286644" y="0"/>
            <a:ext cx="185735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3286116" y="6286520"/>
            <a:ext cx="3092129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Miss Kosovo-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Cona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Dragusha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928794" y="0"/>
            <a:ext cx="428628" cy="6858000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858016" y="0"/>
            <a:ext cx="428628" cy="6858000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mis malasia-li vun joannabelle ng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57421" y="0"/>
            <a:ext cx="4286281" cy="6858000"/>
          </a:xfrm>
        </p:spPr>
      </p:pic>
      <p:sp>
        <p:nvSpPr>
          <p:cNvPr id="4" name="3 Rectángulo"/>
          <p:cNvSpPr/>
          <p:nvPr/>
        </p:nvSpPr>
        <p:spPr>
          <a:xfrm>
            <a:off x="0" y="0"/>
            <a:ext cx="185735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7215206" y="0"/>
            <a:ext cx="192879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2571736" y="6215082"/>
            <a:ext cx="3924344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fi-FI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Miss Malasia - Li Vun Joannabelle Ng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928794" y="0"/>
            <a:ext cx="428628" cy="6858000"/>
          </a:xfrm>
          <a:prstGeom prst="rect">
            <a:avLst/>
          </a:prstGeom>
          <a:solidFill>
            <a:srgbClr val="993366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715140" y="0"/>
            <a:ext cx="428628" cy="6858000"/>
          </a:xfrm>
          <a:prstGeom prst="rect">
            <a:avLst/>
          </a:prstGeom>
          <a:solidFill>
            <a:srgbClr val="993366"/>
          </a:solidFill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miss albania-hasna xhukici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57421" y="0"/>
            <a:ext cx="4357719" cy="6858000"/>
          </a:xfrm>
        </p:spPr>
      </p:pic>
      <p:sp>
        <p:nvSpPr>
          <p:cNvPr id="4" name="3 Rectángulo"/>
          <p:cNvSpPr/>
          <p:nvPr/>
        </p:nvSpPr>
        <p:spPr>
          <a:xfrm>
            <a:off x="0" y="0"/>
            <a:ext cx="192879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7215206" y="0"/>
            <a:ext cx="192879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3143240" y="6143644"/>
            <a:ext cx="3094117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Miss Albania -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Hasna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Xhukici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928794" y="0"/>
            <a:ext cx="428628" cy="6858000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6786578" y="0"/>
            <a:ext cx="428628" cy="6858000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miss argentina-johanna mariel joy lasic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57421" y="0"/>
            <a:ext cx="4429157" cy="6858000"/>
          </a:xfrm>
        </p:spPr>
      </p:pic>
      <p:sp>
        <p:nvSpPr>
          <p:cNvPr id="4" name="3 Rectángulo"/>
          <p:cNvSpPr/>
          <p:nvPr/>
        </p:nvSpPr>
        <p:spPr>
          <a:xfrm>
            <a:off x="0" y="0"/>
            <a:ext cx="185735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7286644" y="0"/>
            <a:ext cx="185735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2428860" y="6215082"/>
            <a:ext cx="4457631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n-U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Miss Argentina - Johanna Mariel Joy </a:t>
            </a:r>
            <a:r>
              <a:rPr lang="en-U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Lasic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928794" y="0"/>
            <a:ext cx="428628" cy="6858000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6858016" y="0"/>
            <a:ext cx="428628" cy="6858000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miss australia-rachael anne finch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57423" y="0"/>
            <a:ext cx="4572032" cy="6858000"/>
          </a:xfrm>
        </p:spPr>
      </p:pic>
      <p:sp>
        <p:nvSpPr>
          <p:cNvPr id="4" name="3 Rectángulo"/>
          <p:cNvSpPr/>
          <p:nvPr/>
        </p:nvSpPr>
        <p:spPr>
          <a:xfrm>
            <a:off x="0" y="0"/>
            <a:ext cx="185735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7429520" y="0"/>
            <a:ext cx="171448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2928926" y="6072206"/>
            <a:ext cx="3729291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Miss Australia-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Rachael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Anne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Finch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928794" y="0"/>
            <a:ext cx="428628" cy="68580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000892" y="0"/>
            <a:ext cx="428628" cy="68580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miss bahamas-kiara sherman woow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57422" y="0"/>
            <a:ext cx="4426603" cy="6858000"/>
          </a:xfrm>
        </p:spPr>
      </p:pic>
      <p:sp>
        <p:nvSpPr>
          <p:cNvPr id="4" name="3 Rectángulo"/>
          <p:cNvSpPr/>
          <p:nvPr/>
        </p:nvSpPr>
        <p:spPr>
          <a:xfrm>
            <a:off x="0" y="0"/>
            <a:ext cx="185735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7358082" y="0"/>
            <a:ext cx="1785918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2714612" y="6143644"/>
            <a:ext cx="4006097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Miss Bahamas -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Kiara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Sherman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Woow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928794" y="0"/>
            <a:ext cx="428628" cy="6858000"/>
          </a:xfrm>
          <a:prstGeom prst="rect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858016" y="0"/>
            <a:ext cx="428628" cy="6858000"/>
          </a:xfrm>
          <a:prstGeom prst="rect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miss belgica-zeynep kubra sever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57422" y="0"/>
            <a:ext cx="4426602" cy="6858000"/>
          </a:xfrm>
        </p:spPr>
      </p:pic>
      <p:sp>
        <p:nvSpPr>
          <p:cNvPr id="4" name="3 Rectángulo"/>
          <p:cNvSpPr/>
          <p:nvPr/>
        </p:nvSpPr>
        <p:spPr>
          <a:xfrm>
            <a:off x="0" y="0"/>
            <a:ext cx="185735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7286644" y="0"/>
            <a:ext cx="185735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2857488" y="6143644"/>
            <a:ext cx="3627788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Miss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Belgica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-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Zeynep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Kubra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Sever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928794" y="0"/>
            <a:ext cx="428628" cy="6858000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858016" y="0"/>
            <a:ext cx="428628" cy="6858000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miss bolivia-rosa dominique noemi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57422" y="0"/>
            <a:ext cx="4429157" cy="6858000"/>
          </a:xfrm>
        </p:spPr>
      </p:pic>
      <p:sp>
        <p:nvSpPr>
          <p:cNvPr id="4" name="3 Rectángulo"/>
          <p:cNvSpPr/>
          <p:nvPr/>
        </p:nvSpPr>
        <p:spPr>
          <a:xfrm>
            <a:off x="0" y="0"/>
            <a:ext cx="185735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7286644" y="0"/>
            <a:ext cx="185735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2714612" y="6286520"/>
            <a:ext cx="3973332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Miss Bolivia - Rosa Dominique Noemí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928794" y="0"/>
            <a:ext cx="428628" cy="6858000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858016" y="0"/>
            <a:ext cx="428628" cy="6858000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miss brasil-larissa costa silva de oliveir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57422" y="0"/>
            <a:ext cx="4500594" cy="6858000"/>
          </a:xfrm>
        </p:spPr>
      </p:pic>
      <p:sp>
        <p:nvSpPr>
          <p:cNvPr id="4" name="3 Rectángulo"/>
          <p:cNvSpPr/>
          <p:nvPr/>
        </p:nvSpPr>
        <p:spPr>
          <a:xfrm>
            <a:off x="0" y="0"/>
            <a:ext cx="185735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7215206" y="0"/>
            <a:ext cx="192879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2500298" y="6072206"/>
            <a:ext cx="4489114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pt-BR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Miss Brasil - Larissa Costa Silva De Oliveira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928794" y="0"/>
            <a:ext cx="428628" cy="6858000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858016" y="0"/>
            <a:ext cx="428628" cy="6858000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miss bulgaria-elitsa lyubenov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57422" y="0"/>
            <a:ext cx="4429156" cy="6858000"/>
          </a:xfrm>
        </p:spPr>
      </p:pic>
      <p:sp>
        <p:nvSpPr>
          <p:cNvPr id="4" name="3 Rectángulo"/>
          <p:cNvSpPr/>
          <p:nvPr/>
        </p:nvSpPr>
        <p:spPr>
          <a:xfrm>
            <a:off x="0" y="0"/>
            <a:ext cx="185735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7215206" y="0"/>
            <a:ext cx="192879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2786050" y="6215082"/>
            <a:ext cx="3427733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Miss Bulgaria -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Elitsa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Lyubenova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928794" y="0"/>
            <a:ext cx="428628" cy="68580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786578" y="0"/>
            <a:ext cx="428628" cy="68580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miss canada-mariana valente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57422" y="0"/>
            <a:ext cx="4429156" cy="6858000"/>
          </a:xfrm>
        </p:spPr>
      </p:pic>
      <p:sp>
        <p:nvSpPr>
          <p:cNvPr id="4" name="3 Rectángulo"/>
          <p:cNvSpPr/>
          <p:nvPr/>
        </p:nvSpPr>
        <p:spPr>
          <a:xfrm>
            <a:off x="0" y="0"/>
            <a:ext cx="192879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7286644" y="0"/>
            <a:ext cx="185735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3143240" y="6286520"/>
            <a:ext cx="3212674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Miss Canadá-Mariana Valente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928794" y="0"/>
            <a:ext cx="428628" cy="6858000"/>
          </a:xfrm>
          <a:prstGeom prst="rect">
            <a:avLst/>
          </a:prstGeom>
          <a:solidFill>
            <a:srgbClr val="7030A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858016" y="0"/>
            <a:ext cx="428628" cy="6858000"/>
          </a:xfrm>
          <a:prstGeom prst="rect">
            <a:avLst/>
          </a:prstGeom>
          <a:solidFill>
            <a:srgbClr val="7030A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miss colombia-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57422" y="0"/>
            <a:ext cx="4500594" cy="6858000"/>
          </a:xfrm>
        </p:spPr>
      </p:pic>
      <p:sp>
        <p:nvSpPr>
          <p:cNvPr id="4" name="3 Rectángulo"/>
          <p:cNvSpPr/>
          <p:nvPr/>
        </p:nvSpPr>
        <p:spPr>
          <a:xfrm>
            <a:off x="0" y="0"/>
            <a:ext cx="185735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7358082" y="0"/>
            <a:ext cx="1785918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4143372" y="6215082"/>
            <a:ext cx="2214578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Miss Colombia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928794" y="0"/>
            <a:ext cx="428628" cy="68580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929454" y="0"/>
            <a:ext cx="428628" cy="68580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miss corea del sur-seon na-ri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57422" y="0"/>
            <a:ext cx="4429156" cy="6858000"/>
          </a:xfrm>
        </p:spPr>
      </p:pic>
      <p:sp>
        <p:nvSpPr>
          <p:cNvPr id="4" name="3 Rectángulo"/>
          <p:cNvSpPr/>
          <p:nvPr/>
        </p:nvSpPr>
        <p:spPr>
          <a:xfrm>
            <a:off x="0" y="0"/>
            <a:ext cx="192879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7286644" y="0"/>
            <a:ext cx="185735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3000364" y="6215082"/>
            <a:ext cx="3314369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Miss Corea -Del Sur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Seon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Na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Ri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928794" y="0"/>
            <a:ext cx="428628" cy="6858000"/>
          </a:xfrm>
          <a:prstGeom prst="rect">
            <a:avLst/>
          </a:prstGeom>
          <a:solidFill>
            <a:srgbClr val="FFCC66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858016" y="0"/>
            <a:ext cx="428628" cy="6858000"/>
          </a:xfrm>
          <a:prstGeom prst="rect">
            <a:avLst/>
          </a:prstGeom>
          <a:solidFill>
            <a:srgbClr val="FFCC66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miss croacia-sarah cosic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57422" y="0"/>
            <a:ext cx="4429140" cy="6858000"/>
          </a:xfrm>
        </p:spPr>
      </p:pic>
      <p:sp>
        <p:nvSpPr>
          <p:cNvPr id="4" name="3 Rectángulo"/>
          <p:cNvSpPr/>
          <p:nvPr/>
        </p:nvSpPr>
        <p:spPr>
          <a:xfrm>
            <a:off x="0" y="0"/>
            <a:ext cx="185735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7286644" y="0"/>
            <a:ext cx="185735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3428992" y="6072206"/>
            <a:ext cx="2667846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Miss Croacia Sarah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Cosic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928794" y="0"/>
            <a:ext cx="428628" cy="6858000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858016" y="0"/>
            <a:ext cx="428628" cy="6858000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miss curazao-angenie anamaria simo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57422" y="0"/>
            <a:ext cx="4425874" cy="6858000"/>
          </a:xfrm>
        </p:spPr>
      </p:pic>
      <p:sp>
        <p:nvSpPr>
          <p:cNvPr id="4" name="3 Rectángulo"/>
          <p:cNvSpPr/>
          <p:nvPr/>
        </p:nvSpPr>
        <p:spPr>
          <a:xfrm>
            <a:off x="0" y="0"/>
            <a:ext cx="185735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7286644" y="0"/>
            <a:ext cx="185735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2571736" y="6000768"/>
            <a:ext cx="4071966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Miss Curazao -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Angenie</a:t>
            </a:r>
            <a:endParaRPr lang="es-ES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Anamaría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Simón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928794" y="0"/>
            <a:ext cx="428628" cy="6858000"/>
          </a:xfrm>
          <a:prstGeom prst="rect">
            <a:avLst/>
          </a:prstGeom>
          <a:solidFill>
            <a:srgbClr val="0000CC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858016" y="0"/>
            <a:ext cx="428628" cy="6858000"/>
          </a:xfrm>
          <a:prstGeom prst="rect">
            <a:avLst/>
          </a:prstGeom>
          <a:solidFill>
            <a:srgbClr val="0000CC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miss ecuador-sandra maria vinces pinargote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57422" y="0"/>
            <a:ext cx="4429156" cy="6858000"/>
          </a:xfrm>
        </p:spPr>
      </p:pic>
      <p:sp>
        <p:nvSpPr>
          <p:cNvPr id="4" name="3 Rectángulo"/>
          <p:cNvSpPr/>
          <p:nvPr/>
        </p:nvSpPr>
        <p:spPr>
          <a:xfrm>
            <a:off x="0" y="0"/>
            <a:ext cx="185735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7286644" y="0"/>
            <a:ext cx="185735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2285984" y="6215082"/>
            <a:ext cx="4772845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Miss Ecuador- Sandra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Maria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Vinces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Pinargote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928794" y="0"/>
            <a:ext cx="428628" cy="68580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858016" y="0"/>
            <a:ext cx="428628" cy="68580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miss eslovenia-denisa mendrejová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57421" y="0"/>
            <a:ext cx="4429157" cy="6858000"/>
          </a:xfrm>
        </p:spPr>
      </p:pic>
      <p:sp>
        <p:nvSpPr>
          <p:cNvPr id="4" name="3 Rectángulo"/>
          <p:cNvSpPr/>
          <p:nvPr/>
        </p:nvSpPr>
        <p:spPr>
          <a:xfrm>
            <a:off x="0" y="0"/>
            <a:ext cx="185735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7286644" y="0"/>
            <a:ext cx="185735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2643174" y="6215082"/>
            <a:ext cx="3929090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Miss Eslovenia -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Denisa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Mendrejová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928794" y="0"/>
            <a:ext cx="428628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858016" y="0"/>
            <a:ext cx="428628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miss españa-tatum keshwar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57421" y="0"/>
            <a:ext cx="4429157" cy="6858000"/>
          </a:xfrm>
        </p:spPr>
      </p:pic>
      <p:sp>
        <p:nvSpPr>
          <p:cNvPr id="4" name="3 Rectángulo"/>
          <p:cNvSpPr/>
          <p:nvPr/>
        </p:nvSpPr>
        <p:spPr>
          <a:xfrm>
            <a:off x="0" y="0"/>
            <a:ext cx="185735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7215206" y="0"/>
            <a:ext cx="192879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3143240" y="6143644"/>
            <a:ext cx="3173497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Miss España -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Tatum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Keshwar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928794" y="0"/>
            <a:ext cx="428628" cy="6858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858016" y="0"/>
            <a:ext cx="428628" cy="6858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miss filipinas- pamela bianca ramos manal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57422" y="0"/>
            <a:ext cx="4500594" cy="6858000"/>
          </a:xfrm>
        </p:spPr>
      </p:pic>
      <p:sp>
        <p:nvSpPr>
          <p:cNvPr id="4" name="3 Rectángulo"/>
          <p:cNvSpPr/>
          <p:nvPr/>
        </p:nvSpPr>
        <p:spPr>
          <a:xfrm>
            <a:off x="0" y="0"/>
            <a:ext cx="2000232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7286644" y="0"/>
            <a:ext cx="185735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3071802" y="6000768"/>
            <a:ext cx="3219728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Miss Filipinas - Pamela Bianca</a:t>
            </a:r>
          </a:p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Ramos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Manalo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928794" y="0"/>
            <a:ext cx="428628" cy="6858000"/>
          </a:xfrm>
          <a:prstGeom prst="rect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858016" y="0"/>
            <a:ext cx="428628" cy="6858000"/>
          </a:xfrm>
          <a:prstGeom prst="rect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miss guatemala-lourdes elisa figueroa arauj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57422" y="0"/>
            <a:ext cx="4429156" cy="6858000"/>
          </a:xfrm>
        </p:spPr>
      </p:pic>
      <p:sp>
        <p:nvSpPr>
          <p:cNvPr id="4" name="3 Rectángulo"/>
          <p:cNvSpPr/>
          <p:nvPr/>
        </p:nvSpPr>
        <p:spPr>
          <a:xfrm>
            <a:off x="0" y="0"/>
            <a:ext cx="185735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7286644" y="0"/>
            <a:ext cx="185735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3143240" y="6000768"/>
            <a:ext cx="3389326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pt-BR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Miss Guatemala - Lourdes Elisa </a:t>
            </a:r>
          </a:p>
          <a:p>
            <a:pPr algn="ctr"/>
            <a:r>
              <a:rPr lang="pt-BR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Figueroa Araujo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928794" y="0"/>
            <a:ext cx="428628" cy="6858000"/>
          </a:xfrm>
          <a:prstGeom prst="rect">
            <a:avLst/>
          </a:prstGeom>
          <a:solidFill>
            <a:srgbClr val="CC99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858016" y="0"/>
            <a:ext cx="428628" cy="6858000"/>
          </a:xfrm>
          <a:prstGeom prst="rect">
            <a:avLst/>
          </a:prstGeom>
          <a:solidFill>
            <a:srgbClr val="CC99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miss guyana-jenel cox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57422" y="0"/>
            <a:ext cx="4429156" cy="6858000"/>
          </a:xfrm>
        </p:spPr>
      </p:pic>
      <p:sp>
        <p:nvSpPr>
          <p:cNvPr id="4" name="3 Rectángulo"/>
          <p:cNvSpPr/>
          <p:nvPr/>
        </p:nvSpPr>
        <p:spPr>
          <a:xfrm>
            <a:off x="0" y="0"/>
            <a:ext cx="185735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7143768" y="0"/>
            <a:ext cx="2000232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3000364" y="6215082"/>
            <a:ext cx="2616357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Miss Guyana -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Jenel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Cox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928794" y="0"/>
            <a:ext cx="428628" cy="6858000"/>
          </a:xfrm>
          <a:prstGeom prst="rect">
            <a:avLst/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786578" y="0"/>
            <a:ext cx="428628" cy="6858000"/>
          </a:xfrm>
          <a:prstGeom prst="rect">
            <a:avLst/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miss holanda-paises bajos-avalon chanel weyzig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57422" y="0"/>
            <a:ext cx="4430773" cy="6858000"/>
          </a:xfrm>
        </p:spPr>
      </p:pic>
      <p:sp>
        <p:nvSpPr>
          <p:cNvPr id="4" name="3 Rectángulo"/>
          <p:cNvSpPr/>
          <p:nvPr/>
        </p:nvSpPr>
        <p:spPr>
          <a:xfrm>
            <a:off x="0" y="0"/>
            <a:ext cx="185735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7286644" y="0"/>
            <a:ext cx="185735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3286116" y="5929330"/>
            <a:ext cx="2967800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Miss Holanda 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Paises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Bajos </a:t>
            </a:r>
          </a:p>
          <a:p>
            <a:pPr algn="ctr"/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Avalon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Chanel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Weyzig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928794" y="0"/>
            <a:ext cx="428628" cy="68580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858016" y="0"/>
            <a:ext cx="428628" cy="68580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miss honduras-belgica nataly suarez gonzalez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57421" y="0"/>
            <a:ext cx="4429157" cy="6858000"/>
          </a:xfrm>
        </p:spPr>
      </p:pic>
      <p:sp>
        <p:nvSpPr>
          <p:cNvPr id="4" name="3 Rectángulo"/>
          <p:cNvSpPr/>
          <p:nvPr/>
        </p:nvSpPr>
        <p:spPr>
          <a:xfrm>
            <a:off x="0" y="0"/>
            <a:ext cx="185735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7286644" y="0"/>
            <a:ext cx="185735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3071802" y="6000768"/>
            <a:ext cx="3317383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Miss Honduras - Bélgica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Nataly</a:t>
            </a:r>
            <a:endParaRPr lang="es-ES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Suarez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Gonzalez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928794" y="0"/>
            <a:ext cx="428628" cy="6858000"/>
          </a:xfrm>
          <a:prstGeom prst="rect">
            <a:avLst/>
          </a:prstGeom>
          <a:solidFill>
            <a:srgbClr val="0000CC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858016" y="0"/>
            <a:ext cx="428628" cy="6858000"/>
          </a:xfrm>
          <a:prstGeom prst="rect">
            <a:avLst/>
          </a:prstGeom>
          <a:solidFill>
            <a:srgbClr val="0000CC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miss hungria-zsuzsana budai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57422" y="0"/>
            <a:ext cx="4500594" cy="6858000"/>
          </a:xfrm>
        </p:spPr>
      </p:pic>
      <p:sp>
        <p:nvSpPr>
          <p:cNvPr id="4" name="3 Rectángulo"/>
          <p:cNvSpPr/>
          <p:nvPr/>
        </p:nvSpPr>
        <p:spPr>
          <a:xfrm>
            <a:off x="0" y="0"/>
            <a:ext cx="185735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7358082" y="0"/>
            <a:ext cx="1785918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3286116" y="6000768"/>
            <a:ext cx="3250763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Miss Hungría -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Zsuzsana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Budai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928794" y="0"/>
            <a:ext cx="428628" cy="6858000"/>
          </a:xfrm>
          <a:prstGeom prst="rect">
            <a:avLst/>
          </a:prstGeom>
          <a:solidFill>
            <a:srgbClr val="3333CC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929454" y="0"/>
            <a:ext cx="428628" cy="6858000"/>
          </a:xfrm>
          <a:prstGeom prst="rect">
            <a:avLst/>
          </a:prstGeom>
          <a:solidFill>
            <a:srgbClr val="3333CC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miss india-ekta shivangani chowdrhy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57422" y="0"/>
            <a:ext cx="4429140" cy="6858000"/>
          </a:xfrm>
        </p:spPr>
      </p:pic>
      <p:sp>
        <p:nvSpPr>
          <p:cNvPr id="4" name="3 Rectángulo"/>
          <p:cNvSpPr/>
          <p:nvPr/>
        </p:nvSpPr>
        <p:spPr>
          <a:xfrm>
            <a:off x="0" y="0"/>
            <a:ext cx="185735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7286644" y="0"/>
            <a:ext cx="185735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2571736" y="6215082"/>
            <a:ext cx="4090159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Miss India- 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Ekta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Shivangani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Chowdrhy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928794" y="0"/>
            <a:ext cx="428628" cy="6858000"/>
          </a:xfrm>
          <a:prstGeom prst="rect">
            <a:avLst/>
          </a:prstGeom>
          <a:solidFill>
            <a:srgbClr val="FF33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858016" y="0"/>
            <a:ext cx="428628" cy="6858000"/>
          </a:xfrm>
          <a:prstGeom prst="rect">
            <a:avLst/>
          </a:prstGeom>
          <a:solidFill>
            <a:srgbClr val="FF33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miss indonesia-zivanna letisha siregar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57422" y="0"/>
            <a:ext cx="4429156" cy="6858000"/>
          </a:xfrm>
        </p:spPr>
      </p:pic>
      <p:sp>
        <p:nvSpPr>
          <p:cNvPr id="4" name="3 Rectángulo"/>
          <p:cNvSpPr/>
          <p:nvPr/>
        </p:nvSpPr>
        <p:spPr>
          <a:xfrm>
            <a:off x="0" y="0"/>
            <a:ext cx="185735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7286644" y="0"/>
            <a:ext cx="185735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2428860" y="6215082"/>
            <a:ext cx="4291239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Miss Indonesia - 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Zivanna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Letisha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Siregar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928794" y="0"/>
            <a:ext cx="428628" cy="6858000"/>
          </a:xfrm>
          <a:prstGeom prst="rect">
            <a:avLst/>
          </a:prstGeom>
          <a:solidFill>
            <a:srgbClr val="CC99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858016" y="0"/>
            <a:ext cx="428628" cy="6858000"/>
          </a:xfrm>
          <a:prstGeom prst="rect">
            <a:avLst/>
          </a:prstGeom>
          <a:solidFill>
            <a:srgbClr val="CC99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miss irlanda-diana donnelly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57422" y="0"/>
            <a:ext cx="4429140" cy="6858000"/>
          </a:xfrm>
        </p:spPr>
      </p:pic>
      <p:sp>
        <p:nvSpPr>
          <p:cNvPr id="4" name="3 Rectángulo"/>
          <p:cNvSpPr/>
          <p:nvPr/>
        </p:nvSpPr>
        <p:spPr>
          <a:xfrm>
            <a:off x="0" y="0"/>
            <a:ext cx="185735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7286644" y="0"/>
            <a:ext cx="185735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2786050" y="6215082"/>
            <a:ext cx="3172663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Miss Irlanda - Diana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Donnelly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928794" y="0"/>
            <a:ext cx="428628" cy="6858000"/>
          </a:xfrm>
          <a:prstGeom prst="rect">
            <a:avLst/>
          </a:prstGeom>
          <a:solidFill>
            <a:srgbClr val="59E5BA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858016" y="0"/>
            <a:ext cx="428628" cy="6858000"/>
          </a:xfrm>
          <a:prstGeom prst="rect">
            <a:avLst/>
          </a:prstGeom>
          <a:solidFill>
            <a:srgbClr val="59E5BA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miss islandia-ingibjog ragnheidur egilsdottir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57422" y="0"/>
            <a:ext cx="4429140" cy="6858000"/>
          </a:xfrm>
        </p:spPr>
      </p:pic>
      <p:sp>
        <p:nvSpPr>
          <p:cNvPr id="4" name="3 Rectángulo"/>
          <p:cNvSpPr/>
          <p:nvPr/>
        </p:nvSpPr>
        <p:spPr>
          <a:xfrm>
            <a:off x="0" y="0"/>
            <a:ext cx="185735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7286644" y="0"/>
            <a:ext cx="185735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3357554" y="6000768"/>
            <a:ext cx="2857520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Miss Islandia –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Ingibjog</a:t>
            </a:r>
            <a:endParaRPr lang="es-ES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Ragnheidur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Egilsdottir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928794" y="0"/>
            <a:ext cx="428628" cy="68580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858016" y="0"/>
            <a:ext cx="428628" cy="68580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miss italia-laura valenti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57422" y="0"/>
            <a:ext cx="4429140" cy="6858000"/>
          </a:xfrm>
        </p:spPr>
      </p:pic>
      <p:sp>
        <p:nvSpPr>
          <p:cNvPr id="4" name="3 Rectángulo"/>
          <p:cNvSpPr/>
          <p:nvPr/>
        </p:nvSpPr>
        <p:spPr>
          <a:xfrm>
            <a:off x="0" y="0"/>
            <a:ext cx="192879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7286644" y="0"/>
            <a:ext cx="185735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3500430" y="6072206"/>
            <a:ext cx="2810641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Miss Italia - Laura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Valenti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928794" y="0"/>
            <a:ext cx="428628" cy="6858000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858016" y="0"/>
            <a:ext cx="428628" cy="6858000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miss jamaica-carolyn yapp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57422" y="0"/>
            <a:ext cx="4429140" cy="6858000"/>
          </a:xfrm>
        </p:spPr>
      </p:pic>
      <p:sp>
        <p:nvSpPr>
          <p:cNvPr id="4" name="3 Rectángulo"/>
          <p:cNvSpPr/>
          <p:nvPr/>
        </p:nvSpPr>
        <p:spPr>
          <a:xfrm>
            <a:off x="0" y="0"/>
            <a:ext cx="192879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7215206" y="0"/>
            <a:ext cx="192879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3286116" y="6215082"/>
            <a:ext cx="3029291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Miss Jamaica -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Carolyn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Yapp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928794" y="0"/>
            <a:ext cx="428628" cy="68580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858016" y="0"/>
            <a:ext cx="428628" cy="68580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miss japon-emiri miyasac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57422" y="0"/>
            <a:ext cx="4429140" cy="6858000"/>
          </a:xfrm>
        </p:spPr>
      </p:pic>
      <p:sp>
        <p:nvSpPr>
          <p:cNvPr id="4" name="3 Rectángulo"/>
          <p:cNvSpPr/>
          <p:nvPr/>
        </p:nvSpPr>
        <p:spPr>
          <a:xfrm>
            <a:off x="0" y="0"/>
            <a:ext cx="185735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7286644" y="0"/>
            <a:ext cx="185735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3357554" y="6286520"/>
            <a:ext cx="3026791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Miss Japón -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Emiri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Miyasaca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928794" y="0"/>
            <a:ext cx="428628" cy="6858000"/>
          </a:xfrm>
          <a:prstGeom prst="rect">
            <a:avLst/>
          </a:prstGeom>
          <a:solidFill>
            <a:srgbClr val="FF0066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858016" y="0"/>
            <a:ext cx="428628" cy="6858000"/>
          </a:xfrm>
          <a:prstGeom prst="rect">
            <a:avLst/>
          </a:prstGeom>
          <a:solidFill>
            <a:srgbClr val="FF0066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miss libano- martine andrao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57421" y="0"/>
            <a:ext cx="4429157" cy="6858000"/>
          </a:xfrm>
        </p:spPr>
      </p:pic>
      <p:sp>
        <p:nvSpPr>
          <p:cNvPr id="4" name="3 Rectángulo"/>
          <p:cNvSpPr/>
          <p:nvPr/>
        </p:nvSpPr>
        <p:spPr>
          <a:xfrm>
            <a:off x="0" y="0"/>
            <a:ext cx="185735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7215206" y="0"/>
            <a:ext cx="192879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3071802" y="6215082"/>
            <a:ext cx="3355149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Miss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Libano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- 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Martine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Andraos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928794" y="0"/>
            <a:ext cx="428628" cy="68580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858016" y="0"/>
            <a:ext cx="428628" cy="68580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miss mauricio-anais veerapatre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57421" y="0"/>
            <a:ext cx="4500595" cy="6858000"/>
          </a:xfrm>
        </p:spPr>
      </p:pic>
      <p:sp>
        <p:nvSpPr>
          <p:cNvPr id="4" name="3 Rectángulo"/>
          <p:cNvSpPr/>
          <p:nvPr/>
        </p:nvSpPr>
        <p:spPr>
          <a:xfrm>
            <a:off x="0" y="0"/>
            <a:ext cx="185735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7215206" y="0"/>
            <a:ext cx="192879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2928926" y="6143644"/>
            <a:ext cx="3675237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Miss Mauricio -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Anais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Veerapatren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928794" y="0"/>
            <a:ext cx="428628" cy="6858000"/>
          </a:xfrm>
          <a:prstGeom prst="rect">
            <a:avLst/>
          </a:prstGeom>
          <a:solidFill>
            <a:srgbClr val="3366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858016" y="0"/>
            <a:ext cx="428628" cy="6858000"/>
          </a:xfrm>
          <a:prstGeom prst="rect">
            <a:avLst/>
          </a:prstGeom>
          <a:solidFill>
            <a:srgbClr val="3366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miss mexico-karla maria carrillo gonzalez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57421" y="0"/>
            <a:ext cx="4429157" cy="6858000"/>
          </a:xfrm>
        </p:spPr>
      </p:pic>
      <p:sp>
        <p:nvSpPr>
          <p:cNvPr id="4" name="3 Rectángulo"/>
          <p:cNvSpPr/>
          <p:nvPr/>
        </p:nvSpPr>
        <p:spPr>
          <a:xfrm>
            <a:off x="0" y="0"/>
            <a:ext cx="192879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7286644" y="0"/>
            <a:ext cx="185735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2500298" y="6215082"/>
            <a:ext cx="4528740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Miss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Mexico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- Karla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Maria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Carrillo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Gonzalez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928794" y="0"/>
            <a:ext cx="428628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858016" y="0"/>
            <a:ext cx="428628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miss montenegro-anja jovanovic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57421" y="0"/>
            <a:ext cx="4429157" cy="6858000"/>
          </a:xfrm>
        </p:spPr>
      </p:pic>
      <p:sp>
        <p:nvSpPr>
          <p:cNvPr id="4" name="3 Rectángulo"/>
          <p:cNvSpPr/>
          <p:nvPr/>
        </p:nvSpPr>
        <p:spPr>
          <a:xfrm>
            <a:off x="0" y="0"/>
            <a:ext cx="1785918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7286644" y="0"/>
            <a:ext cx="185735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2786050" y="6215082"/>
            <a:ext cx="3665042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Miss Montenegro -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Anja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Jovanovic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928794" y="0"/>
            <a:ext cx="428628" cy="6858000"/>
          </a:xfrm>
          <a:prstGeom prst="rect">
            <a:avLst/>
          </a:prstGeom>
          <a:solidFill>
            <a:srgbClr val="7030A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858016" y="0"/>
            <a:ext cx="428628" cy="6858000"/>
          </a:xfrm>
          <a:prstGeom prst="rect">
            <a:avLst/>
          </a:prstGeom>
          <a:solidFill>
            <a:srgbClr val="7030A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miss nabilia-anja jovanovic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57422" y="0"/>
            <a:ext cx="4430773" cy="6858000"/>
          </a:xfrm>
        </p:spPr>
      </p:pic>
      <p:sp>
        <p:nvSpPr>
          <p:cNvPr id="4" name="3 Rectángulo"/>
          <p:cNvSpPr/>
          <p:nvPr/>
        </p:nvSpPr>
        <p:spPr>
          <a:xfrm>
            <a:off x="0" y="0"/>
            <a:ext cx="185735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7286644" y="0"/>
            <a:ext cx="185735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3214678" y="6215082"/>
            <a:ext cx="3187091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Miss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Nabilia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- 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Anja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Jovanovic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928794" y="0"/>
            <a:ext cx="428628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858016" y="0"/>
            <a:ext cx="428628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miss nicaragua 21 años 1.77 indiana maria sanches sanchez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00232" y="0"/>
            <a:ext cx="5072098" cy="6858000"/>
          </a:xfrm>
        </p:spPr>
      </p:pic>
      <p:sp>
        <p:nvSpPr>
          <p:cNvPr id="4" name="3 Rectángulo"/>
          <p:cNvSpPr/>
          <p:nvPr/>
        </p:nvSpPr>
        <p:spPr>
          <a:xfrm>
            <a:off x="0" y="0"/>
            <a:ext cx="150016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7572396" y="0"/>
            <a:ext cx="157160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3071802" y="6000768"/>
            <a:ext cx="3354765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Miss Nicaragua</a:t>
            </a:r>
          </a:p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Indiana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Maria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Sanches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Sanchez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571604" y="0"/>
            <a:ext cx="428628" cy="6858000"/>
          </a:xfrm>
          <a:prstGeom prst="rect">
            <a:avLst/>
          </a:prstGeom>
          <a:solidFill>
            <a:srgbClr val="FFCC66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143768" y="0"/>
            <a:ext cx="428628" cy="6858000"/>
          </a:xfrm>
          <a:prstGeom prst="rect">
            <a:avLst/>
          </a:prstGeom>
          <a:solidFill>
            <a:srgbClr val="FFCC66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miss nigeria-enifvwe sandra otohw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57422" y="0"/>
            <a:ext cx="4430773" cy="6858000"/>
          </a:xfrm>
        </p:spPr>
      </p:pic>
      <p:sp>
        <p:nvSpPr>
          <p:cNvPr id="4" name="3 Rectángulo"/>
          <p:cNvSpPr/>
          <p:nvPr/>
        </p:nvSpPr>
        <p:spPr>
          <a:xfrm>
            <a:off x="0" y="0"/>
            <a:ext cx="185735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7286644" y="0"/>
            <a:ext cx="185735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3143240" y="5929330"/>
            <a:ext cx="2679644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Miss Nigeria</a:t>
            </a:r>
          </a:p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Enifvwe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Sandra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Otohwo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928794" y="0"/>
            <a:ext cx="428628" cy="685800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858016" y="0"/>
            <a:ext cx="428628" cy="685800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miss noruega-eli land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57421" y="0"/>
            <a:ext cx="4429157" cy="6858000"/>
          </a:xfrm>
        </p:spPr>
      </p:pic>
      <p:sp>
        <p:nvSpPr>
          <p:cNvPr id="4" name="3 Rectángulo"/>
          <p:cNvSpPr/>
          <p:nvPr/>
        </p:nvSpPr>
        <p:spPr>
          <a:xfrm>
            <a:off x="0" y="0"/>
            <a:ext cx="192879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7286644" y="0"/>
            <a:ext cx="185735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3428992" y="6143644"/>
            <a:ext cx="2732671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Miss Noruega  - Eli Landa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928794" y="0"/>
            <a:ext cx="428628" cy="6858000"/>
          </a:xfrm>
          <a:prstGeom prst="rect">
            <a:avLst/>
          </a:prstGeom>
          <a:solidFill>
            <a:srgbClr val="FF3737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858016" y="0"/>
            <a:ext cx="428628" cy="6858000"/>
          </a:xfrm>
          <a:prstGeom prst="rect">
            <a:avLst/>
          </a:prstGeom>
          <a:solidFill>
            <a:srgbClr val="FF3737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miss nueva zelanda-katherine taylor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84367" y="0"/>
            <a:ext cx="4575266" cy="6858000"/>
          </a:xfrm>
        </p:spPr>
      </p:pic>
      <p:sp>
        <p:nvSpPr>
          <p:cNvPr id="4" name="3 Rectángulo"/>
          <p:cNvSpPr/>
          <p:nvPr/>
        </p:nvSpPr>
        <p:spPr>
          <a:xfrm>
            <a:off x="0" y="0"/>
            <a:ext cx="185735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7286644" y="0"/>
            <a:ext cx="185735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2571736" y="6286520"/>
            <a:ext cx="4067717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Miss Nueva Zelanda - Katherine Taylor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928794" y="0"/>
            <a:ext cx="428628" cy="6858000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858016" y="0"/>
            <a:ext cx="428628" cy="6858000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miss panama 22 anos-1.70-diana patriciabrocé brav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14546" y="0"/>
            <a:ext cx="4575266" cy="6858000"/>
          </a:xfrm>
        </p:spPr>
      </p:pic>
      <p:sp>
        <p:nvSpPr>
          <p:cNvPr id="4" name="3 Rectángulo"/>
          <p:cNvSpPr/>
          <p:nvPr/>
        </p:nvSpPr>
        <p:spPr>
          <a:xfrm>
            <a:off x="0" y="0"/>
            <a:ext cx="185735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7143768" y="0"/>
            <a:ext cx="2000232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3071802" y="6000768"/>
            <a:ext cx="3071834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Miss Panamá </a:t>
            </a:r>
          </a:p>
          <a:p>
            <a:pPr algn="ctr"/>
            <a:r>
              <a:rPr lang="pt-BR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Diana </a:t>
            </a:r>
            <a:r>
              <a:rPr lang="pt-BR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Patricia</a:t>
            </a:r>
            <a:r>
              <a:rPr lang="pt-BR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pt-BR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Brocé</a:t>
            </a:r>
            <a:r>
              <a:rPr lang="pt-BR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Bravo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928794" y="0"/>
            <a:ext cx="428628" cy="6858000"/>
          </a:xfrm>
          <a:prstGeom prst="rect">
            <a:avLst/>
          </a:prstGeom>
          <a:solidFill>
            <a:srgbClr val="8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715140" y="0"/>
            <a:ext cx="428628" cy="6858000"/>
          </a:xfrm>
          <a:prstGeom prst="rect">
            <a:avLst/>
          </a:prstGeom>
          <a:solidFill>
            <a:srgbClr val="8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miss paraguay-mareike baumgarten oro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84367" y="0"/>
            <a:ext cx="4575266" cy="6858000"/>
          </a:xfrm>
        </p:spPr>
      </p:pic>
      <p:sp>
        <p:nvSpPr>
          <p:cNvPr id="4" name="3 Rectángulo"/>
          <p:cNvSpPr/>
          <p:nvPr/>
        </p:nvSpPr>
        <p:spPr>
          <a:xfrm>
            <a:off x="0" y="0"/>
            <a:ext cx="185735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7286644" y="0"/>
            <a:ext cx="185735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2428860" y="6072206"/>
            <a:ext cx="4381199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Miss Paraguay-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mareike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Baumgarten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Oroa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928794" y="0"/>
            <a:ext cx="428628" cy="6858000"/>
          </a:xfrm>
          <a:prstGeom prst="rect">
            <a:avLst/>
          </a:prstGeom>
          <a:solidFill>
            <a:srgbClr val="3366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858016" y="0"/>
            <a:ext cx="428628" cy="6858000"/>
          </a:xfrm>
          <a:prstGeom prst="rect">
            <a:avLst/>
          </a:prstGeom>
          <a:solidFill>
            <a:srgbClr val="3366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miss peru-karen susana espinoza y la diablad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85984" y="0"/>
            <a:ext cx="4502211" cy="6858000"/>
          </a:xfrm>
        </p:spPr>
      </p:pic>
      <p:sp>
        <p:nvSpPr>
          <p:cNvPr id="4" name="3 Rectángulo"/>
          <p:cNvSpPr/>
          <p:nvPr/>
        </p:nvSpPr>
        <p:spPr>
          <a:xfrm>
            <a:off x="0" y="0"/>
            <a:ext cx="185735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7215206" y="0"/>
            <a:ext cx="192879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2714612" y="6215082"/>
            <a:ext cx="3672672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Miss Perú - Karen Susana Espinoza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928794" y="0"/>
            <a:ext cx="428628" cy="6858000"/>
          </a:xfrm>
          <a:prstGeom prst="rect">
            <a:avLst/>
          </a:prstGeom>
          <a:solidFill>
            <a:srgbClr val="FF3737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786578" y="0"/>
            <a:ext cx="428628" cy="6858000"/>
          </a:xfrm>
          <a:prstGeom prst="rect">
            <a:avLst/>
          </a:prstGeom>
          <a:solidFill>
            <a:srgbClr val="FF3737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miss polonia-angelika jakubowsk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57422" y="0"/>
            <a:ext cx="4430773" cy="6858000"/>
          </a:xfrm>
        </p:spPr>
      </p:pic>
      <p:sp>
        <p:nvSpPr>
          <p:cNvPr id="4" name="3 Rectángulo"/>
          <p:cNvSpPr/>
          <p:nvPr/>
        </p:nvSpPr>
        <p:spPr>
          <a:xfrm>
            <a:off x="0" y="0"/>
            <a:ext cx="192879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7215206" y="0"/>
            <a:ext cx="192879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2857488" y="6000768"/>
            <a:ext cx="3811684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Miss Polonia -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Angelika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Jakubowska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928794" y="0"/>
            <a:ext cx="428628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786578" y="0"/>
            <a:ext cx="428628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miss republica checa-iveta lutovsk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57422" y="0"/>
            <a:ext cx="4429140" cy="6858000"/>
          </a:xfrm>
        </p:spPr>
      </p:pic>
      <p:sp>
        <p:nvSpPr>
          <p:cNvPr id="4" name="3 Rectángulo"/>
          <p:cNvSpPr/>
          <p:nvPr/>
        </p:nvSpPr>
        <p:spPr>
          <a:xfrm>
            <a:off x="0" y="0"/>
            <a:ext cx="185735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7252138" y="0"/>
            <a:ext cx="1891862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2714612" y="6143644"/>
            <a:ext cx="4016549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Miss República Checa -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Iveta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Lutovska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928794" y="0"/>
            <a:ext cx="428628" cy="6858000"/>
          </a:xfrm>
          <a:prstGeom prst="rect">
            <a:avLst/>
          </a:prstGeom>
          <a:solidFill>
            <a:srgbClr val="7030A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786578" y="0"/>
            <a:ext cx="428628" cy="6858000"/>
          </a:xfrm>
          <a:prstGeom prst="rect">
            <a:avLst/>
          </a:prstGeom>
          <a:solidFill>
            <a:srgbClr val="7030A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miss republica eslovaca-denisa mendrejov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57422" y="0"/>
            <a:ext cx="4430773" cy="6858000"/>
          </a:xfrm>
        </p:spPr>
      </p:pic>
      <p:sp>
        <p:nvSpPr>
          <p:cNvPr id="4" name="3 Rectángulo"/>
          <p:cNvSpPr/>
          <p:nvPr/>
        </p:nvSpPr>
        <p:spPr>
          <a:xfrm>
            <a:off x="0" y="0"/>
            <a:ext cx="185735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7215206" y="0"/>
            <a:ext cx="192879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3286116" y="6000768"/>
            <a:ext cx="2681568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Miss República Eslovaca </a:t>
            </a:r>
          </a:p>
          <a:p>
            <a:pPr algn="ctr"/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Denisa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Mendrejova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928794" y="0"/>
            <a:ext cx="428628" cy="6858000"/>
          </a:xfrm>
          <a:prstGeom prst="rect">
            <a:avLst/>
          </a:prstGeom>
          <a:solidFill>
            <a:srgbClr val="FFCC66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858016" y="0"/>
            <a:ext cx="428628" cy="6858000"/>
          </a:xfrm>
          <a:prstGeom prst="rect">
            <a:avLst/>
          </a:prstGeom>
          <a:solidFill>
            <a:srgbClr val="FFCC66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miss rusia-sofia andreevna rudiev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57421" y="0"/>
            <a:ext cx="4429157" cy="6858000"/>
          </a:xfrm>
        </p:spPr>
      </p:pic>
      <p:sp>
        <p:nvSpPr>
          <p:cNvPr id="4" name="3 Rectángulo"/>
          <p:cNvSpPr/>
          <p:nvPr/>
        </p:nvSpPr>
        <p:spPr>
          <a:xfrm>
            <a:off x="0" y="0"/>
            <a:ext cx="185735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7286644" y="0"/>
            <a:ext cx="185735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2643174" y="6072206"/>
            <a:ext cx="3989938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Miss Rusia -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Sofia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Andreevna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Rudieva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928794" y="0"/>
            <a:ext cx="428628" cy="6858000"/>
          </a:xfrm>
          <a:prstGeom prst="rect">
            <a:avLst/>
          </a:prstGeom>
          <a:solidFill>
            <a:srgbClr val="7030A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858016" y="0"/>
            <a:ext cx="428628" cy="6858000"/>
          </a:xfrm>
          <a:prstGeom prst="rect">
            <a:avLst/>
          </a:prstGeom>
          <a:solidFill>
            <a:srgbClr val="7030A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miss serbia-dragana atlij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57422" y="0"/>
            <a:ext cx="4357718" cy="6858000"/>
          </a:xfrm>
        </p:spPr>
      </p:pic>
      <p:sp>
        <p:nvSpPr>
          <p:cNvPr id="4" name="3 Rectángulo"/>
          <p:cNvSpPr/>
          <p:nvPr/>
        </p:nvSpPr>
        <p:spPr>
          <a:xfrm>
            <a:off x="0" y="0"/>
            <a:ext cx="192879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7215206" y="0"/>
            <a:ext cx="192879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3357554" y="6143644"/>
            <a:ext cx="2976969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Miss Serbia -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Dragana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Atlija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928794" y="0"/>
            <a:ext cx="428628" cy="68580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786578" y="0"/>
            <a:ext cx="428628" cy="68580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miss sud africa-tatum keshwar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84367" y="0"/>
            <a:ext cx="4575266" cy="6858000"/>
          </a:xfrm>
        </p:spPr>
      </p:pic>
      <p:sp>
        <p:nvSpPr>
          <p:cNvPr id="4" name="3 Rectángulo"/>
          <p:cNvSpPr/>
          <p:nvPr/>
        </p:nvSpPr>
        <p:spPr>
          <a:xfrm>
            <a:off x="0" y="0"/>
            <a:ext cx="185735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7286644" y="0"/>
            <a:ext cx="185735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2643174" y="6072206"/>
            <a:ext cx="3430234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Miss Sud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Africa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-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Tatum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Keshwar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928794" y="0"/>
            <a:ext cx="428628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858016" y="0"/>
            <a:ext cx="428628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miss suecia-renate veronica cerlje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84367" y="0"/>
            <a:ext cx="4575266" cy="6858000"/>
          </a:xfrm>
        </p:spPr>
      </p:pic>
      <p:sp>
        <p:nvSpPr>
          <p:cNvPr id="4" name="3 Rectángulo"/>
          <p:cNvSpPr/>
          <p:nvPr/>
        </p:nvSpPr>
        <p:spPr>
          <a:xfrm>
            <a:off x="0" y="0"/>
            <a:ext cx="185735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7286644" y="0"/>
            <a:ext cx="185735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2857488" y="6143644"/>
            <a:ext cx="4044377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Miss Suecia -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Renate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Veronica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Cerljen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928794" y="0"/>
            <a:ext cx="428628" cy="6858000"/>
          </a:xfrm>
          <a:prstGeom prst="rect">
            <a:avLst/>
          </a:prstGeom>
          <a:solidFill>
            <a:srgbClr val="FF99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6858016" y="0"/>
            <a:ext cx="428628" cy="6858000"/>
          </a:xfrm>
          <a:prstGeom prst="rect">
            <a:avLst/>
          </a:prstGeom>
          <a:solidFill>
            <a:srgbClr val="FF99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miss suiza -whitney toyloy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43108" y="0"/>
            <a:ext cx="4575266" cy="6858000"/>
          </a:xfrm>
        </p:spPr>
      </p:pic>
      <p:sp>
        <p:nvSpPr>
          <p:cNvPr id="4" name="3 Rectángulo"/>
          <p:cNvSpPr/>
          <p:nvPr/>
        </p:nvSpPr>
        <p:spPr>
          <a:xfrm>
            <a:off x="0" y="0"/>
            <a:ext cx="1785918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7215206" y="0"/>
            <a:ext cx="192879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2857488" y="6143644"/>
            <a:ext cx="2999091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Miss Suiza -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Whitney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Toyloy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857356" y="0"/>
            <a:ext cx="428628" cy="685800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786578" y="0"/>
            <a:ext cx="428628" cy="685800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Marcador de contenido" descr="miss tailandia-23 años-1.77-chuthima chantelle durongdej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90179" y="0"/>
            <a:ext cx="4563642" cy="6858000"/>
          </a:xfrm>
        </p:spPr>
      </p:pic>
      <p:sp>
        <p:nvSpPr>
          <p:cNvPr id="4" name="3 Rectángulo"/>
          <p:cNvSpPr/>
          <p:nvPr/>
        </p:nvSpPr>
        <p:spPr>
          <a:xfrm>
            <a:off x="0" y="0"/>
            <a:ext cx="185735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7286644" y="0"/>
            <a:ext cx="185735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3000364" y="6000768"/>
            <a:ext cx="2720809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Miss Tailandia 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Chuthima</a:t>
            </a:r>
            <a:endParaRPr lang="es-ES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Chantelle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Durongdej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1928794" y="0"/>
            <a:ext cx="428628" cy="68580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6858016" y="0"/>
            <a:ext cx="428628" cy="68580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miss turquia-senem kuyucuoglu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14480" y="571480"/>
            <a:ext cx="5500726" cy="5500726"/>
          </a:xfrm>
        </p:spPr>
      </p:pic>
      <p:sp>
        <p:nvSpPr>
          <p:cNvPr id="4" name="3 Rectángulo"/>
          <p:cNvSpPr/>
          <p:nvPr/>
        </p:nvSpPr>
        <p:spPr>
          <a:xfrm>
            <a:off x="0" y="0"/>
            <a:ext cx="114297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7858148" y="0"/>
            <a:ext cx="1285852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3143240" y="6286520"/>
            <a:ext cx="3589894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Miss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Turquia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-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Senem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Kuyucuoglu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142976" y="0"/>
            <a:ext cx="428628" cy="6858000"/>
          </a:xfrm>
          <a:prstGeom prst="rect">
            <a:avLst/>
          </a:prstGeom>
          <a:solidFill>
            <a:srgbClr val="FFCC66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429520" y="0"/>
            <a:ext cx="428628" cy="6858000"/>
          </a:xfrm>
          <a:prstGeom prst="rect">
            <a:avLst/>
          </a:prstGeom>
          <a:solidFill>
            <a:srgbClr val="FFCC66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miss uruguay-cinthia carolina d¨ottone reyn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85984" y="0"/>
            <a:ext cx="4502211" cy="6858000"/>
          </a:xfrm>
        </p:spPr>
      </p:pic>
      <p:sp>
        <p:nvSpPr>
          <p:cNvPr id="4" name="3 Rectángulo"/>
          <p:cNvSpPr/>
          <p:nvPr/>
        </p:nvSpPr>
        <p:spPr>
          <a:xfrm>
            <a:off x="0" y="0"/>
            <a:ext cx="185735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7286644" y="0"/>
            <a:ext cx="185735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2428860" y="5929330"/>
            <a:ext cx="4000528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it-IT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Miss Uruguay</a:t>
            </a:r>
          </a:p>
          <a:p>
            <a:pPr algn="ctr"/>
            <a:r>
              <a:rPr lang="it-IT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Cinthia Carolina D’ottone Reyna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928794" y="0"/>
            <a:ext cx="428628" cy="6858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858016" y="0"/>
            <a:ext cx="428628" cy="6858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857356" y="0"/>
            <a:ext cx="428628" cy="6858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 animBg="1"/>
      <p:bldP spid="10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Miss USA 2011, Alyssa Campanella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rcRect/>
          <a:stretch>
            <a:fillRect/>
          </a:stretch>
        </p:blipFill>
        <p:spPr>
          <a:xfrm>
            <a:off x="1643042" y="928670"/>
            <a:ext cx="6000792" cy="5429264"/>
          </a:xfrm>
        </p:spPr>
      </p:pic>
      <p:sp>
        <p:nvSpPr>
          <p:cNvPr id="4" name="3 Rectángulo"/>
          <p:cNvSpPr/>
          <p:nvPr/>
        </p:nvSpPr>
        <p:spPr>
          <a:xfrm>
            <a:off x="0" y="0"/>
            <a:ext cx="114297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8143900" y="0"/>
            <a:ext cx="10001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3000364" y="6000768"/>
            <a:ext cx="3350725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it-IT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Miss Usa  - Alyssa Campanella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142976" y="0"/>
            <a:ext cx="428628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715272" y="0"/>
            <a:ext cx="428628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miss venezuela-atefania fernandez krupij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57422" y="0"/>
            <a:ext cx="4572032" cy="6858000"/>
          </a:xfrm>
        </p:spPr>
      </p:pic>
      <p:sp>
        <p:nvSpPr>
          <p:cNvPr id="4" name="3 Rectángulo"/>
          <p:cNvSpPr/>
          <p:nvPr/>
        </p:nvSpPr>
        <p:spPr>
          <a:xfrm>
            <a:off x="0" y="0"/>
            <a:ext cx="192879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7358082" y="0"/>
            <a:ext cx="1785918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2571736" y="6215082"/>
            <a:ext cx="4502899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Miss Venezuela-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Atefania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Fernandez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Krupij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928794" y="0"/>
            <a:ext cx="428628" cy="6858000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929454" y="0"/>
            <a:ext cx="428628" cy="6858000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miss zambia-andella chileshe matthews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2420007" y="0"/>
            <a:ext cx="4295133" cy="6858000"/>
          </a:xfrm>
        </p:spPr>
      </p:pic>
      <p:sp>
        <p:nvSpPr>
          <p:cNvPr id="4" name="3 Rectángulo"/>
          <p:cNvSpPr/>
          <p:nvPr/>
        </p:nvSpPr>
        <p:spPr>
          <a:xfrm>
            <a:off x="0" y="0"/>
            <a:ext cx="2000232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7143768" y="0"/>
            <a:ext cx="2000232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2357422" y="5929330"/>
            <a:ext cx="2421304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Miss Zambia -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Andella</a:t>
            </a:r>
            <a:endParaRPr lang="es-ES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Chileshe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Matthews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2000232" y="0"/>
            <a:ext cx="428628" cy="685800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715140" y="0"/>
            <a:ext cx="428628" cy="685800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missrepublica dominicana-ada aimee de la cruz gonzalez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57422" y="0"/>
            <a:ext cx="4357702" cy="6858000"/>
          </a:xfrm>
        </p:spPr>
      </p:pic>
      <p:sp>
        <p:nvSpPr>
          <p:cNvPr id="4" name="3 Rectángulo"/>
          <p:cNvSpPr/>
          <p:nvPr/>
        </p:nvSpPr>
        <p:spPr>
          <a:xfrm>
            <a:off x="0" y="0"/>
            <a:ext cx="192879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7215206" y="0"/>
            <a:ext cx="192879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2357422" y="5786454"/>
            <a:ext cx="4429156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Miss República Dominicana</a:t>
            </a:r>
          </a:p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Ada 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Aimee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De La Cruz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Gonzalez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928794" y="0"/>
            <a:ext cx="428628" cy="68580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786578" y="0"/>
            <a:ext cx="428628" cy="68580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miss puerto rico-mayra matos perez-(no traje tipico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57422" y="0"/>
            <a:ext cx="4430256" cy="6858000"/>
          </a:xfrm>
        </p:spPr>
      </p:pic>
      <p:sp>
        <p:nvSpPr>
          <p:cNvPr id="4" name="3 Rectángulo"/>
          <p:cNvSpPr/>
          <p:nvPr/>
        </p:nvSpPr>
        <p:spPr>
          <a:xfrm>
            <a:off x="0" y="0"/>
            <a:ext cx="185735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7286644" y="0"/>
            <a:ext cx="185735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3571868" y="5715016"/>
            <a:ext cx="2195153" cy="92333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Miss Puerto Rico</a:t>
            </a:r>
          </a:p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Mayra Matos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Perez</a:t>
            </a:r>
            <a:endParaRPr lang="es-ES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(No Traje Típico)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928794" y="0"/>
            <a:ext cx="428628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858016" y="0"/>
            <a:ext cx="428628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71472" y="0"/>
            <a:ext cx="8286808" cy="5786454"/>
          </a:xfrm>
          <a:blipFill>
            <a:blip r:embed="rId2">
              <a:grayscl/>
            </a:blip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.jpg"/>
          <p:cNvPicPr>
            <a:picLocks noGrp="1" noChangeAspect="1"/>
          </p:cNvPicPr>
          <p:nvPr>
            <p:ph idx="1"/>
          </p:nvPr>
        </p:nvPicPr>
        <p:blipFill>
          <a:blip r:embed="rId3" cstate="screen"/>
          <a:srcRect/>
          <a:stretch>
            <a:fillRect/>
          </a:stretch>
        </p:blipFill>
        <p:spPr>
          <a:xfrm>
            <a:off x="2850238" y="0"/>
            <a:ext cx="3864902" cy="6107925"/>
          </a:xfrm>
          <a:effectLst>
            <a:softEdge rad="635000"/>
          </a:effectLst>
        </p:spPr>
      </p:pic>
      <p:sp>
        <p:nvSpPr>
          <p:cNvPr id="8" name="7 CuadroTexto"/>
          <p:cNvSpPr txBox="1"/>
          <p:nvPr/>
        </p:nvSpPr>
        <p:spPr>
          <a:xfrm>
            <a:off x="2857488" y="5929330"/>
            <a:ext cx="3520259" cy="4001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woPt" dir="tl"/>
            </a:scene3d>
            <a:sp3d extrusionH="25400" contourW="8890">
              <a:bevelT w="139700" h="158750" prst="convex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ES" sz="20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atura MT Script Capitals" pitchFamily="66" charset="0"/>
              </a:rPr>
              <a:t>Francisco del Olmo-Jazmín</a:t>
            </a:r>
            <a:endParaRPr lang="es-ES" sz="20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atura MT Script Capitals" pitchFamily="66" charset="0"/>
            </a:endParaRPr>
          </a:p>
        </p:txBody>
      </p:sp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REINAS DE BELLEZA -TRAJES TIPICOS-">
  <a:themeElements>
    <a:clrScheme name="Equidad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REINAS DE BELLEZA -TRAJES TIPICOS-</Template>
  <TotalTime>0</TotalTime>
  <Words>405</Words>
  <Application>Microsoft Office PowerPoint</Application>
  <PresentationFormat>Presentación en pantalla (4:3)</PresentationFormat>
  <Paragraphs>98</Paragraphs>
  <Slides>63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63</vt:i4>
      </vt:variant>
    </vt:vector>
  </HeadingPairs>
  <TitlesOfParts>
    <vt:vector size="65" baseType="lpstr">
      <vt:lpstr>REINAS DE BELLEZA -TRAJES TIPICOS-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2012-11-18T17:05:02Z</dcterms:created>
  <dcterms:modified xsi:type="dcterms:W3CDTF">2012-11-18T17:07:46Z</dcterms:modified>
</cp:coreProperties>
</file>