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70" r:id="rId3"/>
    <p:sldId id="274" r:id="rId4"/>
    <p:sldId id="256" r:id="rId5"/>
    <p:sldId id="273" r:id="rId6"/>
    <p:sldId id="272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87" r:id="rId24"/>
    <p:sldId id="275" r:id="rId25"/>
    <p:sldId id="286" r:id="rId26"/>
    <p:sldId id="285" r:id="rId27"/>
    <p:sldId id="284" r:id="rId28"/>
    <p:sldId id="283" r:id="rId29"/>
    <p:sldId id="259" r:id="rId30"/>
    <p:sldId id="292" r:id="rId31"/>
    <p:sldId id="291" r:id="rId32"/>
    <p:sldId id="290" r:id="rId33"/>
    <p:sldId id="289" r:id="rId34"/>
    <p:sldId id="293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GzdnFmDPC6G3i/fZZ0n/Q" hashData="IB6mDzkFWCVlfbBXFcyf8z/Ezk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33"/>
    <a:srgbClr val="339933"/>
    <a:srgbClr val="9E4F00"/>
    <a:srgbClr val="E65D00"/>
    <a:srgbClr val="808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2" autoAdjust="0"/>
    <p:restoredTop sz="95379" autoAdjust="0"/>
  </p:normalViewPr>
  <p:slideViewPr>
    <p:cSldViewPr>
      <p:cViewPr>
        <p:scale>
          <a:sx n="50" d="100"/>
          <a:sy n="50" d="100"/>
        </p:scale>
        <p:origin x="-1074" y="-4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93703C-C9BB-4B55-B5C2-69921D21B252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CE14D-B893-4C47-8DBC-35DACA8259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ACE14D-B893-4C47-8DBC-35DACA8259D5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1AA93-28B2-4915-A6C0-1DCC363FCEB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F6711-6186-46F4-BE71-E476CEA8D7F8}" type="datetimeFigureOut">
              <a:rPr lang="es-ES" smtClean="0"/>
              <a:pPr/>
              <a:t>09/09/2012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80F99-02FC-4E11-AFF5-4315A95458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push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42A13D-568D-4343-8965-3A0527B5B9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(2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1"/>
            <a:ext cx="8741342" cy="64294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13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rgbClr val="66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2" descr="http://static1.glowtxt.com/data1/7/6/1/7611cd6d3eab7bef5085d726301fa50a235c2dfada39a3ee5e6b4b0d3255bfef95601890afd80709da39a3ee5e6b4b0d3255bfef95601890afd80709c84060af383bca3d094769b72880e57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571480"/>
            <a:ext cx="7763882" cy="928694"/>
          </a:xfrm>
          <a:prstGeom prst="rect">
            <a:avLst/>
          </a:prstGeom>
          <a:noFill/>
        </p:spPr>
      </p:pic>
      <p:pic>
        <p:nvPicPr>
          <p:cNvPr id="16" name="Picture 4" descr="http://static1.glowtxt.com/data1/d/0/2/d02ade1ebb0583e04e6b209321ed38defb57ac14da39a3ee5e6b4b0d3255bfef95601890afd80709da39a3ee5e6b4b0d3255bfef95601890afd8070955a627f5516b8c3d34e2b9103d65c0b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1500174"/>
            <a:ext cx="2962275" cy="523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newsflash/>
    <p:sndAc>
      <p:stSnd loop="1">
        <p:snd r:embed="rId2" name="Hindu - Hum ko humi 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zaq Vance_Pakis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285728"/>
            <a:ext cx="4625670" cy="58579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214282" y="1071546"/>
            <a:ext cx="392909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Fotógrafo con más de quince años de experiencia, especialista en documentales y en  fotografía de naturaleza. 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Razaq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Vance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es un artista versátil y gran de renombre. El es de Pakistán-tierra de la belleza espléndida y culturas diversas. Sus fotografías son una representación extrema de su entorno-tanto geográfica como cultural. es uno de los fotógrafos de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National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Geographic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y recibió varios premios Medalla de </a:t>
            </a:r>
            <a:r>
              <a:rPr lang="es-ES" sz="160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Oro  en Salón 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Internacional de Fotografía,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Asahi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Shimbin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Japón; Medalla de Oro en el 8 º Exposición Anual fotográfico del Artes Sociedad Fotográfica de Pakistán; Medalla de Bronce de la Sociedad Fotográfica de Pakistán El primer premio en la exposición anual de los miembros de Islamabad Camera </a:t>
            </a:r>
            <a:r>
              <a:rPr lang="es-ES" sz="1600" dirty="0" err="1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Club,Pakistán</a:t>
            </a:r>
            <a:r>
              <a:rPr lang="es-ES" sz="16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 exposición en el Museo del Puente Rojo Inglaterra y en todo el mundo va en una exposición sobre el concepto de la unión familiar.</a:t>
            </a:r>
          </a:p>
          <a:p>
            <a:r>
              <a:rPr lang="es-ES" sz="1600" cap="all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  <a:t/>
            </a:r>
            <a:br>
              <a:rPr lang="es-ES" sz="1600" cap="all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lthazar" pitchFamily="2" charset="0"/>
              </a:rPr>
            </a:br>
            <a:endParaRPr lang="es-ES" sz="16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  <p:pic>
        <p:nvPicPr>
          <p:cNvPr id="7" name="Picture 2" descr="http://static1.glowtxt.com/data1/7/6/1/7611cd6d3eab7bef5085d726301fa50a235c2dfada39a3ee5e6b4b0d3255bfef95601890afd80709da39a3ee5e6b4b0d3255bfef95601890afd80709c84060af383bca3d094769b72880e57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66"/>
            <a:ext cx="3929090" cy="469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(2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86874" cy="6482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(2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(2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(2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1"/>
            <a:ext cx="8715404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8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(2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86874" cy="64294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(2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536" y="214290"/>
            <a:ext cx="8688928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(20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(20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417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65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(2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829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(20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5008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(1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8313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8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(1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(1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E65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(1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(1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(1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372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(1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829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(1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5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14" y="214290"/>
            <a:ext cx="8753904" cy="6429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E4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3407-md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14290"/>
            <a:ext cx="8858312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15066-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79964-md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33788-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76836-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89"/>
            <a:ext cx="8715436" cy="64294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77061-m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1" y="214290"/>
            <a:ext cx="8715437" cy="65008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513833-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62472-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38635-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3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E4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848-copy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15436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9000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99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laxed_peacock_3_by_worthy_of_praise-d3hhj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74" y="214290"/>
            <a:ext cx="8765744" cy="64294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CuadroTexto"/>
          <p:cNvSpPr txBox="1"/>
          <p:nvPr/>
        </p:nvSpPr>
        <p:spPr>
          <a:xfrm>
            <a:off x="3929058" y="5572140"/>
            <a:ext cx="418229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Francisco del Olmo-Jazmín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AZAQ  VANCE -FOTOGRAF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RAZAQ  VANCE -FOTOGRAFO-</Template>
  <TotalTime>0</TotalTime>
  <Words>62</Words>
  <Application>Microsoft Office PowerPoint</Application>
  <PresentationFormat>Presentación en pantalla (4:3)</PresentationFormat>
  <Paragraphs>19</Paragraphs>
  <Slides>33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RAZAQ  VANCE -FOTOGRAFO-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2012-09-10T02:43:24Z</dcterms:created>
  <dcterms:modified xsi:type="dcterms:W3CDTF">2012-09-10T02:44:34Z</dcterms:modified>
</cp:coreProperties>
</file>