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1"/>
  </p:notesMasterIdLst>
  <p:sldIdLst>
    <p:sldId id="279" r:id="rId3"/>
    <p:sldId id="284" r:id="rId4"/>
    <p:sldId id="274" r:id="rId5"/>
    <p:sldId id="276" r:id="rId6"/>
    <p:sldId id="282" r:id="rId7"/>
    <p:sldId id="256" r:id="rId8"/>
    <p:sldId id="275" r:id="rId9"/>
    <p:sldId id="273" r:id="rId10"/>
    <p:sldId id="272" r:id="rId11"/>
    <p:sldId id="267" r:id="rId12"/>
    <p:sldId id="271" r:id="rId13"/>
    <p:sldId id="270" r:id="rId14"/>
    <p:sldId id="269" r:id="rId15"/>
    <p:sldId id="268" r:id="rId16"/>
    <p:sldId id="266" r:id="rId17"/>
    <p:sldId id="263" r:id="rId18"/>
    <p:sldId id="262" r:id="rId19"/>
    <p:sldId id="264" r:id="rId20"/>
    <p:sldId id="261" r:id="rId21"/>
    <p:sldId id="280" r:id="rId22"/>
    <p:sldId id="278" r:id="rId23"/>
    <p:sldId id="277" r:id="rId24"/>
    <p:sldId id="260" r:id="rId25"/>
    <p:sldId id="259" r:id="rId26"/>
    <p:sldId id="258" r:id="rId27"/>
    <p:sldId id="257" r:id="rId28"/>
    <p:sldId id="281" r:id="rId29"/>
    <p:sldId id="283" r:id="rId3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DPpdZj8cDyMSPtHnjbDNQ" hashData="a1HYcD2sYKHFqThEmbHqcZ0+R6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F2D868"/>
    <a:srgbClr val="0099CC"/>
    <a:srgbClr val="582A04"/>
    <a:srgbClr val="2C1502"/>
    <a:srgbClr val="502604"/>
    <a:srgbClr val="4D1C1B"/>
    <a:srgbClr val="542268"/>
    <a:srgbClr val="35294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2945" autoAdjust="0"/>
  </p:normalViewPr>
  <p:slideViewPr>
    <p:cSldViewPr>
      <p:cViewPr>
        <p:scale>
          <a:sx n="50" d="100"/>
          <a:sy n="50" d="100"/>
        </p:scale>
        <p:origin x="-510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AFDDD5-7951-4F5A-B63A-8193C795485B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AFBBC9-EF77-4B01-80B4-78BE1F0950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FBBC9-EF77-4B01-80B4-78BE1F0950D0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FBBC9-EF77-4B01-80B4-78BE1F0950D0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8FE6A-A1D0-45B3-B59B-08BC7BB7E6CB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115FF-39F7-4CC3-BECA-107059C8AD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8FE6A-A1D0-45B3-B59B-08BC7BB7E6CB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115FF-39F7-4CC3-BECA-107059C8AD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8FE6A-A1D0-45B3-B59B-08BC7BB7E6CB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115FF-39F7-4CC3-BECA-107059C8AD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8FE6A-A1D0-45B3-B59B-08BC7BB7E6CB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115FF-39F7-4CC3-BECA-107059C8AD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8FE6A-A1D0-45B3-B59B-08BC7BB7E6CB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115FF-39F7-4CC3-BECA-107059C8AD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8FE6A-A1D0-45B3-B59B-08BC7BB7E6CB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115FF-39F7-4CC3-BECA-107059C8AD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8FE6A-A1D0-45B3-B59B-08BC7BB7E6CB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115FF-39F7-4CC3-BECA-107059C8AD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8FE6A-A1D0-45B3-B59B-08BC7BB7E6CB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115FF-39F7-4CC3-BECA-107059C8AD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8FE6A-A1D0-45B3-B59B-08BC7BB7E6CB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115FF-39F7-4CC3-BECA-107059C8AD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8FE6A-A1D0-45B3-B59B-08BC7BB7E6CB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115FF-39F7-4CC3-BECA-107059C8AD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8FE6A-A1D0-45B3-B59B-08BC7BB7E6CB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115FF-39F7-4CC3-BECA-107059C8AD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750E8D-D4A8-4D01-B51E-402D47B67B2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A8FE6A-A1D0-45B3-B59B-08BC7BB7E6CB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7115FF-39F7-4CC3-BECA-107059C8AD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B9DB4A9-BF18-4E2F-81D5-C357C1B8C56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4.png"/><Relationship Id="rId7" Type="http://schemas.openxmlformats.org/officeDocument/2006/relationships/image" Target="../media/image3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  <a:tileRect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d2dbdb60762904bee29683d49d0d7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14422"/>
            <a:ext cx="9144000" cy="5214950"/>
          </a:xfrm>
          <a:prstGeom prst="rect">
            <a:avLst/>
          </a:prstGeom>
          <a:gradFill flip="none" rotWithShape="1">
            <a:gsLst>
              <a:gs pos="30000">
                <a:schemeClr val="bg2">
                  <a:lumMod val="75000"/>
                  <a:alpha val="57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0800000" scaled="0"/>
            <a:tileRect/>
          </a:gradFill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Onda"/>
          <p:cNvSpPr/>
          <p:nvPr/>
        </p:nvSpPr>
        <p:spPr>
          <a:xfrm rot="5400000">
            <a:off x="-1928842" y="3143264"/>
            <a:ext cx="5214974" cy="135729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1035883" y="3107529"/>
            <a:ext cx="5214974" cy="142876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2">
                  <a:lumMod val="7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5822149" y="3107545"/>
            <a:ext cx="5214974" cy="1428728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V="1">
            <a:off x="4857736" y="3071826"/>
            <a:ext cx="5214974" cy="150016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2">
                  <a:lumMod val="7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-71470" y="3071810"/>
            <a:ext cx="5214974" cy="1500198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V="1">
            <a:off x="3893323" y="3107545"/>
            <a:ext cx="5214974" cy="1428728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1000100" y="3071810"/>
            <a:ext cx="5214974" cy="1500198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 flipV="1">
            <a:off x="2964629" y="3107545"/>
            <a:ext cx="5214974" cy="1428728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7672" name="Picture 24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4357686" y="3857628"/>
            <a:ext cx="2143125" cy="704851"/>
          </a:xfrm>
          <a:prstGeom prst="rect">
            <a:avLst/>
          </a:prstGeom>
          <a:noFill/>
        </p:spPr>
      </p:pic>
      <p:pic>
        <p:nvPicPr>
          <p:cNvPr id="27674" name="Picture 26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6572264" y="3857628"/>
            <a:ext cx="1990725" cy="704851"/>
          </a:xfrm>
          <a:prstGeom prst="rect">
            <a:avLst/>
          </a:prstGeom>
          <a:noFill/>
        </p:spPr>
      </p:pic>
      <p:pic>
        <p:nvPicPr>
          <p:cNvPr id="27676" name="Picture 28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3929058" y="4714884"/>
            <a:ext cx="4914900" cy="785818"/>
          </a:xfrm>
          <a:prstGeom prst="rect">
            <a:avLst/>
          </a:prstGeom>
          <a:noFill/>
        </p:spPr>
      </p:pic>
      <p:pic>
        <p:nvPicPr>
          <p:cNvPr id="27678" name="Picture 30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1285852" y="0"/>
            <a:ext cx="6781801" cy="1190625"/>
          </a:xfrm>
          <a:prstGeom prst="rect">
            <a:avLst/>
          </a:prstGeom>
          <a:noFill/>
        </p:spPr>
      </p:pic>
      <p:pic>
        <p:nvPicPr>
          <p:cNvPr id="30722" name="Picture 2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6286512" y="5857892"/>
            <a:ext cx="2619375" cy="29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2000">
    <p:sndAc>
      <p:stSnd loop="1">
        <p:snd r:embed="rId3" name="01_celine_dion_-_im_ali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000"/>
                            </p:stCondLst>
                            <p:childTnLst>
                              <p:par>
                                <p:cTn id="10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7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7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6" dur="2000"/>
                                        <p:tgtEl>
                                          <p:spTgt spid="27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8000"/>
                            </p:stCondLst>
                            <p:childTnLst>
                              <p:par>
                                <p:cTn id="10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76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76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76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27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7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7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76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2000"/>
                                        <p:tgtEl>
                                          <p:spTgt spid="27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7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7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76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27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3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5" name="4 Redondear rectángulo de esquina diagonal"/>
          <p:cNvSpPr/>
          <p:nvPr/>
        </p:nvSpPr>
        <p:spPr>
          <a:xfrm>
            <a:off x="357158" y="428604"/>
            <a:ext cx="8429684" cy="6143668"/>
          </a:xfrm>
          <a:prstGeom prst="round2Diag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>
            <a:off x="714348" y="714356"/>
            <a:ext cx="7715304" cy="5572164"/>
          </a:xfrm>
          <a:prstGeom prst="round2DiagRec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27000" h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857224" y="1785926"/>
            <a:ext cx="728667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Raveshaniya</a:t>
            </a:r>
            <a:r>
              <a:rPr lang="es-ES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es una  fotógrafa rusa que en su mayoría  gusta retratar situaciones cotidianas con eventos extraordinarios , por ejemplo, una mujer flotando en medio de una cocina mientras un hombre come con indiferencia. Sin embargo, el gusto por la sensualidad y la forma femenina también se hace presente en sus imágenes. Pese a que la gran parte de su portafolio cuenta con imágenes artísticas, también tiene fotografías comerciales. </a:t>
            </a:r>
          </a:p>
          <a:p>
            <a:pPr algn="ctr"/>
            <a:endParaRPr lang="es-ES" b="1" dirty="0"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ebdbdfa1ccdf5be4d12f0cd4c0dbc32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214546" y="0"/>
            <a:ext cx="4714908" cy="68262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 rot="3082634">
            <a:off x="-529682" y="1211945"/>
            <a:ext cx="3059598" cy="11578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7790589">
            <a:off x="6548078" y="1315280"/>
            <a:ext cx="3209148" cy="13621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082634">
            <a:off x="-529683" y="2140614"/>
            <a:ext cx="3059598" cy="11578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082634">
            <a:off x="-529682" y="3069308"/>
            <a:ext cx="3059598" cy="11578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3082634">
            <a:off x="-529683" y="4069441"/>
            <a:ext cx="3059598" cy="11578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3082634">
            <a:off x="-529683" y="5422729"/>
            <a:ext cx="3059598" cy="11578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7824502">
            <a:off x="6447430" y="2281868"/>
            <a:ext cx="3209149" cy="13621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7824502">
            <a:off x="6447429" y="3139123"/>
            <a:ext cx="3209149" cy="13621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7824502">
            <a:off x="6447431" y="4139254"/>
            <a:ext cx="3209149" cy="13621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7824502" flipV="1">
            <a:off x="6445356" y="5407995"/>
            <a:ext cx="3209148" cy="141663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C1502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fd33843934a423b33f82972c798faa6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500042"/>
            <a:ext cx="9144000" cy="584894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8" name="7 Flecha curvada hacia arriba"/>
          <p:cNvSpPr/>
          <p:nvPr/>
        </p:nvSpPr>
        <p:spPr>
          <a:xfrm rot="15940990">
            <a:off x="1385317" y="1471857"/>
            <a:ext cx="4283347" cy="3598568"/>
          </a:xfrm>
          <a:prstGeom prst="curvedUpArrow">
            <a:avLst>
              <a:gd name="adj1" fmla="val 25000"/>
              <a:gd name="adj2" fmla="val 36036"/>
              <a:gd name="adj3" fmla="val 25000"/>
            </a:avLst>
          </a:prstGeom>
          <a:gradFill flip="none" rotWithShape="1">
            <a:gsLst>
              <a:gs pos="36000">
                <a:srgbClr val="502604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lecha curvada hacia arriba"/>
          <p:cNvSpPr/>
          <p:nvPr/>
        </p:nvSpPr>
        <p:spPr>
          <a:xfrm rot="16200000" flipV="1">
            <a:off x="3901729" y="1741817"/>
            <a:ext cx="4143404" cy="3517242"/>
          </a:xfrm>
          <a:prstGeom prst="curvedUpArrow">
            <a:avLst>
              <a:gd name="adj1" fmla="val 25000"/>
              <a:gd name="adj2" fmla="val 38452"/>
              <a:gd name="adj3" fmla="val 25000"/>
            </a:avLst>
          </a:prstGeom>
          <a:gradFill flip="none" rotWithShape="1">
            <a:gsLst>
              <a:gs pos="36000">
                <a:srgbClr val="502604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4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4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avshaniya00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572164"/>
          </a:xfr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26" name="25 Luna"/>
          <p:cNvSpPr/>
          <p:nvPr/>
        </p:nvSpPr>
        <p:spPr>
          <a:xfrm>
            <a:off x="4857752" y="642918"/>
            <a:ext cx="4286248" cy="5429288"/>
          </a:xfrm>
          <a:prstGeom prst="moon">
            <a:avLst/>
          </a:prstGeom>
          <a:gradFill flip="none" rotWithShape="1">
            <a:gsLst>
              <a:gs pos="100000">
                <a:schemeClr val="accent1">
                  <a:lumMod val="75000"/>
                  <a:shade val="30000"/>
                  <a:satMod val="115000"/>
                  <a:alpha val="82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flipH="1">
            <a:off x="0" y="642918"/>
            <a:ext cx="4214810" cy="5572164"/>
          </a:xfrm>
          <a:prstGeom prst="moon">
            <a:avLst/>
          </a:prstGeom>
          <a:gradFill flip="none" rotWithShape="1">
            <a:gsLst>
              <a:gs pos="100000">
                <a:schemeClr val="accent1">
                  <a:lumMod val="75000"/>
                  <a:shade val="30000"/>
                  <a:satMod val="115000"/>
                  <a:alpha val="82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8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f8c01224e4481bc7f553f0f38a11fe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929330"/>
          </a:xfrm>
          <a:prstGeom prst="rect">
            <a:avLst/>
          </a:prstGeom>
          <a:solidFill>
            <a:schemeClr val="tx2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500042"/>
            <a:ext cx="9144000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714356"/>
            <a:ext cx="9144000" cy="14287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857232"/>
            <a:ext cx="9144000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1071546"/>
            <a:ext cx="9144000" cy="14287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1285860"/>
            <a:ext cx="9144000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1500174"/>
            <a:ext cx="9144000" cy="14287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1643050"/>
            <a:ext cx="9144000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1857364"/>
            <a:ext cx="9144000" cy="14287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2071678"/>
            <a:ext cx="9144000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2285992"/>
            <a:ext cx="9144000" cy="14287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2428868"/>
            <a:ext cx="9144000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2643182"/>
            <a:ext cx="9144000" cy="14287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2857496"/>
            <a:ext cx="9144000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3071810"/>
            <a:ext cx="9144000" cy="14287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3214686"/>
            <a:ext cx="9144000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3429000"/>
            <a:ext cx="9144000" cy="14287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3429000"/>
            <a:ext cx="9144000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3643314"/>
            <a:ext cx="9144000" cy="14287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3786190"/>
            <a:ext cx="9144000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4000504"/>
            <a:ext cx="9144000" cy="14287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0" y="4214818"/>
            <a:ext cx="9144000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4429132"/>
            <a:ext cx="9144000" cy="14287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0" y="4572008"/>
            <a:ext cx="9144000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4786322"/>
            <a:ext cx="9144000" cy="14287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5000636"/>
            <a:ext cx="9144000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5214950"/>
            <a:ext cx="9144000" cy="14287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0" y="5357826"/>
            <a:ext cx="9144000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0" y="5572140"/>
            <a:ext cx="9144000" cy="14287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0" y="5786454"/>
            <a:ext cx="9144000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0" y="6000768"/>
            <a:ext cx="9144000" cy="14287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0" y="6143644"/>
            <a:ext cx="9144000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0" y="6286520"/>
            <a:ext cx="9144000" cy="14287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df56a1b2b21244815d8d704c5c4eaf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9293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heurón"/>
          <p:cNvSpPr/>
          <p:nvPr/>
        </p:nvSpPr>
        <p:spPr>
          <a:xfrm>
            <a:off x="0" y="500042"/>
            <a:ext cx="4429124" cy="5929354"/>
          </a:xfrm>
          <a:prstGeom prst="chevron">
            <a:avLst>
              <a:gd name="adj" fmla="val 92360"/>
            </a:avLst>
          </a:prstGeom>
          <a:solidFill>
            <a:schemeClr val="tx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flipH="1">
            <a:off x="4643438" y="500042"/>
            <a:ext cx="4500562" cy="5929354"/>
          </a:xfrm>
          <a:prstGeom prst="chevron">
            <a:avLst>
              <a:gd name="adj" fmla="val 92360"/>
            </a:avLst>
          </a:prstGeom>
          <a:solidFill>
            <a:schemeClr val="tx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500042"/>
            <a:ext cx="3825118" cy="5929354"/>
          </a:xfrm>
          <a:prstGeom prst="chevron">
            <a:avLst>
              <a:gd name="adj" fmla="val 92360"/>
            </a:avLst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5159900" y="500042"/>
            <a:ext cx="3984100" cy="5929354"/>
          </a:xfrm>
          <a:prstGeom prst="chevron">
            <a:avLst>
              <a:gd name="adj" fmla="val 92360"/>
            </a:avLst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428604"/>
            <a:ext cx="3288221" cy="5929354"/>
          </a:xfrm>
          <a:prstGeom prst="chevron">
            <a:avLst>
              <a:gd name="adj" fmla="val 92360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5823922" y="500042"/>
            <a:ext cx="3320078" cy="5929354"/>
          </a:xfrm>
          <a:prstGeom prst="chevron">
            <a:avLst>
              <a:gd name="adj" fmla="val 92360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428604"/>
            <a:ext cx="2684215" cy="5929354"/>
          </a:xfrm>
          <a:prstGeom prst="chevron">
            <a:avLst>
              <a:gd name="adj" fmla="val 92360"/>
            </a:avLst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flipH="1">
            <a:off x="6340384" y="500042"/>
            <a:ext cx="2803616" cy="5929354"/>
          </a:xfrm>
          <a:prstGeom prst="chevron">
            <a:avLst>
              <a:gd name="adj" fmla="val 92360"/>
            </a:avLst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d8ed23734c0a44ec3697c2d712200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32"/>
            <a:ext cx="9144000" cy="54292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18" name="17 Rectángulo"/>
          <p:cNvSpPr/>
          <p:nvPr/>
        </p:nvSpPr>
        <p:spPr>
          <a:xfrm flipH="1">
            <a:off x="0" y="857232"/>
            <a:ext cx="240001" cy="4714908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H="1">
            <a:off x="311439" y="857232"/>
            <a:ext cx="240001" cy="47149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H="1">
            <a:off x="642942" y="857232"/>
            <a:ext cx="240001" cy="4714908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H="1">
            <a:off x="1025819" y="857232"/>
            <a:ext cx="240001" cy="47149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H="1">
            <a:off x="1357322" y="857232"/>
            <a:ext cx="240001" cy="4714908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H="1">
            <a:off x="1668761" y="857232"/>
            <a:ext cx="240001" cy="47149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flipH="1">
            <a:off x="2000264" y="857232"/>
            <a:ext cx="240001" cy="4714908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flipH="1">
            <a:off x="2383141" y="857232"/>
            <a:ext cx="240001" cy="47149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flipH="1">
            <a:off x="2714644" y="857232"/>
            <a:ext cx="240001" cy="4714908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flipH="1">
            <a:off x="3026083" y="857232"/>
            <a:ext cx="240001" cy="47149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flipH="1">
            <a:off x="3357586" y="857232"/>
            <a:ext cx="240001" cy="4714908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flipH="1">
            <a:off x="3740463" y="857232"/>
            <a:ext cx="240001" cy="47149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flipH="1">
            <a:off x="4071966" y="857232"/>
            <a:ext cx="240001" cy="4714908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flipH="1">
            <a:off x="4383405" y="857232"/>
            <a:ext cx="240001" cy="47149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flipH="1">
            <a:off x="4714908" y="857232"/>
            <a:ext cx="240001" cy="4714908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flipH="1">
            <a:off x="5097785" y="857232"/>
            <a:ext cx="240001" cy="47149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flipH="1">
            <a:off x="5429288" y="857232"/>
            <a:ext cx="240001" cy="4714908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flipH="1">
            <a:off x="5740727" y="857232"/>
            <a:ext cx="240001" cy="47149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flipH="1">
            <a:off x="6072230" y="857232"/>
            <a:ext cx="240001" cy="4714908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flipH="1">
            <a:off x="6455107" y="857232"/>
            <a:ext cx="240001" cy="47149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flipH="1">
            <a:off x="6786610" y="857232"/>
            <a:ext cx="240001" cy="4714908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flipH="1">
            <a:off x="7098049" y="857232"/>
            <a:ext cx="240001" cy="47149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flipH="1">
            <a:off x="7429552" y="857232"/>
            <a:ext cx="240001" cy="4714908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flipH="1">
            <a:off x="7812429" y="857232"/>
            <a:ext cx="240001" cy="47149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flipH="1">
            <a:off x="8143932" y="857232"/>
            <a:ext cx="240001" cy="4714908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flipH="1">
            <a:off x="8455371" y="857232"/>
            <a:ext cx="240001" cy="47149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flipH="1">
            <a:off x="8786874" y="857232"/>
            <a:ext cx="240001" cy="4714908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d3ea24a4bc162f1926774542f73732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80429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Luna"/>
          <p:cNvSpPr/>
          <p:nvPr/>
        </p:nvSpPr>
        <p:spPr>
          <a:xfrm>
            <a:off x="0" y="500042"/>
            <a:ext cx="3000364" cy="5786478"/>
          </a:xfrm>
          <a:prstGeom prst="moon">
            <a:avLst>
              <a:gd name="adj" fmla="val 21297"/>
            </a:avLst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6429388" y="500042"/>
            <a:ext cx="2714612" cy="5786478"/>
          </a:xfrm>
          <a:prstGeom prst="moon">
            <a:avLst>
              <a:gd name="adj" fmla="val 19219"/>
            </a:avLst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85786" y="500042"/>
            <a:ext cx="3000364" cy="5786478"/>
          </a:xfrm>
          <a:prstGeom prst="moon">
            <a:avLst>
              <a:gd name="adj" fmla="val 19393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786446" y="500042"/>
            <a:ext cx="2714612" cy="5786478"/>
          </a:xfrm>
          <a:prstGeom prst="moon">
            <a:avLst>
              <a:gd name="adj" fmla="val 19219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571604" y="571480"/>
            <a:ext cx="3071834" cy="5786478"/>
          </a:xfrm>
          <a:prstGeom prst="moon">
            <a:avLst>
              <a:gd name="adj" fmla="val 19392"/>
            </a:avLst>
          </a:prstGeom>
          <a:gradFill flip="none" rotWithShape="1">
            <a:gsLst>
              <a:gs pos="57000">
                <a:schemeClr val="tx2">
                  <a:lumMod val="2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357422" y="571480"/>
            <a:ext cx="3071802" cy="5786478"/>
          </a:xfrm>
          <a:prstGeom prst="moon">
            <a:avLst>
              <a:gd name="adj" fmla="val 18123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5143504" y="571480"/>
            <a:ext cx="2714612" cy="5786478"/>
          </a:xfrm>
          <a:prstGeom prst="moon">
            <a:avLst>
              <a:gd name="adj" fmla="val 19219"/>
            </a:avLst>
          </a:prstGeom>
          <a:gradFill flip="none" rotWithShape="1">
            <a:gsLst>
              <a:gs pos="57000">
                <a:schemeClr val="tx2">
                  <a:lumMod val="2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500562" y="571480"/>
            <a:ext cx="2714612" cy="5786478"/>
          </a:xfrm>
          <a:prstGeom prst="moon">
            <a:avLst>
              <a:gd name="adj" fmla="val 19219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0fe54c5b48bf21c5fe62661af2dad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483767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 rot="3082634">
            <a:off x="-529682" y="1211945"/>
            <a:ext cx="3059598" cy="11578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3082634">
            <a:off x="-529683" y="2140614"/>
            <a:ext cx="3059598" cy="11578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082634">
            <a:off x="-529682" y="3069308"/>
            <a:ext cx="3059598" cy="11578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082634">
            <a:off x="-529683" y="4069441"/>
            <a:ext cx="3059598" cy="11578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3082634">
            <a:off x="-529683" y="5422729"/>
            <a:ext cx="3059598" cy="11578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7790589">
            <a:off x="6548078" y="1315280"/>
            <a:ext cx="3209148" cy="13621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7824502">
            <a:off x="6447430" y="2281868"/>
            <a:ext cx="3209149" cy="13621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7824502">
            <a:off x="6447429" y="3139123"/>
            <a:ext cx="3209149" cy="13621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7824502">
            <a:off x="6447431" y="4139254"/>
            <a:ext cx="3209149" cy="13621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7824502" flipV="1">
            <a:off x="6445356" y="5407995"/>
            <a:ext cx="3209148" cy="141663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ac6be5aa962e04885a3f20321ee0e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85794"/>
            <a:ext cx="9159536" cy="528641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7" name="6 Cheurón"/>
          <p:cNvSpPr/>
          <p:nvPr/>
        </p:nvSpPr>
        <p:spPr>
          <a:xfrm rot="5400000">
            <a:off x="3286116" y="-2571760"/>
            <a:ext cx="2571768" cy="9144000"/>
          </a:xfrm>
          <a:prstGeom prst="chevron">
            <a:avLst>
              <a:gd name="adj" fmla="val 93219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178959" y="107165"/>
            <a:ext cx="2786082" cy="9144000"/>
          </a:xfrm>
          <a:prstGeom prst="chevron">
            <a:avLst>
              <a:gd name="adj" fmla="val 93219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536149" y="-2750355"/>
            <a:ext cx="2071702" cy="9144000"/>
          </a:xfrm>
          <a:prstGeom prst="chevron">
            <a:avLst>
              <a:gd name="adj" fmla="val 93219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393273" y="392917"/>
            <a:ext cx="2357454" cy="9144000"/>
          </a:xfrm>
          <a:prstGeom prst="chevron">
            <a:avLst>
              <a:gd name="adj" fmla="val 93219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714744" y="-3000388"/>
            <a:ext cx="1714512" cy="9144000"/>
          </a:xfrm>
          <a:prstGeom prst="chevron">
            <a:avLst>
              <a:gd name="adj" fmla="val 93219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679025" y="535793"/>
            <a:ext cx="1785950" cy="9144000"/>
          </a:xfrm>
          <a:prstGeom prst="chevron">
            <a:avLst>
              <a:gd name="adj" fmla="val 93219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4000496" y="-3286140"/>
            <a:ext cx="1143008" cy="9144000"/>
          </a:xfrm>
          <a:prstGeom prst="chevron">
            <a:avLst>
              <a:gd name="adj" fmla="val 88219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3857620" y="785826"/>
            <a:ext cx="1428760" cy="9144000"/>
          </a:xfrm>
          <a:prstGeom prst="chevron">
            <a:avLst>
              <a:gd name="adj" fmla="val 91886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c35948365c0020a50cf30ebf31233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8579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8" name="7 Anillo"/>
          <p:cNvSpPr/>
          <p:nvPr/>
        </p:nvSpPr>
        <p:spPr>
          <a:xfrm>
            <a:off x="0" y="1571612"/>
            <a:ext cx="714348" cy="3571900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57158" y="1571612"/>
            <a:ext cx="714348" cy="3571900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714380" y="1571612"/>
            <a:ext cx="714348" cy="3571900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071538" y="1571612"/>
            <a:ext cx="714348" cy="3571900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428760" y="1571612"/>
            <a:ext cx="714348" cy="3571900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785918" y="1571612"/>
            <a:ext cx="714348" cy="3571900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143140" y="1571612"/>
            <a:ext cx="714348" cy="3571900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500298" y="1571612"/>
            <a:ext cx="714348" cy="3571900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786082" y="1571612"/>
            <a:ext cx="714348" cy="3571900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3143240" y="1571612"/>
            <a:ext cx="714348" cy="3571900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3500462" y="1571612"/>
            <a:ext cx="714348" cy="3571900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3857620" y="1571612"/>
            <a:ext cx="714348" cy="3571900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4214842" y="1571612"/>
            <a:ext cx="714348" cy="3571900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4572000" y="1571612"/>
            <a:ext cx="714348" cy="3571900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4929222" y="1571612"/>
            <a:ext cx="714348" cy="3571900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5286380" y="1571612"/>
            <a:ext cx="714348" cy="3571900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5643570" y="1571612"/>
            <a:ext cx="714348" cy="3571900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000728" y="1571612"/>
            <a:ext cx="714348" cy="3571900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357950" y="1571612"/>
            <a:ext cx="714348" cy="3571900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715108" y="1571612"/>
            <a:ext cx="714348" cy="3571900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7072330" y="1571612"/>
            <a:ext cx="714348" cy="3571900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7429488" y="1571612"/>
            <a:ext cx="714348" cy="3571900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7786710" y="1571612"/>
            <a:ext cx="714348" cy="3571900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8143868" y="1571612"/>
            <a:ext cx="714348" cy="3571900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8429652" y="1571612"/>
            <a:ext cx="714348" cy="3571900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000"/>
                            </p:stCondLst>
                            <p:childTnLst>
                              <p:par>
                                <p:cTn id="109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f2076b00c62cf680eae42b37e1d0c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1347"/>
            <a:ext cx="9144000" cy="529530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Flecha curvada hacia arriba"/>
          <p:cNvSpPr/>
          <p:nvPr/>
        </p:nvSpPr>
        <p:spPr>
          <a:xfrm rot="15940990">
            <a:off x="1385317" y="1471857"/>
            <a:ext cx="4283347" cy="3598568"/>
          </a:xfrm>
          <a:prstGeom prst="curvedUpArrow">
            <a:avLst>
              <a:gd name="adj1" fmla="val 25000"/>
              <a:gd name="adj2" fmla="val 36036"/>
              <a:gd name="adj3" fmla="val 250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35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lecha curvada hacia arriba"/>
          <p:cNvSpPr/>
          <p:nvPr/>
        </p:nvSpPr>
        <p:spPr>
          <a:xfrm rot="16200000" flipV="1">
            <a:off x="3901729" y="1741817"/>
            <a:ext cx="4143404" cy="3517242"/>
          </a:xfrm>
          <a:prstGeom prst="curvedUpArrow">
            <a:avLst>
              <a:gd name="adj1" fmla="val 25000"/>
              <a:gd name="adj2" fmla="val 38452"/>
              <a:gd name="adj3" fmla="val 250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35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4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4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0ac7d924c78fac8d6464c60bb97e81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4786346" cy="689341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14" name="13 Rectángulo"/>
          <p:cNvSpPr/>
          <p:nvPr/>
        </p:nvSpPr>
        <p:spPr>
          <a:xfrm rot="3082634">
            <a:off x="-529682" y="1211945"/>
            <a:ext cx="3059598" cy="115788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3082634">
            <a:off x="-529683" y="2140614"/>
            <a:ext cx="3059598" cy="115788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3082634">
            <a:off x="-529682" y="3069308"/>
            <a:ext cx="3059598" cy="115788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3082634">
            <a:off x="-529683" y="4069441"/>
            <a:ext cx="3059598" cy="115788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3082634">
            <a:off x="-529683" y="5422729"/>
            <a:ext cx="3059598" cy="115788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7790589">
            <a:off x="6548078" y="1315280"/>
            <a:ext cx="3209148" cy="136210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7824502">
            <a:off x="6447430" y="2281868"/>
            <a:ext cx="3209149" cy="136210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7824502">
            <a:off x="6447429" y="3139123"/>
            <a:ext cx="3209149" cy="136210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7824502">
            <a:off x="6447431" y="4139254"/>
            <a:ext cx="3209149" cy="136210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7824502" flipV="1">
            <a:off x="6445356" y="5407995"/>
            <a:ext cx="3209148" cy="141663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9e55a9f680c3bc55b453df702e3aa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64" cy="550072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Luna"/>
          <p:cNvSpPr/>
          <p:nvPr/>
        </p:nvSpPr>
        <p:spPr>
          <a:xfrm>
            <a:off x="4857752" y="642918"/>
            <a:ext cx="4286248" cy="5429288"/>
          </a:xfrm>
          <a:prstGeom prst="moon">
            <a:avLst/>
          </a:prstGeom>
          <a:gradFill flip="none" rotWithShape="1">
            <a:gsLst>
              <a:gs pos="82000">
                <a:schemeClr val="bg1">
                  <a:lumMod val="75000"/>
                  <a:lumOff val="2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0" y="642918"/>
            <a:ext cx="4214810" cy="5500726"/>
          </a:xfrm>
          <a:prstGeom prst="moon">
            <a:avLst/>
          </a:prstGeom>
          <a:gradFill flip="none" rotWithShape="1">
            <a:gsLst>
              <a:gs pos="84000">
                <a:schemeClr val="bg1">
                  <a:lumMod val="75000"/>
                  <a:lumOff val="2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2115cd799216fe427a4f57462cea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9157374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Cheurón"/>
          <p:cNvSpPr/>
          <p:nvPr/>
        </p:nvSpPr>
        <p:spPr>
          <a:xfrm>
            <a:off x="0" y="500042"/>
            <a:ext cx="4429124" cy="5929354"/>
          </a:xfrm>
          <a:prstGeom prst="chevron">
            <a:avLst>
              <a:gd name="adj" fmla="val 92360"/>
            </a:avLst>
          </a:prstGeom>
          <a:solidFill>
            <a:schemeClr val="tx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643438" y="500042"/>
            <a:ext cx="4500562" cy="5929354"/>
          </a:xfrm>
          <a:prstGeom prst="chevron">
            <a:avLst>
              <a:gd name="adj" fmla="val 92360"/>
            </a:avLst>
          </a:prstGeom>
          <a:solidFill>
            <a:schemeClr val="tx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500042"/>
            <a:ext cx="3825118" cy="5929354"/>
          </a:xfrm>
          <a:prstGeom prst="chevron">
            <a:avLst>
              <a:gd name="adj" fmla="val 92360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5159900" y="500042"/>
            <a:ext cx="3984100" cy="5929354"/>
          </a:xfrm>
          <a:prstGeom prst="chevron">
            <a:avLst>
              <a:gd name="adj" fmla="val 92360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428604"/>
            <a:ext cx="3288221" cy="5929354"/>
          </a:xfrm>
          <a:prstGeom prst="chevron">
            <a:avLst>
              <a:gd name="adj" fmla="val 92360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5823922" y="500042"/>
            <a:ext cx="3320078" cy="5929354"/>
          </a:xfrm>
          <a:prstGeom prst="chevron">
            <a:avLst>
              <a:gd name="adj" fmla="val 92360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428604"/>
            <a:ext cx="2684215" cy="5929354"/>
          </a:xfrm>
          <a:prstGeom prst="chevron">
            <a:avLst>
              <a:gd name="adj" fmla="val 92360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6340384" y="500042"/>
            <a:ext cx="2803616" cy="5929354"/>
          </a:xfrm>
          <a:prstGeom prst="chevron">
            <a:avLst>
              <a:gd name="adj" fmla="val 92360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89439b50d2a3556109e8175a2f60e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5793"/>
            <a:ext cx="9144000" cy="53769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 flipH="1">
            <a:off x="-25719" y="857232"/>
            <a:ext cx="265720" cy="521497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285720" y="857232"/>
            <a:ext cx="265720" cy="521497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617223" y="857232"/>
            <a:ext cx="265720" cy="521497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1000100" y="857232"/>
            <a:ext cx="265720" cy="521497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1331603" y="857232"/>
            <a:ext cx="265720" cy="521497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>
            <a:off x="1643042" y="857232"/>
            <a:ext cx="265720" cy="521497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1974545" y="857232"/>
            <a:ext cx="265720" cy="521497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2357422" y="857232"/>
            <a:ext cx="265720" cy="521497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H="1">
            <a:off x="2688925" y="857232"/>
            <a:ext cx="265720" cy="521497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H="1">
            <a:off x="3000364" y="857232"/>
            <a:ext cx="265720" cy="521497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H="1">
            <a:off x="3331867" y="857232"/>
            <a:ext cx="265720" cy="521497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H="1">
            <a:off x="3714744" y="857232"/>
            <a:ext cx="265720" cy="521497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H="1">
            <a:off x="4046247" y="857232"/>
            <a:ext cx="265720" cy="521497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H="1">
            <a:off x="4357686" y="857232"/>
            <a:ext cx="265720" cy="521497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H="1">
            <a:off x="4689189" y="857232"/>
            <a:ext cx="265720" cy="521497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H="1">
            <a:off x="5072066" y="857232"/>
            <a:ext cx="265720" cy="521497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H="1">
            <a:off x="5403569" y="857232"/>
            <a:ext cx="265720" cy="521497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H="1">
            <a:off x="5715008" y="857232"/>
            <a:ext cx="265720" cy="521497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H="1">
            <a:off x="6046511" y="857232"/>
            <a:ext cx="265720" cy="521497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flipH="1">
            <a:off x="6403669" y="857232"/>
            <a:ext cx="265720" cy="521497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flipH="1">
            <a:off x="6760891" y="857232"/>
            <a:ext cx="265720" cy="521497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flipH="1">
            <a:off x="7118049" y="857232"/>
            <a:ext cx="265720" cy="521497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flipH="1">
            <a:off x="7403833" y="857232"/>
            <a:ext cx="265720" cy="521497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flipH="1">
            <a:off x="7786710" y="857232"/>
            <a:ext cx="265720" cy="521497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flipH="1">
            <a:off x="8118213" y="857232"/>
            <a:ext cx="265720" cy="521497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flipH="1">
            <a:off x="8475371" y="857232"/>
            <a:ext cx="265720" cy="521497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flipH="1">
            <a:off x="8878280" y="857232"/>
            <a:ext cx="265720" cy="521497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9046c0e11431e7ff72de6649915a7e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20302"/>
            <a:ext cx="4714908" cy="683769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 rot="3082634">
            <a:off x="-529682" y="1211945"/>
            <a:ext cx="3059598" cy="11578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3082634">
            <a:off x="-529683" y="2140614"/>
            <a:ext cx="3059598" cy="11578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082634">
            <a:off x="-529682" y="3069308"/>
            <a:ext cx="3059598" cy="11578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082634">
            <a:off x="-529683" y="4069441"/>
            <a:ext cx="3059598" cy="11578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3082634">
            <a:off x="-529683" y="5422729"/>
            <a:ext cx="3059598" cy="11578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7790589">
            <a:off x="6548078" y="1315280"/>
            <a:ext cx="3209148" cy="1362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7824502">
            <a:off x="6447430" y="2281868"/>
            <a:ext cx="3209149" cy="1362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7824502">
            <a:off x="6447429" y="3139123"/>
            <a:ext cx="3209149" cy="1362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7824502">
            <a:off x="6447431" y="4139254"/>
            <a:ext cx="3209149" cy="1362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7824502" flipV="1">
            <a:off x="6445356" y="5407995"/>
            <a:ext cx="3209148" cy="1416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9219467e2a39c6cf90e82b8bd2fc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4919"/>
            <a:ext cx="9144000" cy="574816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Luna"/>
          <p:cNvSpPr/>
          <p:nvPr/>
        </p:nvSpPr>
        <p:spPr>
          <a:xfrm>
            <a:off x="0" y="500042"/>
            <a:ext cx="3000364" cy="5786478"/>
          </a:xfrm>
          <a:prstGeom prst="moon">
            <a:avLst>
              <a:gd name="adj" fmla="val 21297"/>
            </a:avLst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6429388" y="500042"/>
            <a:ext cx="2714612" cy="5786478"/>
          </a:xfrm>
          <a:prstGeom prst="moon">
            <a:avLst>
              <a:gd name="adj" fmla="val 19219"/>
            </a:avLst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85786" y="500042"/>
            <a:ext cx="3000364" cy="5786478"/>
          </a:xfrm>
          <a:prstGeom prst="moon">
            <a:avLst>
              <a:gd name="adj" fmla="val 19393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786446" y="500042"/>
            <a:ext cx="2714612" cy="5786478"/>
          </a:xfrm>
          <a:prstGeom prst="moon">
            <a:avLst>
              <a:gd name="adj" fmla="val 19219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571604" y="571480"/>
            <a:ext cx="3071834" cy="5786478"/>
          </a:xfrm>
          <a:prstGeom prst="moon">
            <a:avLst>
              <a:gd name="adj" fmla="val 19392"/>
            </a:avLst>
          </a:prstGeom>
          <a:gradFill flip="none" rotWithShape="1">
            <a:gsLst>
              <a:gs pos="57000">
                <a:schemeClr val="tx2">
                  <a:lumMod val="2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357422" y="571480"/>
            <a:ext cx="3071802" cy="5786478"/>
          </a:xfrm>
          <a:prstGeom prst="moon">
            <a:avLst>
              <a:gd name="adj" fmla="val 18123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5143504" y="571480"/>
            <a:ext cx="2714612" cy="5786478"/>
          </a:xfrm>
          <a:prstGeom prst="moon">
            <a:avLst>
              <a:gd name="adj" fmla="val 19219"/>
            </a:avLst>
          </a:prstGeom>
          <a:gradFill flip="none" rotWithShape="1">
            <a:gsLst>
              <a:gs pos="57000">
                <a:schemeClr val="tx2">
                  <a:lumMod val="2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500562" y="571480"/>
            <a:ext cx="2714612" cy="5786478"/>
          </a:xfrm>
          <a:prstGeom prst="moon">
            <a:avLst>
              <a:gd name="adj" fmla="val 19219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818223a0b9545de8df16ad08aaf9d8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5794"/>
            <a:ext cx="9127994" cy="528641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Cheurón"/>
          <p:cNvSpPr/>
          <p:nvPr/>
        </p:nvSpPr>
        <p:spPr>
          <a:xfrm rot="5400000">
            <a:off x="3286116" y="-2571760"/>
            <a:ext cx="2571768" cy="9144000"/>
          </a:xfrm>
          <a:prstGeom prst="chevron">
            <a:avLst>
              <a:gd name="adj" fmla="val 93219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178959" y="107165"/>
            <a:ext cx="2786082" cy="9144000"/>
          </a:xfrm>
          <a:prstGeom prst="chevron">
            <a:avLst>
              <a:gd name="adj" fmla="val 93219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536149" y="-2750355"/>
            <a:ext cx="2071702" cy="9144000"/>
          </a:xfrm>
          <a:prstGeom prst="chevron">
            <a:avLst>
              <a:gd name="adj" fmla="val 93219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393273" y="392917"/>
            <a:ext cx="2357454" cy="9144000"/>
          </a:xfrm>
          <a:prstGeom prst="chevron">
            <a:avLst>
              <a:gd name="adj" fmla="val 93219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750463" y="-2964669"/>
            <a:ext cx="1643074" cy="9144000"/>
          </a:xfrm>
          <a:prstGeom prst="chevron">
            <a:avLst>
              <a:gd name="adj" fmla="val 93219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679025" y="535793"/>
            <a:ext cx="1785950" cy="9144000"/>
          </a:xfrm>
          <a:prstGeom prst="chevron">
            <a:avLst>
              <a:gd name="adj" fmla="val 93219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4000496" y="-3286140"/>
            <a:ext cx="1143008" cy="9144000"/>
          </a:xfrm>
          <a:prstGeom prst="chevron">
            <a:avLst>
              <a:gd name="adj" fmla="val 88219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857620" y="785826"/>
            <a:ext cx="1428760" cy="9144000"/>
          </a:xfrm>
          <a:prstGeom prst="chevron">
            <a:avLst>
              <a:gd name="adj" fmla="val 9188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56a9db103e7eed4b4c55fc99689f7e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44000" cy="485778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Anillo"/>
          <p:cNvSpPr/>
          <p:nvPr/>
        </p:nvSpPr>
        <p:spPr>
          <a:xfrm>
            <a:off x="0" y="1571612"/>
            <a:ext cx="714348" cy="3571900"/>
          </a:xfrm>
          <a:prstGeom prst="donu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57158" y="1571612"/>
            <a:ext cx="714348" cy="3571900"/>
          </a:xfrm>
          <a:prstGeom prst="donu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14380" y="1571612"/>
            <a:ext cx="714348" cy="3571900"/>
          </a:xfrm>
          <a:prstGeom prst="donu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071538" y="1571612"/>
            <a:ext cx="714348" cy="3571900"/>
          </a:xfrm>
          <a:prstGeom prst="donu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428760" y="1571612"/>
            <a:ext cx="714348" cy="3571900"/>
          </a:xfrm>
          <a:prstGeom prst="donu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785918" y="1571612"/>
            <a:ext cx="714348" cy="3571900"/>
          </a:xfrm>
          <a:prstGeom prst="donu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143140" y="1571612"/>
            <a:ext cx="714348" cy="3571900"/>
          </a:xfrm>
          <a:prstGeom prst="donu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00298" y="1571612"/>
            <a:ext cx="714348" cy="3571900"/>
          </a:xfrm>
          <a:prstGeom prst="donu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786082" y="1571612"/>
            <a:ext cx="714348" cy="3571900"/>
          </a:xfrm>
          <a:prstGeom prst="donu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143240" y="1571612"/>
            <a:ext cx="714348" cy="3571900"/>
          </a:xfrm>
          <a:prstGeom prst="donu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500462" y="1571612"/>
            <a:ext cx="714348" cy="3571900"/>
          </a:xfrm>
          <a:prstGeom prst="donu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3857620" y="1571612"/>
            <a:ext cx="714348" cy="3571900"/>
          </a:xfrm>
          <a:prstGeom prst="donu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4214842" y="1571612"/>
            <a:ext cx="714348" cy="3571900"/>
          </a:xfrm>
          <a:prstGeom prst="donu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4572000" y="1571612"/>
            <a:ext cx="714348" cy="3571900"/>
          </a:xfrm>
          <a:prstGeom prst="donu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4929222" y="1571612"/>
            <a:ext cx="714348" cy="3571900"/>
          </a:xfrm>
          <a:prstGeom prst="donu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5286380" y="1571612"/>
            <a:ext cx="714348" cy="3571900"/>
          </a:xfrm>
          <a:prstGeom prst="donu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5643570" y="1571612"/>
            <a:ext cx="714348" cy="3571900"/>
          </a:xfrm>
          <a:prstGeom prst="donu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000728" y="1571612"/>
            <a:ext cx="714348" cy="3571900"/>
          </a:xfrm>
          <a:prstGeom prst="donu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357950" y="1571612"/>
            <a:ext cx="714348" cy="3571900"/>
          </a:xfrm>
          <a:prstGeom prst="donu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715108" y="1571612"/>
            <a:ext cx="714348" cy="3571900"/>
          </a:xfrm>
          <a:prstGeom prst="donu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7072330" y="1571612"/>
            <a:ext cx="714348" cy="3571900"/>
          </a:xfrm>
          <a:prstGeom prst="donu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7429488" y="1571612"/>
            <a:ext cx="714348" cy="3571900"/>
          </a:xfrm>
          <a:prstGeom prst="donu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7786710" y="1571612"/>
            <a:ext cx="714348" cy="3571900"/>
          </a:xfrm>
          <a:prstGeom prst="donu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8143868" y="1571612"/>
            <a:ext cx="714348" cy="3571900"/>
          </a:xfrm>
          <a:prstGeom prst="donu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8429652" y="1571612"/>
            <a:ext cx="714348" cy="3571900"/>
          </a:xfrm>
          <a:prstGeom prst="donu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000"/>
                            </p:stCondLst>
                            <p:childTnLst>
                              <p:par>
                                <p:cTn id="109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4712c20e8d87935c0a506afdf015cb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9144000" cy="62865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Flecha curvada hacia arriba"/>
          <p:cNvSpPr/>
          <p:nvPr/>
        </p:nvSpPr>
        <p:spPr>
          <a:xfrm rot="15940990">
            <a:off x="1385317" y="1471857"/>
            <a:ext cx="4283347" cy="3598568"/>
          </a:xfrm>
          <a:prstGeom prst="curvedUpArrow">
            <a:avLst>
              <a:gd name="adj1" fmla="val 25000"/>
              <a:gd name="adj2" fmla="val 36036"/>
              <a:gd name="adj3" fmla="val 25000"/>
            </a:avLst>
          </a:prstGeom>
          <a:gradFill flip="none" rotWithShape="1">
            <a:gsLst>
              <a:gs pos="6700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lecha curvada hacia arriba"/>
          <p:cNvSpPr/>
          <p:nvPr/>
        </p:nvSpPr>
        <p:spPr>
          <a:xfrm rot="16200000" flipV="1">
            <a:off x="3901729" y="1741817"/>
            <a:ext cx="4143404" cy="3517242"/>
          </a:xfrm>
          <a:prstGeom prst="curvedUpArrow">
            <a:avLst>
              <a:gd name="adj1" fmla="val 25000"/>
              <a:gd name="adj2" fmla="val 38452"/>
              <a:gd name="adj3" fmla="val 25000"/>
            </a:avLst>
          </a:prstGeom>
          <a:gradFill flip="none" rotWithShape="1">
            <a:gsLst>
              <a:gs pos="6700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4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4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54135f16cec1b5021d28a24820d95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98819" cy="6000792"/>
          </a:xfrm>
          <a:prstGeom prst="rect">
            <a:avLst/>
          </a:prstGeom>
          <a:gradFill flip="none" rotWithShape="1">
            <a:gsLst>
              <a:gs pos="45000">
                <a:srgbClr val="FBE4AE">
                  <a:alpha val="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Luna"/>
          <p:cNvSpPr/>
          <p:nvPr/>
        </p:nvSpPr>
        <p:spPr>
          <a:xfrm>
            <a:off x="4857752" y="500042"/>
            <a:ext cx="4286248" cy="5857916"/>
          </a:xfrm>
          <a:prstGeom prst="moon">
            <a:avLst/>
          </a:prstGeom>
          <a:gradFill flip="none" rotWithShape="1">
            <a:gsLst>
              <a:gs pos="45000">
                <a:srgbClr val="FBE4AE">
                  <a:alpha val="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0" y="428604"/>
            <a:ext cx="4214810" cy="5929354"/>
          </a:xfrm>
          <a:prstGeom prst="moon">
            <a:avLst/>
          </a:prstGeom>
          <a:gradFill flip="none" rotWithShape="1">
            <a:gsLst>
              <a:gs pos="45000">
                <a:srgbClr val="FBE4AE">
                  <a:alpha val="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40c38f32baa11ba02284a8b1cdb4b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5794"/>
            <a:ext cx="9160422" cy="5357850"/>
          </a:xfrm>
          <a:prstGeom prst="rect">
            <a:avLst/>
          </a:prstGeom>
          <a:solidFill>
            <a:schemeClr val="tx2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Rectángulo"/>
          <p:cNvSpPr/>
          <p:nvPr/>
        </p:nvSpPr>
        <p:spPr>
          <a:xfrm>
            <a:off x="0" y="500042"/>
            <a:ext cx="9144000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714356"/>
            <a:ext cx="9144000" cy="14287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857232"/>
            <a:ext cx="9144000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1071546"/>
            <a:ext cx="9144000" cy="14287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1285860"/>
            <a:ext cx="9144000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1500174"/>
            <a:ext cx="9144000" cy="14287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1643050"/>
            <a:ext cx="9144000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1857364"/>
            <a:ext cx="9144000" cy="14287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2071678"/>
            <a:ext cx="9144000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2285992"/>
            <a:ext cx="9144000" cy="14287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2428868"/>
            <a:ext cx="9144000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2643182"/>
            <a:ext cx="9144000" cy="14287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2857496"/>
            <a:ext cx="9144000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3071810"/>
            <a:ext cx="9144000" cy="14287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3214686"/>
            <a:ext cx="9144000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3429000"/>
            <a:ext cx="9144000" cy="14287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3429000"/>
            <a:ext cx="9144000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3643314"/>
            <a:ext cx="9144000" cy="14287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3786190"/>
            <a:ext cx="9144000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4000504"/>
            <a:ext cx="9144000" cy="14287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0" y="4214818"/>
            <a:ext cx="9144000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4429132"/>
            <a:ext cx="9144000" cy="14287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0" y="4572008"/>
            <a:ext cx="9144000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4786322"/>
            <a:ext cx="9144000" cy="14287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5000636"/>
            <a:ext cx="9144000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5143512"/>
            <a:ext cx="9144000" cy="14287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0" y="5357826"/>
            <a:ext cx="9144000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0" y="5572140"/>
            <a:ext cx="9144000" cy="14287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0" y="5786454"/>
            <a:ext cx="9144000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0" y="6000768"/>
            <a:ext cx="9144000" cy="14287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0" y="6143644"/>
            <a:ext cx="9144000" cy="16073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0" y="6286520"/>
            <a:ext cx="9144000" cy="14287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677b961ccb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9897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Cheurón"/>
          <p:cNvSpPr/>
          <p:nvPr/>
        </p:nvSpPr>
        <p:spPr>
          <a:xfrm>
            <a:off x="0" y="500042"/>
            <a:ext cx="4429124" cy="5929354"/>
          </a:xfrm>
          <a:prstGeom prst="chevron">
            <a:avLst>
              <a:gd name="adj" fmla="val 92360"/>
            </a:avLst>
          </a:prstGeom>
          <a:solidFill>
            <a:srgbClr val="F2D868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643438" y="500042"/>
            <a:ext cx="4500562" cy="5929354"/>
          </a:xfrm>
          <a:prstGeom prst="chevron">
            <a:avLst>
              <a:gd name="adj" fmla="val 92360"/>
            </a:avLst>
          </a:prstGeom>
          <a:solidFill>
            <a:srgbClr val="F2D868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500042"/>
            <a:ext cx="3825118" cy="5929354"/>
          </a:xfrm>
          <a:prstGeom prst="chevron">
            <a:avLst>
              <a:gd name="adj" fmla="val 92360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5159900" y="500042"/>
            <a:ext cx="3984100" cy="5929354"/>
          </a:xfrm>
          <a:prstGeom prst="chevron">
            <a:avLst>
              <a:gd name="adj" fmla="val 92360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428604"/>
            <a:ext cx="3288221" cy="5929354"/>
          </a:xfrm>
          <a:prstGeom prst="chevron">
            <a:avLst>
              <a:gd name="adj" fmla="val 92360"/>
            </a:avLst>
          </a:prstGeom>
          <a:solidFill>
            <a:srgbClr val="F2D868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5823922" y="500042"/>
            <a:ext cx="3320078" cy="5929354"/>
          </a:xfrm>
          <a:prstGeom prst="chevron">
            <a:avLst>
              <a:gd name="adj" fmla="val 92360"/>
            </a:avLst>
          </a:prstGeom>
          <a:solidFill>
            <a:srgbClr val="F2D868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428604"/>
            <a:ext cx="2684215" cy="5929354"/>
          </a:xfrm>
          <a:prstGeom prst="chevron">
            <a:avLst>
              <a:gd name="adj" fmla="val 92360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6340384" y="500042"/>
            <a:ext cx="2803616" cy="5929354"/>
          </a:xfrm>
          <a:prstGeom prst="chevron">
            <a:avLst>
              <a:gd name="adj" fmla="val 92360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ying-Beau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55" y="428604"/>
            <a:ext cx="9117245" cy="60722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Cheurón"/>
          <p:cNvSpPr/>
          <p:nvPr/>
        </p:nvSpPr>
        <p:spPr>
          <a:xfrm rot="5400000">
            <a:off x="3071802" y="-2786074"/>
            <a:ext cx="3000396" cy="9144000"/>
          </a:xfrm>
          <a:prstGeom prst="chevron">
            <a:avLst>
              <a:gd name="adj" fmla="val 93219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970003" y="316121"/>
            <a:ext cx="3203994" cy="9144000"/>
          </a:xfrm>
          <a:prstGeom prst="chevron">
            <a:avLst>
              <a:gd name="adj" fmla="val 93219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277186" y="-3009318"/>
            <a:ext cx="2589628" cy="9144000"/>
          </a:xfrm>
          <a:prstGeom prst="chevron">
            <a:avLst>
              <a:gd name="adj" fmla="val 93219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216464" y="569726"/>
            <a:ext cx="2711072" cy="9144000"/>
          </a:xfrm>
          <a:prstGeom prst="chevron">
            <a:avLst>
              <a:gd name="adj" fmla="val 93219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545078" y="-3170053"/>
            <a:ext cx="2053843" cy="9144000"/>
          </a:xfrm>
          <a:prstGeom prst="chevron">
            <a:avLst>
              <a:gd name="adj" fmla="val 93219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464711" y="750106"/>
            <a:ext cx="2214578" cy="9144000"/>
          </a:xfrm>
          <a:prstGeom prst="chevron">
            <a:avLst>
              <a:gd name="adj" fmla="val 93219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750463" y="-3321859"/>
            <a:ext cx="1643074" cy="9144000"/>
          </a:xfrm>
          <a:prstGeom prst="chevron">
            <a:avLst>
              <a:gd name="adj" fmla="val 9248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679025" y="964421"/>
            <a:ext cx="1785950" cy="9144000"/>
          </a:xfrm>
          <a:prstGeom prst="chevron">
            <a:avLst>
              <a:gd name="adj" fmla="val 9188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vitating_photographs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14472" cy="585791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Luna"/>
          <p:cNvSpPr/>
          <p:nvPr/>
        </p:nvSpPr>
        <p:spPr>
          <a:xfrm>
            <a:off x="0" y="500042"/>
            <a:ext cx="3000364" cy="5786478"/>
          </a:xfrm>
          <a:prstGeom prst="moon">
            <a:avLst>
              <a:gd name="adj" fmla="val 21297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6429388" y="500042"/>
            <a:ext cx="2714612" cy="5786478"/>
          </a:xfrm>
          <a:prstGeom prst="moon">
            <a:avLst>
              <a:gd name="adj" fmla="val 19219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85786" y="500042"/>
            <a:ext cx="3000364" cy="5786478"/>
          </a:xfrm>
          <a:prstGeom prst="moon">
            <a:avLst>
              <a:gd name="adj" fmla="val 19393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786446" y="500042"/>
            <a:ext cx="2714612" cy="5786478"/>
          </a:xfrm>
          <a:prstGeom prst="moon">
            <a:avLst>
              <a:gd name="adj" fmla="val 19219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571604" y="571480"/>
            <a:ext cx="3071834" cy="5786478"/>
          </a:xfrm>
          <a:prstGeom prst="moon">
            <a:avLst>
              <a:gd name="adj" fmla="val 19392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357422" y="571480"/>
            <a:ext cx="3071802" cy="5786478"/>
          </a:xfrm>
          <a:prstGeom prst="moon">
            <a:avLst>
              <a:gd name="adj" fmla="val 18123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5143504" y="571480"/>
            <a:ext cx="2714612" cy="5786478"/>
          </a:xfrm>
          <a:prstGeom prst="moon">
            <a:avLst>
              <a:gd name="adj" fmla="val 19219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500562" y="571480"/>
            <a:ext cx="2714612" cy="5786478"/>
          </a:xfrm>
          <a:prstGeom prst="moon">
            <a:avLst>
              <a:gd name="adj" fmla="val 19219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4" name="Picture 6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 rot="20864176">
            <a:off x="4202216" y="3801864"/>
            <a:ext cx="2324100" cy="1476375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116</Words>
  <Application>Microsoft Office PowerPoint</Application>
  <PresentationFormat>Presentación en pantalla (4:3)</PresentationFormat>
  <Paragraphs>18</Paragraphs>
  <Slides>28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35</cp:revision>
  <dcterms:created xsi:type="dcterms:W3CDTF">2013-11-20T23:33:46Z</dcterms:created>
  <dcterms:modified xsi:type="dcterms:W3CDTF">2013-11-21T17:53:02Z</dcterms:modified>
</cp:coreProperties>
</file>