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1"/>
  </p:notesMasterIdLst>
  <p:sldIdLst>
    <p:sldId id="323" r:id="rId3"/>
    <p:sldId id="299" r:id="rId4"/>
    <p:sldId id="256" r:id="rId5"/>
    <p:sldId id="271" r:id="rId6"/>
    <p:sldId id="291" r:id="rId7"/>
    <p:sldId id="290" r:id="rId8"/>
    <p:sldId id="289" r:id="rId9"/>
    <p:sldId id="288" r:id="rId10"/>
    <p:sldId id="287" r:id="rId11"/>
    <p:sldId id="286" r:id="rId12"/>
    <p:sldId id="284" r:id="rId13"/>
    <p:sldId id="283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0" r:id="rId25"/>
    <p:sldId id="269" r:id="rId26"/>
    <p:sldId id="267" r:id="rId27"/>
    <p:sldId id="268" r:id="rId28"/>
    <p:sldId id="266" r:id="rId29"/>
    <p:sldId id="265" r:id="rId30"/>
    <p:sldId id="264" r:id="rId31"/>
    <p:sldId id="263" r:id="rId32"/>
    <p:sldId id="262" r:id="rId33"/>
    <p:sldId id="261" r:id="rId34"/>
    <p:sldId id="315" r:id="rId35"/>
    <p:sldId id="313" r:id="rId36"/>
    <p:sldId id="312" r:id="rId37"/>
    <p:sldId id="311" r:id="rId38"/>
    <p:sldId id="310" r:id="rId39"/>
    <p:sldId id="308" r:id="rId40"/>
    <p:sldId id="307" r:id="rId41"/>
    <p:sldId id="305" r:id="rId42"/>
    <p:sldId id="303" r:id="rId43"/>
    <p:sldId id="302" r:id="rId44"/>
    <p:sldId id="301" r:id="rId45"/>
    <p:sldId id="300" r:id="rId46"/>
    <p:sldId id="298" r:id="rId47"/>
    <p:sldId id="297" r:id="rId48"/>
    <p:sldId id="295" r:id="rId49"/>
    <p:sldId id="294" r:id="rId50"/>
    <p:sldId id="260" r:id="rId51"/>
    <p:sldId id="322" r:id="rId52"/>
    <p:sldId id="321" r:id="rId53"/>
    <p:sldId id="320" r:id="rId54"/>
    <p:sldId id="318" r:id="rId55"/>
    <p:sldId id="258" r:id="rId56"/>
    <p:sldId id="259" r:id="rId57"/>
    <p:sldId id="257" r:id="rId58"/>
    <p:sldId id="317" r:id="rId59"/>
    <p:sldId id="324" r:id="rId6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Ml+XNCcCPRvuuAwk9BKxA" hashData="oCcxdQLJKeSDmgcttJwSsjz+SN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6600"/>
    <a:srgbClr val="FF9966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70" autoAdjust="0"/>
    <p:restoredTop sz="94709" autoAdjust="0"/>
  </p:normalViewPr>
  <p:slideViewPr>
    <p:cSldViewPr>
      <p:cViewPr>
        <p:scale>
          <a:sx n="60" d="100"/>
          <a:sy n="60" d="100"/>
        </p:scale>
        <p:origin x="-240" y="-5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9F92AD-E47E-4EE9-859E-FEB5357BDFA2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3C0402-1BF6-45E4-9C2F-244B6294DB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3C0402-1BF6-45E4-9C2F-244B6294DBE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2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2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1B91D-C577-49E3-BED8-81B65C3BB139}" type="datetimeFigureOut">
              <a:rPr lang="es-ES" smtClean="0"/>
              <a:pPr/>
              <a:t>24/07/2015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EF587-B216-4DEA-ADC4-BCDACE419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es+y+fotos+de+comida+pastas,+bebidas+cerveza,+café+capuccino+y+ensalad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01063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31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214282" y="4500576"/>
            <a:ext cx="31678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ln w="3175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400" b="1" dirty="0">
              <a:ln w="3175">
                <a:solidFill>
                  <a:sysClr val="windowText" lastClr="000000"/>
                </a:solidFill>
              </a:ln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642910" y="3929072"/>
            <a:ext cx="18389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bg1"/>
                </a:solidFill>
                <a:latin typeface="Agency FB" pitchFamily="34" charset="0"/>
              </a:rPr>
              <a:t>Tema musical: </a:t>
            </a:r>
            <a:r>
              <a:rPr lang="es-ES_tradnl" sz="1400" b="1" dirty="0" err="1" smtClean="0">
                <a:solidFill>
                  <a:schemeClr val="bg1"/>
                </a:solidFill>
                <a:latin typeface="Agency FB" pitchFamily="34" charset="0"/>
              </a:rPr>
              <a:t>Quiver</a:t>
            </a:r>
            <a:endParaRPr lang="es-ES_tradnl" sz="14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ES_tradnl" sz="1400" b="1" dirty="0" smtClean="0">
                <a:solidFill>
                  <a:schemeClr val="bg1"/>
                </a:solidFill>
                <a:latin typeface="Agency FB" pitchFamily="34" charset="0"/>
              </a:rPr>
              <a:t>Interpreta : Chris </a:t>
            </a:r>
            <a:r>
              <a:rPr lang="es-ES_tradnl" sz="1400" b="1" dirty="0" err="1" smtClean="0">
                <a:solidFill>
                  <a:schemeClr val="bg1"/>
                </a:solidFill>
                <a:latin typeface="Agency FB" pitchFamily="34" charset="0"/>
              </a:rPr>
              <a:t>Spheeris</a:t>
            </a:r>
            <a:endParaRPr lang="es-ES" sz="14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pic>
        <p:nvPicPr>
          <p:cNvPr id="6041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4853093" y="500048"/>
            <a:ext cx="1442932" cy="876300"/>
          </a:xfrm>
          <a:prstGeom prst="rect">
            <a:avLst/>
          </a:prstGeom>
          <a:noFill/>
        </p:spPr>
      </p:pic>
      <p:pic>
        <p:nvPicPr>
          <p:cNvPr id="6042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6715140" y="500048"/>
            <a:ext cx="1785950" cy="876299"/>
          </a:xfrm>
          <a:prstGeom prst="rect">
            <a:avLst/>
          </a:prstGeom>
          <a:noFill/>
        </p:spPr>
      </p:pic>
      <p:pic>
        <p:nvPicPr>
          <p:cNvPr id="60422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5000628" y="1571618"/>
            <a:ext cx="3429024" cy="857256"/>
          </a:xfrm>
          <a:prstGeom prst="rect">
            <a:avLst/>
          </a:prstGeom>
          <a:noFill/>
        </p:spPr>
      </p:pic>
      <p:pic>
        <p:nvPicPr>
          <p:cNvPr id="60424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 rot="1173421">
            <a:off x="4232161" y="849973"/>
            <a:ext cx="428628" cy="567560"/>
          </a:xfrm>
          <a:prstGeom prst="rect">
            <a:avLst/>
          </a:prstGeom>
          <a:noFill/>
        </p:spPr>
      </p:pic>
      <p:pic>
        <p:nvPicPr>
          <p:cNvPr id="60426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 rot="1785588">
            <a:off x="8603415" y="1898602"/>
            <a:ext cx="395816" cy="568813"/>
          </a:xfrm>
          <a:prstGeom prst="rect">
            <a:avLst/>
          </a:prstGeom>
          <a:noFill/>
        </p:spPr>
      </p:pic>
      <p:pic>
        <p:nvPicPr>
          <p:cNvPr id="40" name="39 Imagen" descr="imagenes+y+fotos+de+comida+pastas,+bebidas+cerveza,+café+capuccino+y+ensalad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37" y="0"/>
            <a:ext cx="9101063" cy="5143500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 loop="1">
        <p:snd r:embed="rId3" name="Chris Spheeris - Qu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32" grpId="0"/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7326(2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ffabfb08c05ad0525332092489785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36571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806868">
            <a:off x="-207531" y="959080"/>
            <a:ext cx="3845180" cy="82086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33300">
            <a:off x="5397903" y="4150279"/>
            <a:ext cx="3922536" cy="101701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80529">
            <a:off x="-221924" y="4065127"/>
            <a:ext cx="3922536" cy="96946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72758" flipV="1">
            <a:off x="5443270" y="981018"/>
            <a:ext cx="3922536" cy="97393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7890">
            <a:off x="1597492" y="898859"/>
            <a:ext cx="2448553" cy="96328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98492">
            <a:off x="4924636" y="4184251"/>
            <a:ext cx="2479418" cy="97255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82738">
            <a:off x="5036396" y="926181"/>
            <a:ext cx="2682593" cy="102705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994981">
            <a:off x="1696659" y="4181381"/>
            <a:ext cx="2432208" cy="90600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192346">
            <a:off x="4518620" y="4198412"/>
            <a:ext cx="2282129" cy="99993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307422">
            <a:off x="2447094" y="4158133"/>
            <a:ext cx="2142848" cy="97820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50843" flipV="1">
            <a:off x="2292112" y="854691"/>
            <a:ext cx="2215023" cy="96996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994981">
            <a:off x="4582358" y="870208"/>
            <a:ext cx="2432208" cy="98911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43314" y="4214818"/>
            <a:ext cx="1785934" cy="71438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3643315" y="857251"/>
            <a:ext cx="1785931" cy="71438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>
            <a:off x="3000355" y="875739"/>
            <a:ext cx="1950704" cy="90891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899885" flipV="1">
            <a:off x="4143891" y="4128194"/>
            <a:ext cx="2076385" cy="94937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3091808" y="4180460"/>
            <a:ext cx="1879739" cy="74960"/>
          </a:xfrm>
          <a:prstGeom prst="rect">
            <a:avLst/>
          </a:prstGeom>
          <a:gradFill flip="none" rotWithShape="1">
            <a:gsLst>
              <a:gs pos="24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444431">
            <a:off x="4095328" y="868068"/>
            <a:ext cx="1879739" cy="82068"/>
          </a:xfrm>
          <a:prstGeom prst="rect">
            <a:avLst/>
          </a:prstGeom>
          <a:gradFill flip="none" rotWithShape="1">
            <a:gsLst>
              <a:gs pos="27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409120031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0"/>
                            </p:stCondLst>
                            <p:childTnLst>
                              <p:par>
                                <p:cTn id="284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42e829cfe2d1c4f1f534fe031925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08371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08371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d9f4dedad7fdff681194b436925a4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836256">
            <a:off x="3469372" y="2391598"/>
            <a:ext cx="6822784" cy="13050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000"/>
                            </p:stCondLst>
                            <p:childTnLst>
                              <p:par>
                                <p:cTn id="127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7_8_112_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3429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d07fa7e313564499da29e0ce9217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8122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fd16211e68632b2ff75dcff37386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77d913c847c65740e1ed8601504a1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06868">
            <a:off x="-207531" y="959080"/>
            <a:ext cx="3845180" cy="82086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33300">
            <a:off x="5397903" y="4150279"/>
            <a:ext cx="3922536" cy="101701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80529">
            <a:off x="-221924" y="4065127"/>
            <a:ext cx="3922536" cy="96946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72758" flipV="1">
            <a:off x="5443270" y="981018"/>
            <a:ext cx="3922536" cy="97393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7890">
            <a:off x="1597492" y="898859"/>
            <a:ext cx="2448553" cy="96328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98492">
            <a:off x="4924636" y="4184251"/>
            <a:ext cx="2479418" cy="97255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82738">
            <a:off x="5036396" y="926181"/>
            <a:ext cx="2682593" cy="102705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994981">
            <a:off x="1696659" y="4181381"/>
            <a:ext cx="2432208" cy="90600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192346">
            <a:off x="4518620" y="4198412"/>
            <a:ext cx="2282129" cy="99993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307422">
            <a:off x="2447094" y="4158133"/>
            <a:ext cx="2142848" cy="97820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50843" flipV="1">
            <a:off x="2292112" y="854691"/>
            <a:ext cx="2215023" cy="96996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994981">
            <a:off x="4582358" y="870208"/>
            <a:ext cx="2432208" cy="98911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43314" y="4214818"/>
            <a:ext cx="1785934" cy="71438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3643315" y="857251"/>
            <a:ext cx="1785931" cy="71438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>
            <a:off x="3000355" y="875739"/>
            <a:ext cx="1950704" cy="90891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899885" flipV="1">
            <a:off x="4143891" y="4128194"/>
            <a:ext cx="2076385" cy="94937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3091808" y="4180460"/>
            <a:ext cx="1879739" cy="74960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444431">
            <a:off x="4095328" y="868068"/>
            <a:ext cx="1879739" cy="82068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4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0" y="0"/>
            <a:ext cx="913435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0"/>
                            </p:stCondLst>
                            <p:childTnLst>
                              <p:par>
                                <p:cTn id="284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fab6c9ae832e9944902855fde11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4df0201373e4df378d706a0bb24b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836256">
            <a:off x="3469372" y="2391598"/>
            <a:ext cx="6822784" cy="130504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nsaladache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6344_5314746d4c7f65314746d4c82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812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4192_697184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0205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06868">
            <a:off x="-207531" y="959080"/>
            <a:ext cx="3845180" cy="8208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33300">
            <a:off x="5397903" y="4150279"/>
            <a:ext cx="3922536" cy="10170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80529">
            <a:off x="-221924" y="4065127"/>
            <a:ext cx="3922536" cy="9694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72758" flipV="1">
            <a:off x="5443270" y="981018"/>
            <a:ext cx="3922536" cy="9739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7890">
            <a:off x="1597492" y="898859"/>
            <a:ext cx="2448553" cy="9632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98492">
            <a:off x="4924636" y="4184251"/>
            <a:ext cx="2479418" cy="9725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82738">
            <a:off x="5036396" y="926181"/>
            <a:ext cx="2682593" cy="10270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994981">
            <a:off x="1696659" y="4181381"/>
            <a:ext cx="2432208" cy="906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192346">
            <a:off x="4518620" y="4198412"/>
            <a:ext cx="2282129" cy="9999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307422">
            <a:off x="2447094" y="4158133"/>
            <a:ext cx="2142848" cy="9782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50843" flipV="1">
            <a:off x="2292112" y="854691"/>
            <a:ext cx="2215023" cy="9699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994981">
            <a:off x="4582358" y="870208"/>
            <a:ext cx="2432208" cy="9891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43314" y="4214818"/>
            <a:ext cx="1785934" cy="71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3643315" y="857251"/>
            <a:ext cx="1785931" cy="71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>
            <a:off x="3000355" y="875739"/>
            <a:ext cx="1950704" cy="9089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899885" flipV="1">
            <a:off x="4143891" y="4128194"/>
            <a:ext cx="2076385" cy="94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3091808" y="4180460"/>
            <a:ext cx="1879739" cy="7496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444431">
            <a:off x="4095328" y="868068"/>
            <a:ext cx="1879739" cy="8206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0238309_capriso-salad-salat-kaprizo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0"/>
                            </p:stCondLst>
                            <p:childTnLst>
                              <p:par>
                                <p:cTn id="284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nsalada-de-aguacate-y-salmon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02"/>
            <a:ext cx="9144000" cy="5134296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958537633_01cde68d96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2533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836256">
            <a:off x="3499787" y="2411232"/>
            <a:ext cx="6749672" cy="177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810174633-121114235819-p-O-salat-iz-pechenih-ovoshhej-s-fet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523140247-130608155307-p-O-salat-s-krevetkami-grejpfrutom-i-mjatnoj-zapravk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8122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20000">
                <a:srgbClr val="FF996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12ef107d129d4500aa166361ea96d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5566" y="3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566" y="2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nsalada-de-arro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2" y="2"/>
            <a:ext cx="9112868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 rot="1806868">
            <a:off x="-191965" y="959082"/>
            <a:ext cx="3845180" cy="8208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33300">
            <a:off x="5413469" y="4150281"/>
            <a:ext cx="3922536" cy="10170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80529">
            <a:off x="-206358" y="4065129"/>
            <a:ext cx="3922536" cy="9694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872758" flipV="1">
            <a:off x="5458836" y="981020"/>
            <a:ext cx="3922536" cy="9739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27890">
            <a:off x="1613058" y="898861"/>
            <a:ext cx="2448553" cy="9632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698492">
            <a:off x="4940202" y="4184253"/>
            <a:ext cx="2479418" cy="9725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282738">
            <a:off x="5051962" y="926183"/>
            <a:ext cx="2682593" cy="10270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994981">
            <a:off x="1712225" y="4181383"/>
            <a:ext cx="2432208" cy="906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3192346">
            <a:off x="4534186" y="4198414"/>
            <a:ext cx="2282129" cy="9999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307422">
            <a:off x="2462660" y="4158135"/>
            <a:ext cx="2142848" cy="9782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950843" flipV="1">
            <a:off x="2307678" y="854693"/>
            <a:ext cx="2215023" cy="9699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7994981">
            <a:off x="4597924" y="870210"/>
            <a:ext cx="2432208" cy="9891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3658880" y="4214820"/>
            <a:ext cx="1785934" cy="71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5400000">
            <a:off x="3658881" y="857253"/>
            <a:ext cx="1785931" cy="71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899885">
            <a:off x="3015921" y="875741"/>
            <a:ext cx="1950704" cy="9089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3899885" flipV="1">
            <a:off x="4159457" y="4128196"/>
            <a:ext cx="2076385" cy="94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444431">
            <a:off x="3107374" y="4180462"/>
            <a:ext cx="1879739" cy="7496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444431">
            <a:off x="4110894" y="868070"/>
            <a:ext cx="1879739" cy="8206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7026219a67aae286a7e70cc17c98f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-5447"/>
            <a:ext cx="9143999" cy="515439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0"/>
                            </p:stCondLst>
                            <p:childTnLst>
                              <p:par>
                                <p:cTn id="284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ocado-sal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02"/>
            <a:ext cx="9144000" cy="5134296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gradFill flip="none" rotWithShape="1">
            <a:gsLst>
              <a:gs pos="54000">
                <a:srgbClr val="92D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ful_salad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3435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836256">
            <a:off x="3499787" y="2411232"/>
            <a:ext cx="6749672" cy="177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1330437+arroz+y+verdu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2531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8c17ceb3b1097d6ff15ee84c2a0f8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812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181d0b0d0bbd0b0d182-d181-d0b6d0b0d180d0b5d0bdd0bed0b9-d0bcd0b0d186d0b0d180d0b5d0bbd0bed0b9-d0b8-d0bfd0b0d180d0bcd181d0bad0bed0b9-d0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1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06868">
            <a:off x="-191965" y="959082"/>
            <a:ext cx="3845180" cy="8208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33300">
            <a:off x="5413469" y="4150281"/>
            <a:ext cx="3922536" cy="10170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80529">
            <a:off x="-206358" y="4065129"/>
            <a:ext cx="3922536" cy="9694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72758" flipV="1">
            <a:off x="5458836" y="981020"/>
            <a:ext cx="3922536" cy="9739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7890">
            <a:off x="1613058" y="898861"/>
            <a:ext cx="2448553" cy="9632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98492">
            <a:off x="4940202" y="4184253"/>
            <a:ext cx="2479418" cy="9725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82738">
            <a:off x="5051962" y="926183"/>
            <a:ext cx="2682593" cy="10270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994981">
            <a:off x="1712225" y="4181383"/>
            <a:ext cx="2432208" cy="906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192346">
            <a:off x="4534186" y="4198414"/>
            <a:ext cx="2282129" cy="9999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307422">
            <a:off x="2462660" y="4158135"/>
            <a:ext cx="2142848" cy="9782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50843" flipV="1">
            <a:off x="2307678" y="854693"/>
            <a:ext cx="2215023" cy="9699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994981">
            <a:off x="4597924" y="870210"/>
            <a:ext cx="2432208" cy="9891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58880" y="4214820"/>
            <a:ext cx="1785934" cy="71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3658881" y="857253"/>
            <a:ext cx="1785931" cy="71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>
            <a:off x="3015921" y="875741"/>
            <a:ext cx="1950704" cy="9089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899885" flipV="1">
            <a:off x="4159457" y="4128196"/>
            <a:ext cx="2076385" cy="94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3107374" y="4180462"/>
            <a:ext cx="1879739" cy="7496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444431">
            <a:off x="4110894" y="868070"/>
            <a:ext cx="1879739" cy="8206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61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0"/>
                            </p:stCondLst>
                            <p:childTnLst>
                              <p:par>
                                <p:cTn id="284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78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gradFill flip="none" rotWithShape="1">
            <a:gsLst>
              <a:gs pos="52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salada-magdal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836256">
            <a:off x="3499787" y="2411232"/>
            <a:ext cx="6749672" cy="177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salada-nico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96"/>
            <a:ext cx="9144000" cy="512090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saladas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8122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51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58000">
                <a:srgbClr val="FF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cheskiy-salat-astana-goodfood-dostavka-e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4703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06868">
            <a:off x="-191965" y="959082"/>
            <a:ext cx="3845180" cy="8208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33300">
            <a:off x="5413469" y="4150281"/>
            <a:ext cx="3922536" cy="10170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80529">
            <a:off x="-206358" y="4065129"/>
            <a:ext cx="3922536" cy="9694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72758" flipV="1">
            <a:off x="5458836" y="981020"/>
            <a:ext cx="3922536" cy="9739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7890">
            <a:off x="1613058" y="898861"/>
            <a:ext cx="2448553" cy="9632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98492">
            <a:off x="4940202" y="4184253"/>
            <a:ext cx="2479418" cy="9725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82738">
            <a:off x="5051962" y="926183"/>
            <a:ext cx="2682593" cy="10270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994981">
            <a:off x="1712225" y="4181383"/>
            <a:ext cx="2432208" cy="906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192346">
            <a:off x="4534186" y="4198414"/>
            <a:ext cx="2282129" cy="9999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307422">
            <a:off x="2462660" y="4158135"/>
            <a:ext cx="2142848" cy="9782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50843" flipV="1">
            <a:off x="2307678" y="854693"/>
            <a:ext cx="2215023" cy="9699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994981">
            <a:off x="4597924" y="870210"/>
            <a:ext cx="2432208" cy="9891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58880" y="4214820"/>
            <a:ext cx="1785934" cy="71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3658881" y="857253"/>
            <a:ext cx="1785931" cy="71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>
            <a:off x="3015921" y="875741"/>
            <a:ext cx="1950704" cy="9089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899885" flipV="1">
            <a:off x="4159457" y="4128196"/>
            <a:ext cx="2076385" cy="94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3107374" y="4180462"/>
            <a:ext cx="1879739" cy="7496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444431">
            <a:off x="4110894" y="868070"/>
            <a:ext cx="1879739" cy="8206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el_zur_Kripp-Sal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0"/>
                            </p:stCondLst>
                            <p:childTnLst>
                              <p:par>
                                <p:cTn id="284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30" y="-8766"/>
            <a:ext cx="9128470" cy="515226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36256">
            <a:off x="3499787" y="2411232"/>
            <a:ext cx="6749672" cy="177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9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36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6567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812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726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2760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gredienti-insalata-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06868">
            <a:off x="-191965" y="959082"/>
            <a:ext cx="3845180" cy="8208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33300">
            <a:off x="5413469" y="4150281"/>
            <a:ext cx="3922536" cy="1017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80529">
            <a:off x="-206358" y="4065129"/>
            <a:ext cx="3922536" cy="969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72758" flipV="1">
            <a:off x="5458836" y="981020"/>
            <a:ext cx="3922536" cy="9739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7890">
            <a:off x="1613058" y="898861"/>
            <a:ext cx="2448553" cy="9632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98492">
            <a:off x="4940202" y="4184253"/>
            <a:ext cx="2479418" cy="9725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82738">
            <a:off x="5051962" y="926183"/>
            <a:ext cx="2682593" cy="10270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994981">
            <a:off x="1712225" y="4181383"/>
            <a:ext cx="2432208" cy="906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192346">
            <a:off x="4534186" y="4198414"/>
            <a:ext cx="2282129" cy="9999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307422">
            <a:off x="2462660" y="4158135"/>
            <a:ext cx="2142848" cy="9782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50843" flipV="1">
            <a:off x="2307678" y="854693"/>
            <a:ext cx="2215023" cy="9699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994981">
            <a:off x="4597924" y="870210"/>
            <a:ext cx="2432208" cy="9891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58880" y="4214820"/>
            <a:ext cx="1785934" cy="714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3658881" y="857253"/>
            <a:ext cx="1785931" cy="714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>
            <a:off x="3015921" y="875741"/>
            <a:ext cx="1950704" cy="9089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899885" flipV="1">
            <a:off x="4159457" y="4128196"/>
            <a:ext cx="2076385" cy="9493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3107374" y="4180462"/>
            <a:ext cx="1879739" cy="7496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444431">
            <a:off x="4110894" y="868070"/>
            <a:ext cx="1879739" cy="8206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sala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0"/>
                            </p:stCondLst>
                            <p:childTnLst>
                              <p:par>
                                <p:cTn id="284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salata-con-pe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salata-di-far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836256">
            <a:off x="3499787" y="2411232"/>
            <a:ext cx="6749672" cy="177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salata-di-polpa-di-granchio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salata-tipica-gre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8122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37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salata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ppas-pollos-brasa-parrillas-lima-ensalada-pappas-n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06868">
            <a:off x="-191965" y="959082"/>
            <a:ext cx="3845180" cy="8208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33300">
            <a:off x="5413469" y="4150281"/>
            <a:ext cx="3922536" cy="1017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80529">
            <a:off x="-206358" y="4065129"/>
            <a:ext cx="3922536" cy="969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72758" flipV="1">
            <a:off x="5458836" y="981020"/>
            <a:ext cx="3922536" cy="9739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7890">
            <a:off x="1613058" y="898861"/>
            <a:ext cx="2448553" cy="9632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698492">
            <a:off x="4940202" y="4184253"/>
            <a:ext cx="2479418" cy="9725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82738">
            <a:off x="5051962" y="926183"/>
            <a:ext cx="2682593" cy="10270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994981">
            <a:off x="1712225" y="4181383"/>
            <a:ext cx="2432208" cy="906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192346">
            <a:off x="4534186" y="4198414"/>
            <a:ext cx="2282129" cy="9999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307422">
            <a:off x="2462660" y="4158135"/>
            <a:ext cx="2142848" cy="9782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50843" flipV="1">
            <a:off x="2307678" y="854693"/>
            <a:ext cx="2215023" cy="9699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994981">
            <a:off x="4597924" y="870210"/>
            <a:ext cx="2432208" cy="9891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58880" y="4214820"/>
            <a:ext cx="1785934" cy="714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3658881" y="857253"/>
            <a:ext cx="1785931" cy="714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>
            <a:off x="3015921" y="875741"/>
            <a:ext cx="1950704" cy="9089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899885" flipV="1">
            <a:off x="4159457" y="4128196"/>
            <a:ext cx="2076385" cy="9493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3107374" y="4180462"/>
            <a:ext cx="1879739" cy="7496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444431">
            <a:off x="4110894" y="868070"/>
            <a:ext cx="1879739" cy="8206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at_s_krevetkami_legki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 flip="none" rotWithShape="1">
            <a:gsLst>
              <a:gs pos="85000">
                <a:srgbClr val="92D050"/>
              </a:gs>
              <a:gs pos="50000">
                <a:srgbClr val="FF9966">
                  <a:shade val="67500"/>
                  <a:satMod val="115000"/>
                </a:srgbClr>
              </a:gs>
              <a:gs pos="100000">
                <a:srgbClr val="FF99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0"/>
                            </p:stCondLst>
                            <p:childTnLst>
                              <p:par>
                                <p:cTn id="284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FONDO-INSALATA-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836256">
            <a:off x="3499787" y="2411232"/>
            <a:ext cx="6749672" cy="1770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at-olive-s-kurits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8122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m+mamuang+ok+bl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at-cez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gradFill flip="none" rotWithShape="1">
            <a:gsLst>
              <a:gs pos="67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534012">
            <a:off x="857224" y="3286130"/>
            <a:ext cx="2324100" cy="1476375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¡QUE RICA ENSALA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¡QUE RICA ENSALADA</Template>
  <TotalTime>0</TotalTime>
  <Words>44</Words>
  <Application>Microsoft Office PowerPoint</Application>
  <PresentationFormat>Presentación en pantalla (16:9)</PresentationFormat>
  <Paragraphs>7</Paragraphs>
  <Slides>58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- ¡QUE RICA ENSALADA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2015-07-24T15:26:52Z</dcterms:created>
  <dcterms:modified xsi:type="dcterms:W3CDTF">2015-07-24T15:39:02Z</dcterms:modified>
</cp:coreProperties>
</file>