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2" r:id="rId4"/>
    <p:sldId id="301" r:id="rId5"/>
    <p:sldId id="300" r:id="rId6"/>
    <p:sldId id="299" r:id="rId7"/>
    <p:sldId id="296" r:id="rId8"/>
    <p:sldId id="295" r:id="rId9"/>
    <p:sldId id="294" r:id="rId10"/>
    <p:sldId id="293" r:id="rId11"/>
    <p:sldId id="292" r:id="rId12"/>
    <p:sldId id="291" r:id="rId13"/>
    <p:sldId id="289" r:id="rId14"/>
    <p:sldId id="288" r:id="rId15"/>
    <p:sldId id="287" r:id="rId16"/>
    <p:sldId id="286" r:id="rId17"/>
    <p:sldId id="285" r:id="rId18"/>
    <p:sldId id="284" r:id="rId19"/>
    <p:sldId id="283" r:id="rId20"/>
    <p:sldId id="282" r:id="rId21"/>
    <p:sldId id="281" r:id="rId22"/>
    <p:sldId id="280" r:id="rId23"/>
    <p:sldId id="279" r:id="rId24"/>
    <p:sldId id="278" r:id="rId25"/>
    <p:sldId id="277" r:id="rId26"/>
    <p:sldId id="275" r:id="rId27"/>
    <p:sldId id="274" r:id="rId28"/>
    <p:sldId id="273" r:id="rId29"/>
    <p:sldId id="272" r:id="rId30"/>
    <p:sldId id="271" r:id="rId31"/>
    <p:sldId id="270" r:id="rId32"/>
    <p:sldId id="269" r:id="rId33"/>
    <p:sldId id="268" r:id="rId34"/>
    <p:sldId id="267" r:id="rId35"/>
    <p:sldId id="265" r:id="rId36"/>
    <p:sldId id="264" r:id="rId37"/>
    <p:sldId id="263" r:id="rId38"/>
    <p:sldId id="262" r:id="rId39"/>
    <p:sldId id="261" r:id="rId40"/>
    <p:sldId id="311" r:id="rId41"/>
    <p:sldId id="310" r:id="rId42"/>
    <p:sldId id="309" r:id="rId43"/>
    <p:sldId id="308" r:id="rId44"/>
    <p:sldId id="307" r:id="rId45"/>
    <p:sldId id="306" r:id="rId46"/>
    <p:sldId id="305" r:id="rId47"/>
    <p:sldId id="304" r:id="rId48"/>
    <p:sldId id="303" r:id="rId49"/>
    <p:sldId id="260" r:id="rId50"/>
    <p:sldId id="259" r:id="rId51"/>
    <p:sldId id="258" r:id="rId52"/>
    <p:sldId id="257" r:id="rId53"/>
    <p:sldId id="312" r:id="rId54"/>
    <p:sldId id="313" r:id="rId5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290JMGzyS0AbGqvvuFLsA==" hashData="pbFp7r4KeQLRpIr/vZTURBuh8U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E6C23-61DA-45A7-AEFD-6189E7BD7E89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EBB-1716-40D9-99D1-45DF4EE17B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E6C23-61DA-45A7-AEFD-6189E7BD7E89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EBB-1716-40D9-99D1-45DF4EE17B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E6C23-61DA-45A7-AEFD-6189E7BD7E89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EBB-1716-40D9-99D1-45DF4EE17B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E6C23-61DA-45A7-AEFD-6189E7BD7E89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EBB-1716-40D9-99D1-45DF4EE17B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E6C23-61DA-45A7-AEFD-6189E7BD7E89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EBB-1716-40D9-99D1-45DF4EE17B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E6C23-61DA-45A7-AEFD-6189E7BD7E89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EBB-1716-40D9-99D1-45DF4EE17B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E6C23-61DA-45A7-AEFD-6189E7BD7E89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EBB-1716-40D9-99D1-45DF4EE17B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E6C23-61DA-45A7-AEFD-6189E7BD7E89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EBB-1716-40D9-99D1-45DF4EE17B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E6C23-61DA-45A7-AEFD-6189E7BD7E89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EBB-1716-40D9-99D1-45DF4EE17B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E6C23-61DA-45A7-AEFD-6189E7BD7E89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EBB-1716-40D9-99D1-45DF4EE17B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E6C23-61DA-45A7-AEFD-6189E7BD7E89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9AEBB-1716-40D9-99D1-45DF4EE17B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01603E-F442-40A3-BA33-BFAF08AC821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E6C23-61DA-45A7-AEFD-6189E7BD7E89}" type="datetimeFigureOut">
              <a:rPr lang="es-ES" smtClean="0"/>
              <a:pPr/>
              <a:t>05/04/2014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29AEBB-1716-40D9-99D1-45DF4EE17B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F3DB23-84EB-42B2-8D10-70A704B5EFB1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2.gif"/><Relationship Id="rId4" Type="http://schemas.openxmlformats.org/officeDocument/2006/relationships/image" Target="../media/image81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2.gif"/><Relationship Id="rId4" Type="http://schemas.openxmlformats.org/officeDocument/2006/relationships/image" Target="../media/image81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2.gif"/><Relationship Id="rId4" Type="http://schemas.openxmlformats.org/officeDocument/2006/relationships/image" Target="../media/image81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2.gif"/><Relationship Id="rId4" Type="http://schemas.openxmlformats.org/officeDocument/2006/relationships/image" Target="../media/image81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2.gif"/><Relationship Id="rId4" Type="http://schemas.openxmlformats.org/officeDocument/2006/relationships/image" Target="../media/image81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2.gif"/><Relationship Id="rId4" Type="http://schemas.openxmlformats.org/officeDocument/2006/relationships/image" Target="../media/image81.gi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8.png"/><Relationship Id="rId7" Type="http://schemas.openxmlformats.org/officeDocument/2006/relationships/image" Target="../media/image9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MARCOS\RAMEKY\rampavla17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2" name="Picture 8" descr="http://es.bloggif.com/tmp/8e14a50a03c731e209a09a1246e6911d/text.gif?139595621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1772816"/>
            <a:ext cx="7029450" cy="1181101"/>
          </a:xfrm>
          <a:prstGeom prst="rect">
            <a:avLst/>
          </a:prstGeom>
          <a:noFill/>
        </p:spPr>
      </p:pic>
      <p:pic>
        <p:nvPicPr>
          <p:cNvPr id="1038" name="Picture 14" descr="http://es.bloggif.com/tmp/8e14a50a03c731e209a09a1246e6911d/text.gif?139595633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3356992"/>
            <a:ext cx="1162050" cy="800100"/>
          </a:xfrm>
          <a:prstGeom prst="rect">
            <a:avLst/>
          </a:prstGeom>
          <a:noFill/>
        </p:spPr>
      </p:pic>
      <p:pic>
        <p:nvPicPr>
          <p:cNvPr id="1040" name="Picture 16" descr="http://es.bloggif.com/tmp/8e14a50a03c731e209a09a1246e6911d/text.gif?1395956363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4653136"/>
            <a:ext cx="5114925" cy="800100"/>
          </a:xfrm>
          <a:prstGeom prst="rect">
            <a:avLst/>
          </a:prstGeom>
          <a:noFill/>
        </p:spPr>
      </p:pic>
      <p:pic>
        <p:nvPicPr>
          <p:cNvPr id="1041" name="Picture 17" descr="C:\Users\Usuario\Desktop\descargas\14-4-2012\Latas, tazas, bolsos, botellas, marcos gif y otros\66f98fc7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3140968"/>
            <a:ext cx="1812032" cy="1359024"/>
          </a:xfrm>
          <a:prstGeom prst="rect">
            <a:avLst/>
          </a:prstGeom>
          <a:noFill/>
        </p:spPr>
      </p:pic>
      <p:pic>
        <p:nvPicPr>
          <p:cNvPr id="1042" name="Picture 18" descr="C:\Users\Usuario\Desktop\descargas\ZNECESARIO PARA PPS\0_82943_11279023_M[1] (2)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5085184"/>
            <a:ext cx="1254249" cy="1254249"/>
          </a:xfrm>
          <a:prstGeom prst="rect">
            <a:avLst/>
          </a:prstGeom>
          <a:noFill/>
        </p:spPr>
      </p:pic>
      <p:pic>
        <p:nvPicPr>
          <p:cNvPr id="1044" name="Picture 20" descr="http://es.bloggif.com/tmp/8e14a50a03c731e209a09a1246e6911d/text.gif?1395956738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112" y="5877272"/>
            <a:ext cx="2809875" cy="438151"/>
          </a:xfrm>
          <a:prstGeom prst="rect">
            <a:avLst/>
          </a:prstGeom>
          <a:noFill/>
        </p:spPr>
      </p:pic>
      <p:pic>
        <p:nvPicPr>
          <p:cNvPr id="1045" name="Picture 21" descr="C:\Users\Usuario\Desktop\descargas\ZNECESARIO PARA PPS\Tomás..az..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80312" y="332656"/>
            <a:ext cx="1450975" cy="1200150"/>
          </a:xfrm>
          <a:prstGeom prst="rect">
            <a:avLst/>
          </a:prstGeom>
          <a:noFill/>
        </p:spPr>
      </p:pic>
      <p:pic>
        <p:nvPicPr>
          <p:cNvPr id="1047" name="Picture 23" descr="http://es.bloggif.com/tmp/8e14a50a03c731e209a09a1246e6911d/text.gif?1395956820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83768" y="620688"/>
            <a:ext cx="3962400" cy="4667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16- Space - Magic Fl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358-pumpkin-carvin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Qualitative splendid frames\e3a7d9c826b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2" descr="http://es.bloggif.com/tmp/8e14a50a03c731e209a09a1246e6911d/text.gif?139595753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5733256"/>
            <a:ext cx="6257925" cy="4286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UIT-CARVIN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408712"/>
          </a:xfrm>
          <a:prstGeom prst="rect">
            <a:avLst/>
          </a:prstGeom>
        </p:spPr>
      </p:pic>
      <p:pic>
        <p:nvPicPr>
          <p:cNvPr id="3" name="Picture 1" descr="C:\Users\Usuario\Desktop\descargas\zzzzzzzzMARCOS\Qualitative splendid frames\e3a7d9c826b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8e14a50a03c731e209a09a1246e6911d/text.gif?139595753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5733256"/>
            <a:ext cx="6257925" cy="4286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uit-carving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Qualitative splendid frames\e3a7d9c826b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8e14a50a03c731e209a09a1246e6911d/text.gif?139595753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5733256"/>
            <a:ext cx="6257925" cy="4286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uit-carving-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Qualitative splendid frames\e3a7d9c826b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8e14a50a03c731e209a09a1246e6911d/text.gif?139595753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5733256"/>
            <a:ext cx="6257925" cy="4286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arving-rezba-po-ovoshham-i-fruktam_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Qualitative splendid frames\e3a7d9c826b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8e14a50a03c731e209a09a1246e6911d/text.gif?139595753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5733256"/>
            <a:ext cx="6257925" cy="4286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ve-birds-vegetable-carving_cropped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8433" name="Picture 1" descr="C:\Users\Usuario\Desktop\descargas\zzzzzzzzMARCOS\Qualitative splendid frames\e3a7d9c826b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9" name="Picture 7" descr="http://es.bloggif.com/tmp/8e14a50a03c731e209a09a1246e6911d/text.gif?139595749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5805264"/>
            <a:ext cx="6257925" cy="4286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Hohenzollern-Castl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408712"/>
          </a:xfrm>
          <a:prstGeom prst="rect">
            <a:avLst/>
          </a:prstGeom>
        </p:spPr>
      </p:pic>
      <p:pic>
        <p:nvPicPr>
          <p:cNvPr id="19457" name="Picture 1" descr="C:\Users\Usuario\Desktop\descargas\zzzzzzzzMARCOS\Qualitative splendid frames\a6757b6f9f9c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9" name="Picture 3" descr="http://es.bloggif.com/tmp/8e14a50a03c731e209a09a1246e6911d/text.gif?139595764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5805264"/>
            <a:ext cx="7924800" cy="4286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Hohenzollern-Castl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1" descr="C:\Users\Usuario\Desktop\descargas\zzzzzzzzMARCOS\Qualitative splendid frames\a6757b6f9f9c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http://es.bloggif.com/tmp/8e14a50a03c731e209a09a1246e6911d/text.gif?139595764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5805264"/>
            <a:ext cx="7924800" cy="4286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Hohenzollern-Castl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92688"/>
          </a:xfrm>
          <a:prstGeom prst="rect">
            <a:avLst/>
          </a:prstGeom>
        </p:spPr>
      </p:pic>
      <p:pic>
        <p:nvPicPr>
          <p:cNvPr id="3" name="Picture 1" descr="C:\Users\Usuario\Desktop\descargas\zzzzzzzzMARCOS\Qualitative splendid frames\a6757b6f9f9c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http://es.bloggif.com/tmp/8e14a50a03c731e209a09a1246e6911d/text.gif?139595764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5805264"/>
            <a:ext cx="7924800" cy="4286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02365924_71ae85e2aa_o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424936" cy="6096000"/>
          </a:xfrm>
          <a:prstGeom prst="rect">
            <a:avLst/>
          </a:prstGeom>
        </p:spPr>
      </p:pic>
      <p:pic>
        <p:nvPicPr>
          <p:cNvPr id="22529" name="Picture 1" descr="C:\Users\Usuario\Desktop\descargas\zzzzzzzzMARCOS\Qualitative splendid frames\R11 - Color Frame 1 - 2013 - 03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  <p:pic>
        <p:nvPicPr>
          <p:cNvPr id="4" name="Picture 3" descr="http://es.bloggif.com/tmp/8e14a50a03c731e209a09a1246e6911d/text.gif?139595821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5949280"/>
            <a:ext cx="5076825" cy="514351"/>
          </a:xfrm>
          <a:prstGeom prst="rect">
            <a:avLst/>
          </a:prstGeom>
          <a:noFill/>
        </p:spPr>
      </p:pic>
      <p:pic>
        <p:nvPicPr>
          <p:cNvPr id="5" name="Picture 7" descr="http://es.bloggif.com/tmp/7b3cae70cc4067729e2b340f3b1bb34a/text.gif?139595842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5373216"/>
            <a:ext cx="7791450" cy="5334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levelandclini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1" descr="C:\Users\Usuario\Desktop\descargas\zzzzzzzzMARCOS\Qualitative splendid frames\R11 - Color Frame 1 - 2013 - 03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1" cy="9144000"/>
          </a:xfrm>
          <a:prstGeom prst="rect">
            <a:avLst/>
          </a:prstGeom>
          <a:noFill/>
        </p:spPr>
      </p:pic>
      <p:pic>
        <p:nvPicPr>
          <p:cNvPr id="4" name="Picture 3" descr="http://es.bloggif.com/tmp/8e14a50a03c731e209a09a1246e6911d/text.gif?139595821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5949280"/>
            <a:ext cx="5076825" cy="514351"/>
          </a:xfrm>
          <a:prstGeom prst="rect">
            <a:avLst/>
          </a:prstGeom>
          <a:noFill/>
        </p:spPr>
      </p:pic>
      <p:pic>
        <p:nvPicPr>
          <p:cNvPr id="5" name="Picture 7" descr="http://es.bloggif.com/tmp/7b3cae70cc4067729e2b340f3b1bb34a/text.gif?139595842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5373216"/>
            <a:ext cx="7791450" cy="5334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uvo_model_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1" descr="C:\Users\Usuario\Desktop\descargas\zzzzzzzzMARCOS\Qualitative splendid frames\R11 - Color Frame 1 - 2013 - 031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  <p:pic>
        <p:nvPicPr>
          <p:cNvPr id="25603" name="Picture 3" descr="http://es.bloggif.com/tmp/8e14a50a03c731e209a09a1246e6911d/text.gif?139595821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5949280"/>
            <a:ext cx="5076825" cy="514351"/>
          </a:xfrm>
          <a:prstGeom prst="rect">
            <a:avLst/>
          </a:prstGeom>
          <a:noFill/>
        </p:spPr>
      </p:pic>
      <p:pic>
        <p:nvPicPr>
          <p:cNvPr id="25607" name="Picture 7" descr="http://es.bloggif.com/tmp/7b3cae70cc4067729e2b340f3b1bb34a/text.gif?139595842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5373216"/>
            <a:ext cx="7791450" cy="5334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26625" name="Picture 1" descr="C:\Users\Usuario\Desktop\descargas\zzzzzzzzMARCOS\marcosMUY DELGADOS ya\c_keretek_22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9" name="Picture 5" descr="http://es.bloggif.com/tmp/7b3cae70cc4067729e2b340f3b1bb34a/text.gif?139595885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5805264"/>
            <a:ext cx="55721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c_keretek_22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http://es.bloggif.com/tmp/7b3cae70cc4067729e2b340f3b1bb34a/text.gif?139595885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5805264"/>
            <a:ext cx="55721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c_keretek_22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http://es.bloggif.com/tmp/7b3cae70cc4067729e2b340f3b1bb34a/text.gif?139595885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5805264"/>
            <a:ext cx="55721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c_keretek_22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http://es.bloggif.com/tmp/7b3cae70cc4067729e2b340f3b1bb34a/text.gif?139595885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5805264"/>
            <a:ext cx="55721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19268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c_keretek_22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http://es.bloggif.com/tmp/7b3cae70cc4067729e2b340f3b1bb34a/text.gif?139595885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5805264"/>
            <a:ext cx="55721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c_keretek_22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http://es.bloggif.com/tmp/7b3cae70cc4067729e2b340f3b1bb34a/text.gif?139595885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5805264"/>
            <a:ext cx="55721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c_keretek_22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http://es.bloggif.com/tmp/7b3cae70cc4067729e2b340f3b1bb34a/text.gif?139595885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5805264"/>
            <a:ext cx="55721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3793" name="Picture 1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5" name="Picture 3" descr="http://es.bloggif.com/tmp/7b3cae70cc4067729e2b340f3b1bb34a/text.gif?139595921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73216"/>
            <a:ext cx="4886325" cy="504826"/>
          </a:xfrm>
          <a:prstGeom prst="rect">
            <a:avLst/>
          </a:prstGeom>
          <a:noFill/>
        </p:spPr>
      </p:pic>
      <p:pic>
        <p:nvPicPr>
          <p:cNvPr id="33797" name="Picture 5" descr="http://es.bloggif.com/tmp/7b3cae70cc4067729e2b340f3b1bb34a/text.gif?139595925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5949280"/>
            <a:ext cx="4514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24936" cy="62646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http://es.bloggif.com/tmp/7b3cae70cc4067729e2b340f3b1bb34a/text.gif?139595921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73216"/>
            <a:ext cx="4886325" cy="504826"/>
          </a:xfrm>
          <a:prstGeom prst="rect">
            <a:avLst/>
          </a:prstGeom>
          <a:noFill/>
        </p:spPr>
      </p:pic>
      <p:pic>
        <p:nvPicPr>
          <p:cNvPr id="5" name="Picture 5" descr="http://es.bloggif.com/tmp/7b3cae70cc4067729e2b340f3b1bb34a/text.gif?139595925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5949280"/>
            <a:ext cx="4514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048672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http://es.bloggif.com/tmp/7b3cae70cc4067729e2b340f3b1bb34a/text.gif?139595921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73216"/>
            <a:ext cx="4886325" cy="504826"/>
          </a:xfrm>
          <a:prstGeom prst="rect">
            <a:avLst/>
          </a:prstGeom>
          <a:noFill/>
        </p:spPr>
      </p:pic>
      <p:pic>
        <p:nvPicPr>
          <p:cNvPr id="5" name="Picture 5" descr="http://es.bloggif.com/tmp/7b3cae70cc4067729e2b340f3b1bb34a/text.gif?139595925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5949280"/>
            <a:ext cx="4514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http://es.bloggif.com/tmp/7b3cae70cc4067729e2b340f3b1bb34a/text.gif?139595921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73216"/>
            <a:ext cx="4886325" cy="504826"/>
          </a:xfrm>
          <a:prstGeom prst="rect">
            <a:avLst/>
          </a:prstGeom>
          <a:noFill/>
        </p:spPr>
      </p:pic>
      <p:pic>
        <p:nvPicPr>
          <p:cNvPr id="5" name="Picture 5" descr="http://es.bloggif.com/tmp/7b3cae70cc4067729e2b340f3b1bb34a/text.gif?139595925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5949280"/>
            <a:ext cx="4514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http://es.bloggif.com/tmp/7b3cae70cc4067729e2b340f3b1bb34a/text.gif?139595921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73216"/>
            <a:ext cx="4886325" cy="504826"/>
          </a:xfrm>
          <a:prstGeom prst="rect">
            <a:avLst/>
          </a:prstGeom>
          <a:noFill/>
        </p:spPr>
      </p:pic>
      <p:pic>
        <p:nvPicPr>
          <p:cNvPr id="5" name="Picture 5" descr="http://es.bloggif.com/tmp/7b3cae70cc4067729e2b340f3b1bb34a/text.gif?139595925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5949280"/>
            <a:ext cx="4514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http://es.bloggif.com/tmp/7b3cae70cc4067729e2b340f3b1bb34a/text.gif?139595921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73216"/>
            <a:ext cx="4886325" cy="504826"/>
          </a:xfrm>
          <a:prstGeom prst="rect">
            <a:avLst/>
          </a:prstGeom>
          <a:noFill/>
        </p:spPr>
      </p:pic>
      <p:pic>
        <p:nvPicPr>
          <p:cNvPr id="5" name="Picture 5" descr="http://es.bloggif.com/tmp/7b3cae70cc4067729e2b340f3b1bb34a/text.gif?139595925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5949280"/>
            <a:ext cx="4514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http://es.bloggif.com/tmp/7b3cae70cc4067729e2b340f3b1bb34a/text.gif?139595921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73216"/>
            <a:ext cx="4886325" cy="504826"/>
          </a:xfrm>
          <a:prstGeom prst="rect">
            <a:avLst/>
          </a:prstGeom>
          <a:noFill/>
        </p:spPr>
      </p:pic>
      <p:pic>
        <p:nvPicPr>
          <p:cNvPr id="5" name="Picture 5" descr="http://es.bloggif.com/tmp/7b3cae70cc4067729e2b340f3b1bb34a/text.gif?139595925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5949280"/>
            <a:ext cx="4514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Golden-Pheasant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86" name="Picture 2" descr="http://es.bloggif.com/tmp/7b3cae70cc4067729e2b340f3b1bb34a/text.gif?139595951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5877272"/>
            <a:ext cx="47434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Golden-Pheasant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7b3cae70cc4067729e2b340f3b1bb34a/text.gif?139595951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5877272"/>
            <a:ext cx="47434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Golden-Pheasant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7b3cae70cc4067729e2b340f3b1bb34a/text.gif?139595951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5877272"/>
            <a:ext cx="47434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Golden-Pheasant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45057" name="Picture 1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7b3cae70cc4067729e2b340f3b1bb34a/text.gif?139595951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5877272"/>
            <a:ext cx="47434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Rhaetian-Railway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46081" name="Picture 1" descr="C:\Users\Usuario\Desktop\descargas\zzzzzzzzMARCOS\marcosMUY DELGADOS ya\azsxcwsqssacwzsceds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87424"/>
            <a:ext cx="9144000" cy="7416824"/>
          </a:xfrm>
          <a:prstGeom prst="rect">
            <a:avLst/>
          </a:prstGeom>
          <a:noFill/>
        </p:spPr>
      </p:pic>
      <p:pic>
        <p:nvPicPr>
          <p:cNvPr id="4" name="Picture 2" descr="http://es.bloggif.com/tmp/7b3cae70cc4067729e2b340f3b1bb34a/text.gif?139595977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877272"/>
            <a:ext cx="4638675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Rhaetian-Railway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azsxcwsqssacwzsceds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87424"/>
            <a:ext cx="9144000" cy="7416824"/>
          </a:xfrm>
          <a:prstGeom prst="rect">
            <a:avLst/>
          </a:prstGeom>
          <a:noFill/>
        </p:spPr>
      </p:pic>
      <p:pic>
        <p:nvPicPr>
          <p:cNvPr id="4" name="Picture 2" descr="http://es.bloggif.com/tmp/7b3cae70cc4067729e2b340f3b1bb34a/text.gif?139595977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877272"/>
            <a:ext cx="4638675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Rhaetian-Railway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azsxcwsqssacwzsceds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87424"/>
            <a:ext cx="9144000" cy="7416824"/>
          </a:xfrm>
          <a:prstGeom prst="rect">
            <a:avLst/>
          </a:prstGeom>
          <a:noFill/>
        </p:spPr>
      </p:pic>
      <p:pic>
        <p:nvPicPr>
          <p:cNvPr id="49154" name="Picture 2" descr="http://es.bloggif.com/tmp/7b3cae70cc4067729e2b340f3b1bb34a/text.gif?139595977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877272"/>
            <a:ext cx="4638675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MG423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9f55d_63145d9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50178" name="Picture 2" descr="http://es.bloggif.com/tmp/7b3cae70cc4067729e2b340f3b1bb34a/text.gif?139596012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877272"/>
            <a:ext cx="4029075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AS916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1" y="332656"/>
            <a:ext cx="8616806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9f55d_63145d9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4" name="Picture 2" descr="http://es.bloggif.com/tmp/7b3cae70cc4067729e2b340f3b1bb34a/text.gif?139596012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877272"/>
            <a:ext cx="4029075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G_34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9f55d_63145d9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4" name="Picture 2" descr="http://es.bloggif.com/tmp/7b3cae70cc4067729e2b340f3b1bb34a/text.gif?139596012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877272"/>
            <a:ext cx="4029075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anderborg-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82542" cy="6192688"/>
          </a:xfrm>
          <a:prstGeom prst="rect">
            <a:avLst/>
          </a:prstGeom>
        </p:spPr>
      </p:pic>
      <p:pic>
        <p:nvPicPr>
          <p:cNvPr id="53250" name="Picture 2" descr="C:\Users\Usuario\Desktop\descargas\zzzzzzzzMARCOS\marcosMUY DELGADOS ya\0_9f55d_63145d9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5" name="Picture 2" descr="http://es.bloggif.com/tmp/7b3cae70cc4067729e2b340f3b1bb34a/text.gif?139596012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5877272"/>
            <a:ext cx="4029075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568952" cy="6336704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10062811412331275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http://es.bloggif.com/tmp/7b3cae70cc4067729e2b340f3b1bb34a/text.gif?139596041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5373216"/>
            <a:ext cx="4514850" cy="504826"/>
          </a:xfrm>
          <a:prstGeom prst="rect">
            <a:avLst/>
          </a:prstGeom>
          <a:noFill/>
        </p:spPr>
      </p:pic>
      <p:pic>
        <p:nvPicPr>
          <p:cNvPr id="2052" name="Picture 4" descr="http://es.bloggif.com/tmp/7b3cae70cc4067729e2b340f3b1bb34a/text.gif?139596045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5877272"/>
            <a:ext cx="5133975" cy="5334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12645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10062811412331275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7b3cae70cc4067729e2b340f3b1bb34a/text.gif?139596041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5373216"/>
            <a:ext cx="4514850" cy="504826"/>
          </a:xfrm>
          <a:prstGeom prst="rect">
            <a:avLst/>
          </a:prstGeom>
          <a:noFill/>
        </p:spPr>
      </p:pic>
      <p:pic>
        <p:nvPicPr>
          <p:cNvPr id="5" name="Picture 4" descr="http://es.bloggif.com/tmp/7b3cae70cc4067729e2b340f3b1bb34a/text.gif?139596045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5877272"/>
            <a:ext cx="5133975" cy="5334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py_2_of_RF-9r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10062811412331275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7b3cae70cc4067729e2b340f3b1bb34a/text.gif?139596041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5373216"/>
            <a:ext cx="4514850" cy="504826"/>
          </a:xfrm>
          <a:prstGeom prst="rect">
            <a:avLst/>
          </a:prstGeom>
          <a:noFill/>
        </p:spPr>
      </p:pic>
      <p:pic>
        <p:nvPicPr>
          <p:cNvPr id="5" name="Picture 4" descr="http://es.bloggif.com/tmp/7b3cae70cc4067729e2b340f3b1bb34a/text.gif?139596045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5877272"/>
            <a:ext cx="5133975" cy="5334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py_2_of_RF-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5121" name="Picture 1" descr="C:\Users\Usuario\Desktop\descargas\zzzzzzzzMARCOS\MARCOS FRANCESES\10062811412331275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es.bloggif.com/tmp/7b3cae70cc4067729e2b340f3b1bb34a/text.gif?139596041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5373216"/>
            <a:ext cx="4514850" cy="504826"/>
          </a:xfrm>
          <a:prstGeom prst="rect">
            <a:avLst/>
          </a:prstGeom>
          <a:noFill/>
        </p:spPr>
      </p:pic>
      <p:pic>
        <p:nvPicPr>
          <p:cNvPr id="5" name="Picture 4" descr="http://es.bloggif.com/tmp/7b3cae70cc4067729e2b340f3b1bb34a/text.gif?139596045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5877272"/>
            <a:ext cx="5133975" cy="5334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Argema-mittrei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6145" name="Picture 1" descr="C:\Users\Usuario\Desktop\descargas\zzzzzzzzMARCOS\marcosMUY DELGADOS ya\0_9f54e_4a741ba8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http://es.bloggif.com/tmp/7b3cae70cc4067729e2b340f3b1bb34a/text.gif?139596085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6093296"/>
            <a:ext cx="53625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Argema-mittrei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f54e_4a741ba8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http://es.bloggif.com/tmp/7b3cae70cc4067729e2b340f3b1bb34a/text.gif?139596085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6093296"/>
            <a:ext cx="53625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Argema-mittrei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f54e_4a741ba8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http://es.bloggif.com/tmp/7b3cae70cc4067729e2b340f3b1bb34a/text.gif?139596085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6093296"/>
            <a:ext cx="53625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Argema-mittrei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1" descr="C:\Users\Usuario\Desktop\descargas\zzzzzzzzMARCOS\marcosMUY DELGADOS ya\0_9f54e_4a741ba8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http://es.bloggif.com/tmp/7b3cae70cc4067729e2b340f3b1bb34a/text.gif?139596085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6093296"/>
            <a:ext cx="53625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GN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4" name="Picture 4" descr="http://es.bloggif.com/tmp/7b3cae70cc4067729e2b340f3b1bb34a/text.gif?139596122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5517232"/>
            <a:ext cx="4943475" cy="504826"/>
          </a:xfrm>
          <a:prstGeom prst="rect">
            <a:avLst/>
          </a:prstGeom>
          <a:noFill/>
        </p:spPr>
      </p:pic>
      <p:pic>
        <p:nvPicPr>
          <p:cNvPr id="10246" name="Picture 6" descr="http://es.bloggif.com/tmp/7b3cae70cc4067729e2b340f3b1bb34a/text.gif?139596126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6021288"/>
            <a:ext cx="37528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_sea_of_redheads_by_Jachalifax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7"/>
            <a:ext cx="8640960" cy="6336705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es.bloggif.com/tmp/7b3cae70cc4067729e2b340f3b1bb34a/text.gif?139596122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5517232"/>
            <a:ext cx="4943475" cy="504826"/>
          </a:xfrm>
          <a:prstGeom prst="rect">
            <a:avLst/>
          </a:prstGeom>
          <a:noFill/>
        </p:spPr>
      </p:pic>
      <p:pic>
        <p:nvPicPr>
          <p:cNvPr id="5" name="Picture 6" descr="http://es.bloggif.com/tmp/7b3cae70cc4067729e2b340f3b1bb34a/text.gif?139596126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6021288"/>
            <a:ext cx="37528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09381_98d52c3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9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es.bloggif.com/tmp/7b3cae70cc4067729e2b340f3b1bb34a/text.gif?139596122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5517232"/>
            <a:ext cx="4943475" cy="504826"/>
          </a:xfrm>
          <a:prstGeom prst="rect">
            <a:avLst/>
          </a:prstGeom>
          <a:noFill/>
        </p:spPr>
      </p:pic>
      <p:pic>
        <p:nvPicPr>
          <p:cNvPr id="5" name="Picture 6" descr="http://es.bloggif.com/tmp/7b3cae70cc4067729e2b340f3b1bb34a/text.gif?139596126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6021288"/>
            <a:ext cx="37528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es.bloggif.com/tmp/7b3cae70cc4067729e2b340f3b1bb34a/text.gif?139596122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5517232"/>
            <a:ext cx="4943475" cy="504826"/>
          </a:xfrm>
          <a:prstGeom prst="rect">
            <a:avLst/>
          </a:prstGeom>
          <a:noFill/>
        </p:spPr>
      </p:pic>
      <p:pic>
        <p:nvPicPr>
          <p:cNvPr id="5" name="Picture 6" descr="http://es.bloggif.com/tmp/7b3cae70cc4067729e2b340f3b1bb34a/text.gif?139596126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6021288"/>
            <a:ext cx="37528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d314_87f2eeee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es.bloggif.com/tmp/7b3cae70cc4067729e2b340f3b1bb34a/text.gif?139596122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5517232"/>
            <a:ext cx="4943475" cy="504826"/>
          </a:xfrm>
          <a:prstGeom prst="rect">
            <a:avLst/>
          </a:prstGeom>
          <a:noFill/>
        </p:spPr>
      </p:pic>
      <p:pic>
        <p:nvPicPr>
          <p:cNvPr id="5" name="Picture 6" descr="http://es.bloggif.com/tmp/7b3cae70cc4067729e2b340f3b1bb34a/text.gif?139596126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6021288"/>
            <a:ext cx="37528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head-Day-Breda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70658" name="Picture 2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es.bloggif.com/tmp/7b3cae70cc4067729e2b340f3b1bb34a/text.gif?139596122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5517232"/>
            <a:ext cx="4943475" cy="504826"/>
          </a:xfrm>
          <a:prstGeom prst="rect">
            <a:avLst/>
          </a:prstGeom>
          <a:noFill/>
        </p:spPr>
      </p:pic>
      <p:pic>
        <p:nvPicPr>
          <p:cNvPr id="5" name="Picture 6" descr="http://es.bloggif.com/tmp/7b3cae70cc4067729e2b340f3b1bb34a/text.gif?139596126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6021288"/>
            <a:ext cx="37528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40</Words>
  <Application>Microsoft Office PowerPoint</Application>
  <PresentationFormat>Presentación en pantalla (4:3)</PresentationFormat>
  <Paragraphs>15</Paragraphs>
  <Slides>53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15</cp:revision>
  <dcterms:created xsi:type="dcterms:W3CDTF">2014-03-27T21:25:46Z</dcterms:created>
  <dcterms:modified xsi:type="dcterms:W3CDTF">2014-04-05T20:00:06Z</dcterms:modified>
</cp:coreProperties>
</file>