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5"/>
  </p:notesMasterIdLst>
  <p:sldIdLst>
    <p:sldId id="274" r:id="rId3"/>
    <p:sldId id="277" r:id="rId4"/>
    <p:sldId id="330" r:id="rId5"/>
    <p:sldId id="271" r:id="rId6"/>
    <p:sldId id="282" r:id="rId7"/>
    <p:sldId id="329" r:id="rId8"/>
    <p:sldId id="289" r:id="rId9"/>
    <p:sldId id="286" r:id="rId10"/>
    <p:sldId id="328" r:id="rId11"/>
    <p:sldId id="288" r:id="rId12"/>
    <p:sldId id="287" r:id="rId13"/>
    <p:sldId id="327" r:id="rId14"/>
    <p:sldId id="285" r:id="rId15"/>
    <p:sldId id="272" r:id="rId16"/>
    <p:sldId id="326" r:id="rId17"/>
    <p:sldId id="284" r:id="rId18"/>
    <p:sldId id="292" r:id="rId19"/>
    <p:sldId id="325" r:id="rId20"/>
    <p:sldId id="280" r:id="rId21"/>
    <p:sldId id="283" r:id="rId22"/>
    <p:sldId id="324" r:id="rId23"/>
    <p:sldId id="279" r:id="rId24"/>
    <p:sldId id="281" r:id="rId25"/>
    <p:sldId id="323" r:id="rId26"/>
    <p:sldId id="278" r:id="rId27"/>
    <p:sldId id="276" r:id="rId28"/>
    <p:sldId id="322" r:id="rId29"/>
    <p:sldId id="275" r:id="rId30"/>
    <p:sldId id="263" r:id="rId31"/>
    <p:sldId id="321" r:id="rId32"/>
    <p:sldId id="269" r:id="rId33"/>
    <p:sldId id="273" r:id="rId34"/>
    <p:sldId id="320" r:id="rId35"/>
    <p:sldId id="270" r:id="rId36"/>
    <p:sldId id="268" r:id="rId37"/>
    <p:sldId id="319" r:id="rId38"/>
    <p:sldId id="267" r:id="rId39"/>
    <p:sldId id="264" r:id="rId40"/>
    <p:sldId id="318" r:id="rId41"/>
    <p:sldId id="266" r:id="rId42"/>
    <p:sldId id="265" r:id="rId43"/>
    <p:sldId id="317" r:id="rId44"/>
    <p:sldId id="262" r:id="rId45"/>
    <p:sldId id="261" r:id="rId46"/>
    <p:sldId id="316" r:id="rId47"/>
    <p:sldId id="260" r:id="rId48"/>
    <p:sldId id="296" r:id="rId49"/>
    <p:sldId id="315" r:id="rId50"/>
    <p:sldId id="294" r:id="rId51"/>
    <p:sldId id="291" r:id="rId52"/>
    <p:sldId id="314" r:id="rId53"/>
    <p:sldId id="259" r:id="rId54"/>
    <p:sldId id="258" r:id="rId55"/>
    <p:sldId id="308" r:id="rId56"/>
    <p:sldId id="290" r:id="rId57"/>
    <p:sldId id="303" r:id="rId58"/>
    <p:sldId id="313" r:id="rId59"/>
    <p:sldId id="298" r:id="rId60"/>
    <p:sldId id="302" r:id="rId61"/>
    <p:sldId id="309" r:id="rId62"/>
    <p:sldId id="300" r:id="rId63"/>
    <p:sldId id="299" r:id="rId64"/>
    <p:sldId id="311" r:id="rId65"/>
    <p:sldId id="304" r:id="rId66"/>
    <p:sldId id="257" r:id="rId67"/>
    <p:sldId id="312" r:id="rId68"/>
    <p:sldId id="305" r:id="rId69"/>
    <p:sldId id="297" r:id="rId70"/>
    <p:sldId id="307" r:id="rId71"/>
    <p:sldId id="293" r:id="rId72"/>
    <p:sldId id="295" r:id="rId73"/>
    <p:sldId id="306" r:id="rId7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Pl6UaiZd01UFGqXW+dy8w" hashData="TDDHjTjcZ2/uYjyBA+AmwaqmW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A8"/>
    <a:srgbClr val="002E8A"/>
    <a:srgbClr val="680000"/>
    <a:srgbClr val="6D561D"/>
    <a:srgbClr val="00729A"/>
    <a:srgbClr val="FFCCFF"/>
    <a:srgbClr val="00284C"/>
    <a:srgbClr val="441918"/>
    <a:srgbClr val="00297A"/>
    <a:srgbClr val="C9925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29" autoAdjust="0"/>
    <p:restoredTop sz="92240" autoAdjust="0"/>
  </p:normalViewPr>
  <p:slideViewPr>
    <p:cSldViewPr>
      <p:cViewPr>
        <p:scale>
          <a:sx n="130" d="100"/>
          <a:sy n="130" d="100"/>
        </p:scale>
        <p:origin x="1290" y="13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466F8D-0281-4C29-A520-92CAD2D868B0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892C0-4745-4E98-9FB4-ECE5B6B6F9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892C0-4745-4E98-9FB4-ECE5B6B6F96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892C0-4745-4E98-9FB4-ECE5B6B6F96A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892C0-4745-4E98-9FB4-ECE5B6B6F96A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892C0-4745-4E98-9FB4-ECE5B6B6F96A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E1807-2D06-4443-8F5F-DA278A2BF95A}" type="datetimeFigureOut">
              <a:rPr lang="es-ES" smtClean="0"/>
              <a:pPr/>
              <a:t>04/07/2015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4DB6B-619D-4ADD-9BAA-18A0CCFA6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5.png"/><Relationship Id="rId18" Type="http://schemas.openxmlformats.org/officeDocument/2006/relationships/image" Target="../media/image8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1.png"/><Relationship Id="rId11" Type="http://schemas.openxmlformats.org/officeDocument/2006/relationships/image" Target="../media/image8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0.png"/><Relationship Id="rId9" Type="http://schemas.openxmlformats.org/officeDocument/2006/relationships/image" Target="../media/image8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6983_dziecko-kosz-grosze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4F6228">
                  <a:shade val="67500"/>
                  <a:satMod val="115000"/>
                </a:srgbClr>
              </a:gs>
              <a:gs pos="100000">
                <a:srgbClr val="4F62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176983_dziecko-kosz-grosze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9" name="8 Luna"/>
          <p:cNvSpPr/>
          <p:nvPr/>
        </p:nvSpPr>
        <p:spPr>
          <a:xfrm rot="16200000">
            <a:off x="2607467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5393549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 flipH="1">
            <a:off x="2536005" y="160731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 flipH="1">
            <a:off x="5322087" y="1607343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 flipH="1">
            <a:off x="2536005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5322087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2607467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5393549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 flipH="1">
            <a:off x="2536005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 flipH="1">
            <a:off x="5322087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 flipH="1">
            <a:off x="2536005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 flipH="1">
            <a:off x="5322087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2607467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200000">
            <a:off x="5393549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2607467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5393549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>
            <a:off x="2607467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5393549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200000">
            <a:off x="2607467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5393549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6200000" flipH="1">
            <a:off x="2536005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200000" flipH="1">
            <a:off x="5322087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6200000" flipH="1">
            <a:off x="2536005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 flipH="1">
            <a:off x="5322087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5"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226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500034" y="214290"/>
            <a:ext cx="1343025" cy="685800"/>
          </a:xfrm>
          <a:prstGeom prst="rect">
            <a:avLst/>
          </a:prstGeom>
          <a:noFill/>
        </p:spPr>
      </p:pic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2143108" y="214290"/>
            <a:ext cx="2286000" cy="619126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1428728" y="928670"/>
            <a:ext cx="723900" cy="685800"/>
          </a:xfrm>
          <a:prstGeom prst="rect">
            <a:avLst/>
          </a:prstGeom>
          <a:noFill/>
        </p:spPr>
      </p:pic>
      <p:pic>
        <p:nvPicPr>
          <p:cNvPr id="52232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2643174" y="928670"/>
            <a:ext cx="1085850" cy="647700"/>
          </a:xfrm>
          <a:prstGeom prst="rect">
            <a:avLst/>
          </a:prstGeom>
          <a:noFill/>
        </p:spPr>
      </p:pic>
      <p:pic>
        <p:nvPicPr>
          <p:cNvPr id="52234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1142976" y="1714488"/>
            <a:ext cx="2714625" cy="771525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357158" y="5715016"/>
            <a:ext cx="2416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76804" name="Picture 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0" y="357166"/>
            <a:ext cx="357158" cy="585741"/>
          </a:xfrm>
          <a:prstGeom prst="rect">
            <a:avLst/>
          </a:prstGeom>
          <a:noFill/>
        </p:spPr>
      </p:pic>
      <p:pic>
        <p:nvPicPr>
          <p:cNvPr id="76806" name="Picture 6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3857620" y="1714488"/>
            <a:ext cx="406680" cy="673127"/>
          </a:xfrm>
          <a:prstGeom prst="rect">
            <a:avLst/>
          </a:prstGeom>
          <a:noFill/>
        </p:spPr>
      </p:pic>
      <p:pic>
        <p:nvPicPr>
          <p:cNvPr id="40" name="39 Imagen" descr="176983_dziecko-kosz-grosze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6000">
    <p:sndAc>
      <p:stSnd loop="1">
        <p:snd r:embed="rId3" name="Mozart para bebês - Larghet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6000"/>
                            </p:stCondLst>
                            <p:childTnLst>
                              <p:par>
                                <p:cTn id="5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3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6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8000"/>
                            </p:stCondLst>
                            <p:childTnLst>
                              <p:par>
                                <p:cTn id="5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0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4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8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2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5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2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3" dur="2000" tmFilter="0,0; .5, 1; 1, 1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3127_dziecko-jaja-skorup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92869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1429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85738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716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35742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7860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0003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28611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350043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37147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39290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421481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442912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46434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85775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14350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535781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5721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78644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07219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28651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5008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671514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00089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21520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742952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764386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78581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814390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835821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85725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000"/>
                            </p:stCondLst>
                            <p:childTnLst>
                              <p:par>
                                <p:cTn id="2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b61274f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65226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214678" y="2071678"/>
            <a:ext cx="2571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amor es para el niño como el sol para las flores; no le basta pan: necesita caricias para ser bueno y ser fuerte</a:t>
            </a:r>
            <a:endParaRPr lang="es-ES" sz="24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357214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4038E4">
                  <a:shade val="67500"/>
                  <a:satMod val="115000"/>
                </a:srgbClr>
              </a:gs>
              <a:gs pos="100000">
                <a:srgbClr val="4038E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544_pedzel-bobas-far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14327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71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57203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71490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71464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8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00066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14353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21457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28601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542928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557216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85791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00079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78595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185738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357322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1428760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928694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1000132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28628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500066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0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1438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614366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628654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57229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71517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700092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714380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5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57242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F3505">
                  <a:shade val="67500"/>
                  <a:satMod val="115000"/>
                </a:srgbClr>
              </a:gs>
              <a:gs pos="100000">
                <a:srgbClr val="6F35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025_kucharz-maly-produk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677714">
            <a:off x="3511796" y="121443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176228" flipH="1">
            <a:off x="4713953" y="3396929"/>
            <a:ext cx="785818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71607">
            <a:off x="4221913" y="99108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772340">
            <a:off x="4647911" y="116085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968553">
            <a:off x="5005100" y="137517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218128">
            <a:off x="5271677" y="1740502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6428401">
            <a:off x="5396069" y="2221429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7712596">
            <a:off x="5332380" y="267705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323332">
            <a:off x="5023951" y="314323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98189" flipH="1">
            <a:off x="4341512" y="3479225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196042" flipH="1">
            <a:off x="3839999" y="343083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952501" flipH="1">
            <a:off x="3542235" y="331781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4159633" flipH="1">
            <a:off x="3206054" y="303401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 flipH="1">
            <a:off x="3000364" y="271462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6543010" flipH="1">
            <a:off x="2921177" y="2363453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7175192" flipH="1">
            <a:off x="2969226" y="2030926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8556446" flipH="1">
            <a:off x="3063922" y="1639419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9228647" flipH="1">
            <a:off x="3265931" y="1409698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786182" y="1071546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1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631ca8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786050" y="2571744"/>
            <a:ext cx="385765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infancia tiene sus propias maneras de ver, pensar y sentir; nada hay más insensato que pretender sustituirlas por las  nuestras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658_pies-dziewczynka-przyjacie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409288">
            <a:off x="1993902" y="-841362"/>
            <a:ext cx="157188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09288">
            <a:off x="6980615" y="2963079"/>
            <a:ext cx="114372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4027462" flipH="1">
            <a:off x="1938095" y="2906139"/>
            <a:ext cx="162265" cy="488630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4038098">
            <a:off x="7035348" y="-963395"/>
            <a:ext cx="136370" cy="494714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1821655" y="1535907"/>
            <a:ext cx="142875" cy="378618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 flipH="1">
            <a:off x="7143753" y="1500190"/>
            <a:ext cx="142875" cy="385761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0"/>
            <a:ext cx="142876" cy="278602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4143380"/>
            <a:ext cx="142876" cy="271462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4855506">
            <a:off x="7119696" y="322234"/>
            <a:ext cx="150528" cy="419099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7309690">
            <a:off x="7105879" y="2317148"/>
            <a:ext cx="148901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2238410">
            <a:off x="5407208" y="-93834"/>
            <a:ext cx="195826" cy="309781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2238410">
            <a:off x="3557421" y="3988638"/>
            <a:ext cx="130281" cy="29738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09521">
            <a:off x="5614150" y="3865865"/>
            <a:ext cx="159477" cy="312460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7309690">
            <a:off x="1902650" y="450502"/>
            <a:ext cx="109560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4855506">
            <a:off x="1862025" y="2437287"/>
            <a:ext cx="166702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258364">
            <a:off x="3575944" y="-89136"/>
            <a:ext cx="134725" cy="305253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0"/>
                            </p:stCondLst>
                            <p:childTnLst>
                              <p:par>
                                <p:cTn id="1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553_dziewczynka-warkocze-banki-mydla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643306" y="714356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4286256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2571744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429256" y="2571744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214422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3786190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628" y="1214422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3786190"/>
            <a:ext cx="1857388" cy="178595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b68ae624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350669"/>
          </a:xfrm>
        </p:spPr>
      </p:pic>
      <p:sp>
        <p:nvSpPr>
          <p:cNvPr id="5" name="4 CuadroTexto"/>
          <p:cNvSpPr txBox="1"/>
          <p:nvPr/>
        </p:nvSpPr>
        <p:spPr>
          <a:xfrm>
            <a:off x="2143108" y="1071546"/>
            <a:ext cx="22860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niños son el recurso más importante del mundo y la mejor esperanza para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 futuro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001_dj-dziecko-lap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Paralelogramo"/>
          <p:cNvSpPr/>
          <p:nvPr/>
        </p:nvSpPr>
        <p:spPr>
          <a:xfrm>
            <a:off x="50006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28585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14314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92892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71477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0056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35785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14363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786710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0006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128585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214314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292892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71477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450056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35785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14363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7000924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786710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0006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128585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214314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292892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371477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450056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35785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614363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7000924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786710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50006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128585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214314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292892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71477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450056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535785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614363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7000924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7786710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50006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128585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214314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292892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>
            <a:off x="371477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450056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535785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614363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7000924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7786710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50006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128585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214314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292892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371477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flipH="1">
            <a:off x="450056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535785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flipH="1">
            <a:off x="614363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7000924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flipH="1">
            <a:off x="7786710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50006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flipH="1">
            <a:off x="128585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214314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flipH="1">
            <a:off x="292892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371477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flipH="1">
            <a:off x="450056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535785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flipH="1">
            <a:off x="614363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Paralelogramo"/>
          <p:cNvSpPr/>
          <p:nvPr/>
        </p:nvSpPr>
        <p:spPr>
          <a:xfrm>
            <a:off x="7000924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Paralelogramo"/>
          <p:cNvSpPr/>
          <p:nvPr/>
        </p:nvSpPr>
        <p:spPr>
          <a:xfrm flipH="1">
            <a:off x="7786710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Paralelogramo"/>
          <p:cNvSpPr/>
          <p:nvPr/>
        </p:nvSpPr>
        <p:spPr>
          <a:xfrm>
            <a:off x="50006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Paralelogramo"/>
          <p:cNvSpPr/>
          <p:nvPr/>
        </p:nvSpPr>
        <p:spPr>
          <a:xfrm flipH="1">
            <a:off x="128585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Paralelogramo"/>
          <p:cNvSpPr/>
          <p:nvPr/>
        </p:nvSpPr>
        <p:spPr>
          <a:xfrm>
            <a:off x="214314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Paralelogramo"/>
          <p:cNvSpPr/>
          <p:nvPr/>
        </p:nvSpPr>
        <p:spPr>
          <a:xfrm flipH="1">
            <a:off x="292892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Paralelogramo"/>
          <p:cNvSpPr/>
          <p:nvPr/>
        </p:nvSpPr>
        <p:spPr>
          <a:xfrm>
            <a:off x="371477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Paralelogramo"/>
          <p:cNvSpPr/>
          <p:nvPr/>
        </p:nvSpPr>
        <p:spPr>
          <a:xfrm flipH="1">
            <a:off x="450056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Paralelogramo"/>
          <p:cNvSpPr/>
          <p:nvPr/>
        </p:nvSpPr>
        <p:spPr>
          <a:xfrm>
            <a:off x="535785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Paralelogramo"/>
          <p:cNvSpPr/>
          <p:nvPr/>
        </p:nvSpPr>
        <p:spPr>
          <a:xfrm flipH="1">
            <a:off x="614363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Paralelogramo"/>
          <p:cNvSpPr/>
          <p:nvPr/>
        </p:nvSpPr>
        <p:spPr>
          <a:xfrm>
            <a:off x="7000924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Paralelogramo"/>
          <p:cNvSpPr/>
          <p:nvPr/>
        </p:nvSpPr>
        <p:spPr>
          <a:xfrm flipH="1">
            <a:off x="7786710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Paralelogramo"/>
          <p:cNvSpPr/>
          <p:nvPr/>
        </p:nvSpPr>
        <p:spPr>
          <a:xfrm>
            <a:off x="50006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Paralelogramo"/>
          <p:cNvSpPr/>
          <p:nvPr/>
        </p:nvSpPr>
        <p:spPr>
          <a:xfrm flipH="1">
            <a:off x="128585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Paralelogramo"/>
          <p:cNvSpPr/>
          <p:nvPr/>
        </p:nvSpPr>
        <p:spPr>
          <a:xfrm>
            <a:off x="214314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Paralelogramo"/>
          <p:cNvSpPr/>
          <p:nvPr/>
        </p:nvSpPr>
        <p:spPr>
          <a:xfrm flipH="1">
            <a:off x="292892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Paralelogramo"/>
          <p:cNvSpPr/>
          <p:nvPr/>
        </p:nvSpPr>
        <p:spPr>
          <a:xfrm>
            <a:off x="371477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Paralelogramo"/>
          <p:cNvSpPr/>
          <p:nvPr/>
        </p:nvSpPr>
        <p:spPr>
          <a:xfrm flipH="1">
            <a:off x="450056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Paralelogramo"/>
          <p:cNvSpPr/>
          <p:nvPr/>
        </p:nvSpPr>
        <p:spPr>
          <a:xfrm>
            <a:off x="535785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4" name="113 Paralelogramo"/>
          <p:cNvSpPr/>
          <p:nvPr/>
        </p:nvSpPr>
        <p:spPr>
          <a:xfrm flipH="1">
            <a:off x="614363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5" name="114 Paralelogramo"/>
          <p:cNvSpPr/>
          <p:nvPr/>
        </p:nvSpPr>
        <p:spPr>
          <a:xfrm>
            <a:off x="7000924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6" name="115 Paralelogramo"/>
          <p:cNvSpPr/>
          <p:nvPr/>
        </p:nvSpPr>
        <p:spPr>
          <a:xfrm flipH="1">
            <a:off x="7786710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7" name="11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5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5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5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9" dur="5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0" dur="5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3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4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7" dur="5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8" dur="5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1" dur="5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2" dur="5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5" dur="5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3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5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9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3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7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9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3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7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1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5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9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3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7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1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9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3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7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1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5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9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3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7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1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3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7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1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5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9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3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7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1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5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9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3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7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1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5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9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3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7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1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5" dur="5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5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9" dur="5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5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3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7" dur="5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5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1" dur="5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5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5" dur="5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5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  <p:bldP spid="111" grpId="1" animBg="1"/>
      <p:bldP spid="111" grpId="2" animBg="1"/>
      <p:bldP spid="111" grpId="3" animBg="1"/>
      <p:bldP spid="112" grpId="0" animBg="1"/>
      <p:bldP spid="112" grpId="1" animBg="1"/>
      <p:bldP spid="112" grpId="2" animBg="1"/>
      <p:bldP spid="112" grpId="3" animBg="1"/>
      <p:bldP spid="113" grpId="0" animBg="1"/>
      <p:bldP spid="113" grpId="1" animBg="1"/>
      <p:bldP spid="113" grpId="2" animBg="1"/>
      <p:bldP spid="113" grpId="3" animBg="1"/>
      <p:bldP spid="114" grpId="0" animBg="1"/>
      <p:bldP spid="114" grpId="1" animBg="1"/>
      <p:bldP spid="114" grpId="2" animBg="1"/>
      <p:bldP spid="114" grpId="3" animBg="1"/>
      <p:bldP spid="115" grpId="0" animBg="1"/>
      <p:bldP spid="115" grpId="1" animBg="1"/>
      <p:bldP spid="115" grpId="2" animBg="1"/>
      <p:bldP spid="115" grpId="3" animBg="1"/>
      <p:bldP spid="116" grpId="0" animBg="1"/>
      <p:bldP spid="116" grpId="1" animBg="1"/>
      <p:bldP spid="116" grpId="2" animBg="1"/>
      <p:bldP spid="116" grpId="3" animBg="1"/>
      <p:bldP spid="1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575_dziewczynka-krol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 w="3175">
            <a:solidFill>
              <a:srgbClr val="FF33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519"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 w="3175">
            <a:solidFill>
              <a:srgbClr val="FF33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Image du Blog zezete2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-261934"/>
            <a:ext cx="7119934" cy="71199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1345554">
            <a:off x="3789094" y="3650893"/>
            <a:ext cx="221457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medio mejor para hacer buenos a los niños es hacerlos felices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593_dzieci-dziewczynka-chlopiec-buziak-wo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100576">
            <a:off x="-262330" y="999655"/>
            <a:ext cx="3541405" cy="17931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72413">
            <a:off x="5869876" y="5709798"/>
            <a:ext cx="3541405" cy="15818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367563">
            <a:off x="5966116" y="1128204"/>
            <a:ext cx="3541405" cy="18936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42487">
            <a:off x="-332283" y="5620367"/>
            <a:ext cx="3541405" cy="17480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00576">
            <a:off x="-265646" y="998609"/>
            <a:ext cx="3541405" cy="19087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00576">
            <a:off x="-265646" y="1284336"/>
            <a:ext cx="3541405" cy="19087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00576">
            <a:off x="-265646" y="1570088"/>
            <a:ext cx="3541405" cy="19087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00576">
            <a:off x="-288667" y="1862116"/>
            <a:ext cx="3541405" cy="15800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542487">
            <a:off x="-314909" y="5349081"/>
            <a:ext cx="3541405" cy="17480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42487">
            <a:off x="-314910" y="5063328"/>
            <a:ext cx="3541405" cy="17480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542487">
            <a:off x="-314909" y="4777577"/>
            <a:ext cx="3541405" cy="17480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367563">
            <a:off x="5966118" y="1413932"/>
            <a:ext cx="3541405" cy="18936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367563">
            <a:off x="5966116" y="1699684"/>
            <a:ext cx="3541405" cy="18936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367563">
            <a:off x="5966116" y="1985436"/>
            <a:ext cx="3541405" cy="18936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72413">
            <a:off x="5869876" y="5419150"/>
            <a:ext cx="3541405" cy="15818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72413">
            <a:off x="5869876" y="5133400"/>
            <a:ext cx="3541405" cy="15818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72413">
            <a:off x="5869876" y="4847647"/>
            <a:ext cx="3541405" cy="15818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100576">
            <a:off x="-275072" y="2144565"/>
            <a:ext cx="3541405" cy="15800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542487">
            <a:off x="-314909" y="4491825"/>
            <a:ext cx="3541405" cy="17480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8367563">
            <a:off x="5966117" y="2271188"/>
            <a:ext cx="3541405" cy="18936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72413">
            <a:off x="5869876" y="4561896"/>
            <a:ext cx="3541405" cy="15818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856_dziecko-pla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92869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1429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85738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7860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0003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8611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0043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9290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1481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42912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6434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85775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14350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35781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5721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78644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7219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5008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71514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00089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21520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42952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64386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8581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14390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35821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85725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cb8b213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0"/>
            <a:ext cx="683056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571736" y="2571744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mejor olor, el del pan; el mejor sabor, el de la sal; el mejor amor, el de los niños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71536" y="-357214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009_dwoje-dzieci-wanien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Lágrima"/>
          <p:cNvSpPr/>
          <p:nvPr/>
        </p:nvSpPr>
        <p:spPr>
          <a:xfrm rot="18827986">
            <a:off x="3561086" y="43678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2770789">
            <a:off x="1703713" y="2511317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3233528">
            <a:off x="5415869" y="2434324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8236834">
            <a:off x="3628150" y="431836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4951097">
            <a:off x="2135796" y="13149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8102">
            <a:off x="2120534" y="383611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0571609">
            <a:off x="4780631" y="113875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5941407">
            <a:off x="4983770" y="381000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489_dziewczynka-opaska-per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2678905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5464987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2607443" y="160731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5393525" y="1607343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 flipH="1">
            <a:off x="2607443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5393525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2678905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464987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 flipH="1">
            <a:off x="2607443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5393525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 flipH="1">
            <a:off x="2607443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 flipH="1">
            <a:off x="5393525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2678905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5464987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2678905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5464987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2678905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200000">
            <a:off x="5464987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2678905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5464987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 flipH="1">
            <a:off x="2607443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 flipH="1">
            <a:off x="5393525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200000" flipH="1">
            <a:off x="2607443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 flipH="1">
            <a:off x="5393525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b61274f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65226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214678" y="2071678"/>
            <a:ext cx="2357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 maravilloso de la infancia es que cualquier cosa es en ella una maravilla</a:t>
            </a:r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1F18B0">
                  <a:shade val="67500"/>
                  <a:satMod val="115000"/>
                </a:srgbClr>
              </a:gs>
              <a:gs pos="100000">
                <a:srgbClr val="1F18B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853_dziewczynka-raczki-far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92869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1429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85738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7860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0003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8611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0043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9290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1481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42912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6434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85775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14350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35781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5721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78644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7219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5008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71514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00089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21520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42952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64386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8581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14390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35821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85725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456_dziecko-sluchawki-muzy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677714">
            <a:off x="3511796" y="121443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176228" flipH="1">
            <a:off x="4713953" y="3396929"/>
            <a:ext cx="785818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71607">
            <a:off x="4221913" y="99108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772340">
            <a:off x="4647911" y="116085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968553">
            <a:off x="5005100" y="137517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218128">
            <a:off x="5271677" y="1740502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6428401">
            <a:off x="5396069" y="2221429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7712596">
            <a:off x="5332380" y="267705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323332">
            <a:off x="5023951" y="314323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98189" flipH="1">
            <a:off x="4341512" y="3479225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196042" flipH="1">
            <a:off x="3839999" y="343083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952501" flipH="1">
            <a:off x="3542235" y="331781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4159633" flipH="1">
            <a:off x="3206054" y="303401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 flipH="1">
            <a:off x="3000364" y="271462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6543010" flipH="1">
            <a:off x="2921177" y="2363453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7175192" flipH="1">
            <a:off x="2969226" y="2030926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8556446" flipH="1">
            <a:off x="3063922" y="1639419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9228647" flipH="1">
            <a:off x="3265931" y="1409698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786182" y="1071546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1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631ca8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143240" y="3214686"/>
            <a:ext cx="2928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 que se les de a los niños, los niños darán a la sociedad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43F06">
                  <a:shade val="67500"/>
                  <a:satMod val="115000"/>
                </a:srgbClr>
              </a:gs>
              <a:gs pos="100000">
                <a:srgbClr val="843F0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783_dziewczynka-kapelusz-kwiaty-ranunkulus-jaski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14327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71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57203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71490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71464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8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00066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14353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21457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28601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542928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557216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85791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00079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78595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185738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357322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1428760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928694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1000132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28628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500066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0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1438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614366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628654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57229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71517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700092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714380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5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57242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7802_dzieci-kucharze-s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409288">
            <a:off x="1993902" y="-841362"/>
            <a:ext cx="157188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09288">
            <a:off x="6980615" y="2963079"/>
            <a:ext cx="114372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4027462" flipH="1">
            <a:off x="1938095" y="2906139"/>
            <a:ext cx="162265" cy="488630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038098">
            <a:off x="7035348" y="-963395"/>
            <a:ext cx="136370" cy="494714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>
            <a:off x="1821655" y="1535907"/>
            <a:ext cx="142875" cy="378618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 flipH="1">
            <a:off x="7143753" y="1500190"/>
            <a:ext cx="142875" cy="385761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142876" cy="278602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4143380"/>
            <a:ext cx="142876" cy="271462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4855506">
            <a:off x="7119696" y="322234"/>
            <a:ext cx="150528" cy="419099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309690">
            <a:off x="7105879" y="2317148"/>
            <a:ext cx="148901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2238410">
            <a:off x="5407208" y="-93834"/>
            <a:ext cx="195826" cy="309781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2238410">
            <a:off x="3557421" y="3988638"/>
            <a:ext cx="130281" cy="297388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09521">
            <a:off x="5614150" y="3865865"/>
            <a:ext cx="159477" cy="312460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309690">
            <a:off x="1902650" y="450502"/>
            <a:ext cx="109560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4855506">
            <a:off x="1862025" y="2437287"/>
            <a:ext cx="166702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258364">
            <a:off x="3575944" y="-89136"/>
            <a:ext cx="134725" cy="305253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0"/>
                            </p:stCondLst>
                            <p:childTnLst>
                              <p:par>
                                <p:cTn id="1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rgbClr val="00729A">
                  <a:shade val="67500"/>
                  <a:satMod val="115000"/>
                </a:srgbClr>
              </a:gs>
              <a:gs pos="100000">
                <a:srgbClr val="0072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3059a6b.png"/>
          <p:cNvPicPr>
            <a:picLocks noGrp="1" noChangeAspect="1"/>
          </p:cNvPicPr>
          <p:nvPr>
            <p:ph idx="1"/>
          </p:nvPr>
        </p:nvPicPr>
        <p:blipFill>
          <a:blip r:embed="rId2"/>
          <a:srcRect b="4000"/>
          <a:stretch>
            <a:fillRect/>
          </a:stretch>
        </p:blipFill>
        <p:spPr>
          <a:xfrm>
            <a:off x="1214414" y="0"/>
            <a:ext cx="714375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72066" y="2143116"/>
            <a:ext cx="2071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niños son como las estrellas. Nunca hay demasiados</a:t>
            </a:r>
            <a:endParaRPr lang="es-ES" sz="2400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B9FF">
                  <a:shade val="67500"/>
                  <a:satMod val="115000"/>
                </a:srgbClr>
              </a:gs>
              <a:gs pos="100000">
                <a:srgbClr val="FFB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233_niemowlak-wozek-pies-dog-de-bordeau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643306" y="714356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4286256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2571744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429256" y="2571744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214422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3786190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628" y="1214422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3786190"/>
            <a:ext cx="1857388" cy="1785950"/>
          </a:xfrm>
          <a:prstGeom prst="donut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4068_maly-chlopczyk-bu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50006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8585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14314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92892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71477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0056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535785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7000924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786710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0006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128585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14314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92892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1477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35785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14363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000924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786710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0006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28585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214314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92892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71477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50056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35785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614363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000924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786710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0006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128585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14314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92892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371477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450056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35785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14363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000924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786710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0006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128585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214314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292892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371477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450056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35785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614363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7000924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786710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128585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214314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292892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71477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450056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535785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14363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7000924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7786710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50006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128585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214314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292892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371477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0056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>
            <a:off x="535785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614363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7000924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7786710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50006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128585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214314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292892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371477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450056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535785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flipH="1">
            <a:off x="614363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7000924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flipH="1">
            <a:off x="7786710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50006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flipH="1">
            <a:off x="128585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214314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flipH="1">
            <a:off x="292892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371477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flipH="1">
            <a:off x="450056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535785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flipH="1">
            <a:off x="614363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7000924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flipH="1">
            <a:off x="7786710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b68ae62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350669"/>
          </a:xfrm>
        </p:spPr>
      </p:pic>
      <p:sp>
        <p:nvSpPr>
          <p:cNvPr id="5" name="4 CuadroTexto"/>
          <p:cNvSpPr txBox="1"/>
          <p:nvPr/>
        </p:nvSpPr>
        <p:spPr>
          <a:xfrm>
            <a:off x="2428860" y="1285860"/>
            <a:ext cx="19288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Cada niño que viene al mundo nos dice: "Dios aún espera del hombre".</a:t>
            </a:r>
          </a:p>
          <a:p>
            <a:pPr algn="ctr"/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5164_braciszek-z-siostra-buzi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519"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184_dziewczynka-wianuszek-aka-krolik-wios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100576">
            <a:off x="-262330" y="999655"/>
            <a:ext cx="3541405" cy="17931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72413">
            <a:off x="5869876" y="5709798"/>
            <a:ext cx="3541405" cy="158184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367563">
            <a:off x="5966116" y="1128204"/>
            <a:ext cx="3541405" cy="1893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42487">
            <a:off x="-332283" y="5620367"/>
            <a:ext cx="3541405" cy="17480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00576">
            <a:off x="-265646" y="998609"/>
            <a:ext cx="3541405" cy="19087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00576">
            <a:off x="-265646" y="1284336"/>
            <a:ext cx="3541405" cy="19087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00576">
            <a:off x="-265646" y="1570088"/>
            <a:ext cx="3541405" cy="19087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00576">
            <a:off x="-288667" y="1862116"/>
            <a:ext cx="3541405" cy="15800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542487">
            <a:off x="-314909" y="5349081"/>
            <a:ext cx="3541405" cy="17480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542487">
            <a:off x="-314910" y="5063328"/>
            <a:ext cx="3541405" cy="17480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42487">
            <a:off x="-314909" y="4777577"/>
            <a:ext cx="3541405" cy="17480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367563">
            <a:off x="5966118" y="1413932"/>
            <a:ext cx="3541405" cy="1893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367563">
            <a:off x="5966116" y="1699684"/>
            <a:ext cx="3541405" cy="1893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367563">
            <a:off x="5966116" y="1985436"/>
            <a:ext cx="3541405" cy="1893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72413">
            <a:off x="5869876" y="5419150"/>
            <a:ext cx="3541405" cy="158184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72413">
            <a:off x="5869876" y="5133400"/>
            <a:ext cx="3541405" cy="158184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72413">
            <a:off x="5869876" y="4847647"/>
            <a:ext cx="3541405" cy="158184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100576">
            <a:off x="-275072" y="2144565"/>
            <a:ext cx="3541405" cy="15800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542487">
            <a:off x="-314909" y="4491825"/>
            <a:ext cx="3541405" cy="17480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367563">
            <a:off x="5966117" y="2271188"/>
            <a:ext cx="3541405" cy="189369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72413">
            <a:off x="5869876" y="4561896"/>
            <a:ext cx="3541405" cy="158184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Image du Blog zezete2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-261934"/>
            <a:ext cx="7119934" cy="71199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1332681">
            <a:off x="3729618" y="3725842"/>
            <a:ext cx="2214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Protegedme de la sabiduría que no llora, de la filosofía que no ríe y de la grandeza que no se inclina ante los niños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440_dzieci-stopki-jeans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Lágrima"/>
          <p:cNvSpPr/>
          <p:nvPr/>
        </p:nvSpPr>
        <p:spPr>
          <a:xfrm rot="18827986">
            <a:off x="3561086" y="43678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770789">
            <a:off x="1703713" y="2511317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3233528">
            <a:off x="5415869" y="2434324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6834">
            <a:off x="3628150" y="431836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4951097">
            <a:off x="2135796" y="13149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8102">
            <a:off x="2120534" y="383611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0571609">
            <a:off x="4780631" y="113875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5941407">
            <a:off x="4983770" y="381000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7000">
                <a:schemeClr val="tx1">
                  <a:alpha val="35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1F18B0">
                  <a:shade val="67500"/>
                  <a:satMod val="115000"/>
                </a:srgbClr>
              </a:gs>
              <a:gs pos="100000">
                <a:srgbClr val="1F18B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722_mala-dziewczynka-kwiaty-sukienka-niebies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2678905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5464987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2607443" y="160731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5393525" y="1607343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 flipH="1">
            <a:off x="2607443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5393525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2678905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464987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 flipH="1">
            <a:off x="2607443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5393525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 flipH="1">
            <a:off x="2607443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 flipH="1">
            <a:off x="5393525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2678905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5464987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2678905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5464987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2678905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200000">
            <a:off x="5464987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2678905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5464987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 flipH="1">
            <a:off x="2607443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 flipH="1">
            <a:off x="5393525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200000" flipH="1">
            <a:off x="2607443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 flipH="1">
            <a:off x="5393525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cb8b213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0"/>
            <a:ext cx="683056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643174" y="2786058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Todas las personas mayores fueron al principio niños, aunque pocas de ellas lo recuerdan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1F18B0">
                  <a:shade val="67500"/>
                  <a:satMod val="115000"/>
                </a:srgbClr>
              </a:gs>
              <a:gs pos="100000">
                <a:srgbClr val="1F18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801_dziewczynka-kroliczek-kos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677714">
            <a:off x="3511796" y="121443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176228" flipH="1">
            <a:off x="4713953" y="3396929"/>
            <a:ext cx="785818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71607">
            <a:off x="4221913" y="99108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772340">
            <a:off x="4647911" y="116085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968553">
            <a:off x="5005100" y="137517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218128">
            <a:off x="5271677" y="1740502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6428401">
            <a:off x="5396069" y="2221429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7712596">
            <a:off x="5332380" y="267705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323332">
            <a:off x="5023951" y="314323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98189" flipH="1">
            <a:off x="4341512" y="3479225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196042" flipH="1">
            <a:off x="3839999" y="343083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952501" flipH="1">
            <a:off x="3542235" y="331781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4159633" flipH="1">
            <a:off x="3206054" y="303401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 flipH="1">
            <a:off x="3000364" y="271462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6543010" flipH="1">
            <a:off x="2921177" y="2363453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7175192" flipH="1">
            <a:off x="2969226" y="2030926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8556446" flipH="1">
            <a:off x="3063922" y="1639419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9228647" flipH="1">
            <a:off x="3265931" y="1409698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786182" y="1071546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217_dziewczynka-szczeniak-trawa-przyjaz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14327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71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57203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71490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71464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8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00066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14353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21457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28601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542928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557216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85791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00079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78595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185738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357322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1428760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928694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1000132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28628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500066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0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1438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614366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628654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57229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71517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700092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714380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5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57242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b61274f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65226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286116" y="1785926"/>
            <a:ext cx="264320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 </a:t>
            </a:r>
          </a:p>
          <a:p>
            <a:pPr algn="ctr"/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niños adivinan qué personas los aman. Es un don natural que con el tiempo se pierde</a:t>
            </a:r>
            <a:endParaRPr lang="es-ES" sz="24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357214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700000">
                  <a:shade val="67500"/>
                  <a:satMod val="115000"/>
                </a:srgbClr>
              </a:gs>
              <a:gs pos="100000">
                <a:srgbClr val="7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163_mala-slodka-dziewczynka-telefo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409288">
            <a:off x="1993902" y="-841362"/>
            <a:ext cx="157188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09288">
            <a:off x="6980615" y="2963079"/>
            <a:ext cx="114372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4027462" flipH="1">
            <a:off x="1938095" y="2906139"/>
            <a:ext cx="162265" cy="488630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038098">
            <a:off x="7035348" y="-963395"/>
            <a:ext cx="136370" cy="494714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>
            <a:off x="1821655" y="1535907"/>
            <a:ext cx="142875" cy="378618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 flipH="1">
            <a:off x="7143753" y="1500190"/>
            <a:ext cx="142875" cy="385761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142876" cy="278602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4143380"/>
            <a:ext cx="142876" cy="271462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4855506">
            <a:off x="7119696" y="322234"/>
            <a:ext cx="150528" cy="419099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309690">
            <a:off x="7105879" y="2317148"/>
            <a:ext cx="148901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2238410">
            <a:off x="5407208" y="-93834"/>
            <a:ext cx="195826" cy="309781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2238410">
            <a:off x="3557421" y="3988638"/>
            <a:ext cx="130281" cy="297388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09521">
            <a:off x="5614150" y="3865865"/>
            <a:ext cx="159477" cy="312460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309690">
            <a:off x="1902650" y="450502"/>
            <a:ext cx="109560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4855506">
            <a:off x="1862025" y="2437287"/>
            <a:ext cx="166702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258364">
            <a:off x="3575944" y="-89136"/>
            <a:ext cx="134725" cy="305253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0"/>
                            </p:stCondLst>
                            <p:childTnLst>
                              <p:par>
                                <p:cTn id="1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969_dzieci-zabawa-pia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643306" y="714356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4286256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2571744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429256" y="2571744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214422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3786190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628" y="1214422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3786190"/>
            <a:ext cx="1857388" cy="178595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631ca8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643174" y="2928934"/>
            <a:ext cx="3857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Cuando el niño destroza su juguete, parece que anda buscándole el alma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9925B">
                  <a:shade val="67500"/>
                  <a:satMod val="115000"/>
                </a:srgbClr>
              </a:gs>
              <a:gs pos="100000">
                <a:srgbClr val="C9925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082_radosna-dziewczynka-niebieska-sukienka-wian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50006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8585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14314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92892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71477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0056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535785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7000924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786710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0006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128585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14314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92892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1477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35785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14363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000924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786710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0006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28585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214314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92892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71477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50056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35785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614363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000924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786710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0006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128585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14314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92892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371477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450056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35785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14363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000924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786710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0006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128585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214314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292892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371477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450056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35785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614363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7000924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786710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128585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214314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292892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71477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450056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535785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14363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7000924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7786710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50006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128585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214314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292892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371477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0056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>
            <a:off x="535785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614363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7000924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7786710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50006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128585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214314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292892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371477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450056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535785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flipH="1">
            <a:off x="614363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7000924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flipH="1">
            <a:off x="7786710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50006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flipH="1">
            <a:off x="128585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214314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flipH="1">
            <a:off x="292892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371477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flipH="1">
            <a:off x="450056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535785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flipH="1">
            <a:off x="614363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7000924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flipH="1">
            <a:off x="7786710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rgbClr val="1D1D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662_dziecko-usmiech-wozek-dy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99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519"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99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284C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3059a6b.png"/>
          <p:cNvPicPr>
            <a:picLocks noGrp="1" noChangeAspect="1"/>
          </p:cNvPicPr>
          <p:nvPr>
            <p:ph idx="1"/>
          </p:nvPr>
        </p:nvPicPr>
        <p:blipFill>
          <a:blip r:embed="rId3"/>
          <a:srcRect b="4000"/>
          <a:stretch>
            <a:fillRect/>
          </a:stretch>
        </p:blipFill>
        <p:spPr>
          <a:xfrm>
            <a:off x="1214414" y="0"/>
            <a:ext cx="714375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72066" y="2000240"/>
            <a:ext cx="20002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Educar a un niño es esencialmente enseñarle a prescindir de nosotros</a:t>
            </a:r>
            <a:endParaRPr lang="es-ES" sz="2400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915_dziewczynka-husky-przyjazn-park-z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100576">
            <a:off x="-262330" y="999655"/>
            <a:ext cx="3541405" cy="17931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72413">
            <a:off x="5869876" y="5709798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367563">
            <a:off x="5966116" y="1128204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42487">
            <a:off x="-332283" y="5620367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00576">
            <a:off x="-265646" y="998609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00576">
            <a:off x="-265646" y="1284336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00576">
            <a:off x="-265646" y="1570088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00576">
            <a:off x="-288667" y="1862116"/>
            <a:ext cx="3541405" cy="15800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542487">
            <a:off x="-314909" y="5349081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542487">
            <a:off x="-314910" y="5063328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42487">
            <a:off x="-314909" y="4777577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367563">
            <a:off x="5966118" y="1413932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367563">
            <a:off x="5966116" y="1699684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367563">
            <a:off x="5966116" y="1985436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72413">
            <a:off x="5869876" y="5419150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72413">
            <a:off x="5869876" y="5133400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72413">
            <a:off x="5869876" y="4847647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100576">
            <a:off x="-275072" y="2144565"/>
            <a:ext cx="3541405" cy="15800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542487">
            <a:off x="-314909" y="4491825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367563">
            <a:off x="5966117" y="2271188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72413">
            <a:off x="5869876" y="4561896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A37">
                  <a:shade val="30000"/>
                  <a:satMod val="115000"/>
                </a:srgbClr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766_dziewczynka-rozwiane-wlosy-arbu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7986">
            <a:off x="3561086" y="43678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70789">
            <a:off x="1703713" y="2511317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233528">
            <a:off x="5415869" y="2434324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6834">
            <a:off x="3628150" y="431836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1097">
            <a:off x="2135796" y="13149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8102">
            <a:off x="2120534" y="383611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571609">
            <a:off x="4780631" y="113875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41407">
            <a:off x="4983770" y="381000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6D561D">
                  <a:shade val="67500"/>
                  <a:satMod val="115000"/>
                </a:srgbClr>
              </a:gs>
              <a:gs pos="100000">
                <a:srgbClr val="6D561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b68ae62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350669"/>
          </a:xfrm>
        </p:spPr>
      </p:pic>
      <p:sp>
        <p:nvSpPr>
          <p:cNvPr id="5" name="4 CuadroTexto"/>
          <p:cNvSpPr txBox="1"/>
          <p:nvPr/>
        </p:nvSpPr>
        <p:spPr>
          <a:xfrm>
            <a:off x="2428860" y="1643050"/>
            <a:ext cx="2000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futuro de los niños es siempre hoy. Mañana será tarde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305_dziewczynka-bukiecik-polnych-kwiatow-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2678905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5464987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2607443" y="160731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5393525" y="1607343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 flipH="1">
            <a:off x="2607443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5393525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2678905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464987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 flipH="1">
            <a:off x="2607443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5393525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 flipH="1">
            <a:off x="2607443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 flipH="1">
            <a:off x="5393525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2678905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5464987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2678905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5464987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2678905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200000">
            <a:off x="5464987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2678905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5464987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 flipH="1">
            <a:off x="2607443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 flipH="1">
            <a:off x="5393525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200000" flipH="1">
            <a:off x="2607443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 flipH="1">
            <a:off x="5393525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697_dziecko-czapka-okula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4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92869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14297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85738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78608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00036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8611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0043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7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92905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1481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42912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64347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85775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14350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35781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57216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78644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7219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50085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71514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000892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21520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42952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643866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85814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143900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358214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8572528" y="1357298"/>
            <a:ext cx="571472" cy="4000528"/>
          </a:xfrm>
          <a:prstGeom prst="donut">
            <a:avLst/>
          </a:prstGeom>
          <a:blipFill dpi="0" rotWithShape="1">
            <a:blip r:embed="rId3">
              <a:grayscl/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Image du Blog zezete2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-261934"/>
            <a:ext cx="7119934" cy="71199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1319985">
            <a:off x="3790073" y="3870162"/>
            <a:ext cx="21431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espíritu infantil no es un vaso que tengamos que llenar, sino un hogar que debemos calentar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119_dziewczynka-aka-mniszek-pospol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14327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71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57203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71490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71464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8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00066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14353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21457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28601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542928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557216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85791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00079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78595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185738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357322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1428760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928694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1000132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28628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500066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0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1438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614366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628654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57229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71517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700092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714380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5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57242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581_dziewczynka-maliny-koszycz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409288">
            <a:off x="1993902" y="-841362"/>
            <a:ext cx="157188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09288">
            <a:off x="6980615" y="2963079"/>
            <a:ext cx="114372" cy="47377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4027462" flipH="1">
            <a:off x="1938095" y="2906139"/>
            <a:ext cx="162265" cy="488630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038098">
            <a:off x="7035348" y="-963395"/>
            <a:ext cx="136370" cy="494714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>
            <a:off x="1821655" y="1535907"/>
            <a:ext cx="142875" cy="378618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 flipH="1">
            <a:off x="7143753" y="1500190"/>
            <a:ext cx="142875" cy="385761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142876" cy="278602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4143380"/>
            <a:ext cx="142876" cy="271462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4855506">
            <a:off x="7119696" y="322234"/>
            <a:ext cx="150528" cy="419099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309690">
            <a:off x="7105879" y="2317148"/>
            <a:ext cx="148901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2238410">
            <a:off x="5407208" y="-93834"/>
            <a:ext cx="195826" cy="309781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2238410">
            <a:off x="3557421" y="3988638"/>
            <a:ext cx="130281" cy="297388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09521">
            <a:off x="5614150" y="3865865"/>
            <a:ext cx="159477" cy="312460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309690">
            <a:off x="1902650" y="450502"/>
            <a:ext cx="109560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4855506">
            <a:off x="1862025" y="2437287"/>
            <a:ext cx="166702" cy="409141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258364">
            <a:off x="3575944" y="-89136"/>
            <a:ext cx="134725" cy="305253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cb8b213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0"/>
            <a:ext cx="683056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357422" y="2928934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niños no tienen pasado ni futuro, por eso gozan del presente, cosa que rara vez nos ocurre a nosotros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897_dziecko-dziewczynka-beret-goleb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643306" y="714356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4286256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2571744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429256" y="2571744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214422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3786190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628" y="1214422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3786190"/>
            <a:ext cx="1857388" cy="1785950"/>
          </a:xfrm>
          <a:prstGeom prst="donu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479_dziewczynka-niemowle-woz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50006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8585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14314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92892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71477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0056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535785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7000924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786710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0006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128585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14314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92892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1477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35785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14363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000924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786710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0006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28585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214314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92892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71477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50056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35785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614363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000924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786710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0006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128585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14314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92892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371477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450056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35785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14363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000924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786710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0006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128585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214314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292892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371477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450056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35785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614363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7000924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786710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128585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214314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292892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71477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450056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535785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14363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7000924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7786710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50006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128585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214314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292892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371477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0056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>
            <a:off x="535785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614363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7000924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7786710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50006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128585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214314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292892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371477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450056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535785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flipH="1">
            <a:off x="614363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7000924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flipH="1">
            <a:off x="7786710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50006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flipH="1">
            <a:off x="128585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214314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flipH="1">
            <a:off x="292892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371477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flipH="1">
            <a:off x="450056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535785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flipH="1">
            <a:off x="614363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7000924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flipH="1">
            <a:off x="7786710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b61274f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65226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286117" y="2000240"/>
            <a:ext cx="2714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Sólo podemos aspirar a dejar dos legados duraderos a nuestros hijos: uno, raíces; y el otro, alas</a:t>
            </a:r>
            <a:endParaRPr lang="es-ES" sz="24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928758" y="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662_piace-dzieci-czap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519"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054_dziewczynka-chlopczyk-jabl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100576">
            <a:off x="-262330" y="999655"/>
            <a:ext cx="3541405" cy="17931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72413">
            <a:off x="5869876" y="5709798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367563">
            <a:off x="5966116" y="1128204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42487">
            <a:off x="-332283" y="5620367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00576">
            <a:off x="-265646" y="998609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00576">
            <a:off x="-265646" y="1284336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00576">
            <a:off x="-265646" y="1570088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00576">
            <a:off x="-288667" y="1862116"/>
            <a:ext cx="3541405" cy="15800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542487">
            <a:off x="-314909" y="5349081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542487">
            <a:off x="-314910" y="5063328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42487">
            <a:off x="-314909" y="4777577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367563">
            <a:off x="5966118" y="1413932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367563">
            <a:off x="5966116" y="1699684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367563">
            <a:off x="5966116" y="1985436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72413">
            <a:off x="5869876" y="5419150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72413">
            <a:off x="5869876" y="5133400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72413">
            <a:off x="5869876" y="4847647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100576">
            <a:off x="-275072" y="2144565"/>
            <a:ext cx="3541405" cy="15800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542487">
            <a:off x="-314909" y="4491825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367563">
            <a:off x="5966117" y="2271188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72413">
            <a:off x="5869876" y="4561896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631ca8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857488" y="2928934"/>
            <a:ext cx="364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latin typeface="Pristina" pitchFamily="66" charset="0"/>
              </a:rPr>
              <a:t>Prefiero el ingenuo canto de un niño a la más bella música del mundo; ese canto - como el alba - contiene toda esperanza. </a:t>
            </a:r>
            <a:endParaRPr lang="es-ES" sz="2400" dirty="0">
              <a:solidFill>
                <a:srgbClr val="FFC000"/>
              </a:solidFill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71536" y="-285776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149_chlopiec-pies-apar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7986">
            <a:off x="3561086" y="43678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770789">
            <a:off x="1703713" y="2511317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233528">
            <a:off x="5415869" y="2434324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6834">
            <a:off x="3628150" y="431836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51097">
            <a:off x="2135796" y="1314938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8102">
            <a:off x="2120534" y="383611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571609">
            <a:off x="4780631" y="113875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41407">
            <a:off x="4983770" y="3810003"/>
            <a:ext cx="2092851" cy="2050529"/>
          </a:xfrm>
          <a:prstGeom prst="teardrop">
            <a:avLst>
              <a:gd name="adj" fmla="val 117028"/>
            </a:avLst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31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641_dziecko-dziewczynka-aka-kwiaty-bukiet-wian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2678905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5464987" y="2678913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2607443" y="160731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5393525" y="1607343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 flipH="1">
            <a:off x="2607443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5393525" y="1107301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2678905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464987" y="317895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 flipH="1">
            <a:off x="2607443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5393525" y="60718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 flipH="1">
            <a:off x="2607443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 flipH="1">
            <a:off x="5393525" y="107169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2678905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5464987" y="3679021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2678905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5464987" y="4107649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2678905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200000">
            <a:off x="5464987" y="4536277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200000">
            <a:off x="2678905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5464987" y="4964905"/>
            <a:ext cx="1000108" cy="2786082"/>
          </a:xfrm>
          <a:prstGeom prst="moon">
            <a:avLst>
              <a:gd name="adj" fmla="val 23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 flipH="1">
            <a:off x="2607443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 flipH="1">
            <a:off x="5393525" y="-321507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200000" flipH="1">
            <a:off x="2607443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 flipH="1">
            <a:off x="5393525" y="-821525"/>
            <a:ext cx="1143032" cy="2786082"/>
          </a:xfrm>
          <a:prstGeom prst="moon">
            <a:avLst>
              <a:gd name="adj" fmla="val 1843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A800A8">
                  <a:shade val="67500"/>
                  <a:satMod val="115000"/>
                </a:srgbClr>
              </a:gs>
              <a:gs pos="100000">
                <a:srgbClr val="A800A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33059a6b.png"/>
          <p:cNvPicPr>
            <a:picLocks noGrp="1" noChangeAspect="1"/>
          </p:cNvPicPr>
          <p:nvPr>
            <p:ph idx="1"/>
          </p:nvPr>
        </p:nvPicPr>
        <p:blipFill>
          <a:blip r:embed="rId2"/>
          <a:srcRect b="4000"/>
          <a:stretch>
            <a:fillRect/>
          </a:stretch>
        </p:blipFill>
        <p:spPr>
          <a:xfrm>
            <a:off x="1214414" y="0"/>
            <a:ext cx="714375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143505" y="2071678"/>
            <a:ext cx="2071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niños necesitan más de modelos que de críticos</a:t>
            </a:r>
            <a:endParaRPr lang="es-ES" sz="2400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792_dziewczynka-koszyk-krolik-ogr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92869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1429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85738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78608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0003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8611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0043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7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9290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1481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42912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64347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85775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14350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35781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57216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78644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7219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50085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71514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000892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21520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42952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643866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85814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143900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358214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8572528" y="1357298"/>
            <a:ext cx="57147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DBFF3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976_dziewczynka-chusta-spojrze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314327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71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57203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71490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71464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8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500066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14353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21457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286016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542928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557216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85791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00079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785950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185738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357322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1428760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928694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1000132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28628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500066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0" y="1428736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1438" y="350043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6143668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6286544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572296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715172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7000924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7143800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52" y="1357298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572428" y="3429000"/>
            <a:ext cx="1500134" cy="2071702"/>
          </a:xfrm>
          <a:prstGeom prst="moon">
            <a:avLst>
              <a:gd name="adj" fmla="val 11903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41020e2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</p:spPr>
      </p:pic>
      <p:sp>
        <p:nvSpPr>
          <p:cNvPr id="5" name="4 CuadroTexto"/>
          <p:cNvSpPr txBox="1"/>
          <p:nvPr/>
        </p:nvSpPr>
        <p:spPr>
          <a:xfrm rot="21332854">
            <a:off x="3372058" y="3805318"/>
            <a:ext cx="24229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secreto de la genialidad es el de conservar el espíritu del niño hasta la vejez, lo cual quiere decir nunca perder el entusiasmo."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285776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9925B">
                  <a:shade val="67500"/>
                  <a:satMod val="115000"/>
                </a:srgbClr>
              </a:gs>
              <a:gs pos="100000">
                <a:srgbClr val="C9925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935_dziewczynka-piesek-shih-tz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643306" y="714356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4286256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2571744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429256" y="2571744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214422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3786190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628" y="1214422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628" y="3786190"/>
            <a:ext cx="1857388" cy="1785950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6D561D">
                  <a:shade val="67500"/>
                  <a:satMod val="115000"/>
                </a:srgbClr>
              </a:gs>
              <a:gs pos="100000">
                <a:srgbClr val="6D56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426_dziecko-wozek-czapecz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8409288">
            <a:off x="1993902" y="-841362"/>
            <a:ext cx="157188" cy="4737793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09288">
            <a:off x="6980615" y="2963079"/>
            <a:ext cx="114372" cy="4737793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4027462" flipH="1">
            <a:off x="1938095" y="2906139"/>
            <a:ext cx="162265" cy="4886301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038098">
            <a:off x="7035348" y="-963395"/>
            <a:ext cx="136370" cy="4947147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>
            <a:off x="1821655" y="1535907"/>
            <a:ext cx="142875" cy="3786183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 flipH="1">
            <a:off x="7143753" y="1500190"/>
            <a:ext cx="142875" cy="385761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142876" cy="2786027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4143380"/>
            <a:ext cx="142876" cy="271462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4855506">
            <a:off x="7119696" y="322234"/>
            <a:ext cx="150528" cy="4190998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309690">
            <a:off x="7105879" y="2317148"/>
            <a:ext cx="148901" cy="4091417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2238410">
            <a:off x="5407208" y="-93834"/>
            <a:ext cx="195826" cy="309781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2238410">
            <a:off x="3557421" y="3988638"/>
            <a:ext cx="130281" cy="2973884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09521">
            <a:off x="5614150" y="3865865"/>
            <a:ext cx="159477" cy="312460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309690">
            <a:off x="1902650" y="450502"/>
            <a:ext cx="109560" cy="4091417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4855506">
            <a:off x="1862025" y="2437287"/>
            <a:ext cx="166702" cy="4091417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258364">
            <a:off x="3575944" y="-89136"/>
            <a:ext cx="134725" cy="3052536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4 Marcador de contenido" descr="b68ae62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350669"/>
          </a:xfrm>
        </p:spPr>
      </p:pic>
      <p:sp>
        <p:nvSpPr>
          <p:cNvPr id="5" name="4 CuadroTexto"/>
          <p:cNvSpPr txBox="1"/>
          <p:nvPr/>
        </p:nvSpPr>
        <p:spPr>
          <a:xfrm>
            <a:off x="2500298" y="1214422"/>
            <a:ext cx="18573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palabra progreso no tiene ningún sentido mientras haya niños infelices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9925B">
                  <a:shade val="67500"/>
                  <a:satMod val="115000"/>
                </a:srgbClr>
              </a:gs>
              <a:gs pos="100000">
                <a:srgbClr val="C9925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750_dzieci-pole-zabawka-samolot-pilot-bukiet-polny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50006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8585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14314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92892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714776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00562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5357850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7000924" y="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786710" y="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0006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128585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14314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92892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14776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5357850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143636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000924" y="7143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786710" y="7143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0006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128585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214314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92892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714776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500562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357850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6143636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000924" y="14287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7786710" y="14287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0006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128585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14314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92892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3714776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4500562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357850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143636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000924" y="21431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786710" y="21431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0006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128585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214314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292892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3714776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4500562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357850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6143636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7000924" y="285752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786710" y="285752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128585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214314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292892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714776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4500562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5357850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143636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7000924" y="357187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7786710" y="357187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50006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128585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214314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292892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>
            <a:off x="3714776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 flipH="1">
            <a:off x="4500562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Paralelogramo"/>
          <p:cNvSpPr/>
          <p:nvPr/>
        </p:nvSpPr>
        <p:spPr>
          <a:xfrm>
            <a:off x="5357850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flipH="1">
            <a:off x="6143636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7000924" y="428625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flipH="1">
            <a:off x="7786710" y="428625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50006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128585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214314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292892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3714776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4500562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5357850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flipH="1">
            <a:off x="6143636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7000924" y="5000660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flipH="1">
            <a:off x="7786710" y="5000660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50006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flipH="1">
            <a:off x="128585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214314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flipH="1">
            <a:off x="292892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3714776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flipH="1">
            <a:off x="4500562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5357850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flipH="1">
            <a:off x="6143636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7000924" y="5715016"/>
            <a:ext cx="857256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flipH="1">
            <a:off x="7786710" y="5715016"/>
            <a:ext cx="847700" cy="714356"/>
          </a:xfrm>
          <a:prstGeom prst="parallelogram">
            <a:avLst>
              <a:gd name="adj" fmla="val 6722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3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7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1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5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9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1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6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3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7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8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5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6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0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3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7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8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5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9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0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3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7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1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2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41_dziewczynka-pies-lo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29519">
            <a:off x="1428728" y="357166"/>
            <a:ext cx="6286544" cy="6215082"/>
          </a:xfrm>
          <a:prstGeom prst="su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Image du Blog zezete2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-261934"/>
            <a:ext cx="7119934" cy="71199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1303956">
            <a:off x="3595463" y="3808785"/>
            <a:ext cx="22860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Miremos la vida con ojos de niños y decidamos con la sapiencia de nuestros abuelos..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428652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/>
              </a:gs>
              <a:gs pos="50000">
                <a:srgbClr val="6D561D">
                  <a:shade val="67500"/>
                  <a:satMod val="115000"/>
                </a:srgbClr>
              </a:gs>
              <a:gs pos="100000">
                <a:srgbClr val="6D56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330_dziewczynka-kot-czap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100576">
            <a:off x="-262330" y="999655"/>
            <a:ext cx="3541405" cy="17931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72413">
            <a:off x="5869876" y="5709798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367563">
            <a:off x="5966116" y="1128204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42487">
            <a:off x="-332283" y="5620367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00576">
            <a:off x="-265646" y="998609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00576">
            <a:off x="-265646" y="1284336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00576">
            <a:off x="-265646" y="1570088"/>
            <a:ext cx="3541405" cy="190870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00576">
            <a:off x="-288667" y="1862116"/>
            <a:ext cx="3541405" cy="15800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542487">
            <a:off x="-314909" y="5349081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542487">
            <a:off x="-314910" y="5063328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42487">
            <a:off x="-314909" y="4777577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367563">
            <a:off x="5966118" y="1413932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367563">
            <a:off x="5966116" y="1699684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367563">
            <a:off x="5966116" y="1985436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72413">
            <a:off x="5869876" y="5419150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72413">
            <a:off x="5869876" y="5133400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72413">
            <a:off x="5869876" y="4847647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100576">
            <a:off x="-275072" y="2144565"/>
            <a:ext cx="3541405" cy="15800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542487">
            <a:off x="-314909" y="4491825"/>
            <a:ext cx="3541405" cy="174808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367563">
            <a:off x="5966117" y="2271188"/>
            <a:ext cx="3541405" cy="189369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72413">
            <a:off x="5869876" y="4561896"/>
            <a:ext cx="3541405" cy="1581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9925B">
                  <a:shade val="67500"/>
                  <a:satMod val="115000"/>
                </a:srgbClr>
              </a:gs>
              <a:gs pos="100000">
                <a:srgbClr val="C9925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74_lato-dziewczynka-aka-blawat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677714">
            <a:off x="3511796" y="121443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176228" flipH="1">
            <a:off x="4713953" y="3396929"/>
            <a:ext cx="785818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71607">
            <a:off x="4221913" y="99108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772340">
            <a:off x="4647911" y="1160857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968553">
            <a:off x="5005100" y="137517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218128">
            <a:off x="5271677" y="1740502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6428401">
            <a:off x="5396069" y="2221429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7712596">
            <a:off x="5332380" y="2677051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323332">
            <a:off x="5023951" y="3143234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98189" flipH="1">
            <a:off x="4341512" y="3479225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196042" flipH="1">
            <a:off x="3839999" y="343083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952501" flipH="1">
            <a:off x="3542235" y="3317814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4159633" flipH="1">
            <a:off x="3206054" y="303401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 flipH="1">
            <a:off x="3000364" y="2714620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6543010" flipH="1">
            <a:off x="2921177" y="2363453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7175192" flipH="1">
            <a:off x="2969226" y="2030926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8556446" flipH="1">
            <a:off x="3063922" y="1639419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9228647" flipH="1">
            <a:off x="3265931" y="1409698"/>
            <a:ext cx="785818" cy="2357454"/>
          </a:xfrm>
          <a:prstGeom prst="moon">
            <a:avLst>
              <a:gd name="adj" fmla="val 124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3786182" y="1071546"/>
            <a:ext cx="857256" cy="2357454"/>
          </a:xfrm>
          <a:prstGeom prst="moon">
            <a:avLst>
              <a:gd name="adj" fmla="val 129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2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23770">
            <a:off x="451592" y="5108654"/>
            <a:ext cx="2025096" cy="1267813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-500098" y="-500090"/>
            <a:ext cx="10072758" cy="792961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49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49" presetClass="exit" presetSubtype="0" accel="10000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6" fill="hold">
                            <p:stCondLst>
                              <p:cond delay="6000"/>
                            </p:stCondLst>
                            <p:childTnLst>
                              <p:par>
                                <p:cTn id="58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345</Words>
  <Application>Microsoft Office PowerPoint</Application>
  <PresentationFormat>Presentación en pantalla (4:3)</PresentationFormat>
  <Paragraphs>37</Paragraphs>
  <Slides>72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122</cp:revision>
  <dcterms:created xsi:type="dcterms:W3CDTF">2015-07-03T17:18:28Z</dcterms:created>
  <dcterms:modified xsi:type="dcterms:W3CDTF">2015-07-04T20:46:50Z</dcterms:modified>
</cp:coreProperties>
</file>