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68" r:id="rId4"/>
    <p:sldId id="257" r:id="rId5"/>
    <p:sldId id="326" r:id="rId6"/>
    <p:sldId id="258" r:id="rId7"/>
    <p:sldId id="259" r:id="rId8"/>
    <p:sldId id="282" r:id="rId9"/>
    <p:sldId id="260" r:id="rId10"/>
    <p:sldId id="261" r:id="rId11"/>
    <p:sldId id="262" r:id="rId12"/>
    <p:sldId id="263" r:id="rId13"/>
    <p:sldId id="264" r:id="rId14"/>
    <p:sldId id="267" r:id="rId15"/>
    <p:sldId id="266" r:id="rId16"/>
    <p:sldId id="272" r:id="rId17"/>
    <p:sldId id="269" r:id="rId18"/>
    <p:sldId id="273" r:id="rId19"/>
    <p:sldId id="277" r:id="rId20"/>
    <p:sldId id="289" r:id="rId21"/>
    <p:sldId id="271" r:id="rId22"/>
    <p:sldId id="270" r:id="rId23"/>
    <p:sldId id="274" r:id="rId24"/>
    <p:sldId id="276" r:id="rId25"/>
    <p:sldId id="278" r:id="rId26"/>
    <p:sldId id="279" r:id="rId27"/>
    <p:sldId id="280" r:id="rId28"/>
    <p:sldId id="281" r:id="rId29"/>
    <p:sldId id="265" r:id="rId30"/>
    <p:sldId id="286" r:id="rId31"/>
    <p:sldId id="284" r:id="rId32"/>
    <p:sldId id="283" r:id="rId33"/>
    <p:sldId id="285" r:id="rId34"/>
    <p:sldId id="294" r:id="rId35"/>
    <p:sldId id="303" r:id="rId36"/>
    <p:sldId id="287" r:id="rId37"/>
    <p:sldId id="288" r:id="rId38"/>
    <p:sldId id="290" r:id="rId39"/>
    <p:sldId id="291" r:id="rId40"/>
    <p:sldId id="292" r:id="rId41"/>
    <p:sldId id="310" r:id="rId42"/>
    <p:sldId id="295" r:id="rId43"/>
    <p:sldId id="297" r:id="rId44"/>
    <p:sldId id="301" r:id="rId45"/>
    <p:sldId id="299" r:id="rId46"/>
    <p:sldId id="300" r:id="rId47"/>
    <p:sldId id="304" r:id="rId48"/>
    <p:sldId id="315" r:id="rId49"/>
    <p:sldId id="316" r:id="rId50"/>
    <p:sldId id="317" r:id="rId51"/>
    <p:sldId id="319" r:id="rId52"/>
    <p:sldId id="321" r:id="rId53"/>
    <p:sldId id="324" r:id="rId54"/>
    <p:sldId id="320" r:id="rId55"/>
    <p:sldId id="327" r:id="rId56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ixhauOxzPl27Wr16MdSYg" hashData="0fQPEuLFMEP6yBlQeeDzxap9Sy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4500"/>
    <a:srgbClr val="C6792C"/>
    <a:srgbClr val="3333CC"/>
    <a:srgbClr val="EED0FC"/>
    <a:srgbClr val="C9A6E4"/>
    <a:srgbClr val="B686DA"/>
    <a:srgbClr val="9B85B5"/>
    <a:srgbClr val="7F63A1"/>
    <a:srgbClr val="DC9F62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06" autoAdjust="0"/>
    <p:restoredTop sz="94660"/>
  </p:normalViewPr>
  <p:slideViewPr>
    <p:cSldViewPr>
      <p:cViewPr>
        <p:scale>
          <a:sx n="110" d="100"/>
          <a:sy n="110" d="100"/>
        </p:scale>
        <p:origin x="756" y="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5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BD0C4-CF9E-4D03-AC74-33C2DA2E1629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72D1A-97D6-439C-8B3E-97041BD936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nderson.Waves.Bridge.original.175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602E0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02E0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gradFill flip="none" rotWithShape="1">
            <a:gsLst>
              <a:gs pos="0">
                <a:srgbClr val="6C45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gradFill flip="none" rotWithShape="1">
            <a:gsLst>
              <a:gs pos="0">
                <a:srgbClr val="6C45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8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786314" y="357166"/>
            <a:ext cx="2695575" cy="733426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71868" y="1357298"/>
            <a:ext cx="5181600" cy="733426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4214810" y="7429528"/>
            <a:ext cx="18473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" dirty="0"/>
          </a:p>
        </p:txBody>
      </p:sp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714348" y="6127158"/>
            <a:ext cx="2571736" cy="395652"/>
          </a:xfrm>
          <a:prstGeom prst="rect">
            <a:avLst/>
          </a:prstGeom>
          <a:noFill/>
        </p:spPr>
      </p:pic>
      <p:pic>
        <p:nvPicPr>
          <p:cNvPr id="13" name="12 Imagen" descr="Henderson.Waves.Bridge.original.17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zoom/>
    <p:sndAc>
      <p:stSnd loop="1">
        <p:snd r:embed="rId2" name="Smooth Jazz All Stars - U Got it B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38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38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0830_1136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229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37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929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3967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ta c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50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8773843">
            <a:off x="835829" y="2236899"/>
            <a:ext cx="4878002" cy="31250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8773843">
            <a:off x="3207757" y="4474986"/>
            <a:ext cx="4737733" cy="29088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697780">
            <a:off x="3106953" y="2023139"/>
            <a:ext cx="4830521" cy="278837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583723">
            <a:off x="1036724" y="4518732"/>
            <a:ext cx="4783174" cy="32038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1" grpId="1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33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7938" y="0"/>
            <a:ext cx="91265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jand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rgbClr val="FF9933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dge-vladivostok-russia PUENTE ATIRANTAD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28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50004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929586" y="428604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550070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472" y="5429264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43008" y="1071570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157161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78" y="192882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86050" y="2428868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82" y="85723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142873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215074" y="1857364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643570" y="228599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3008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714480" y="4500570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286016" y="4071918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857488" y="357187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858016" y="4572008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215074" y="4143380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643570" y="3714776"/>
            <a:ext cx="571472" cy="9286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3357554" y="2071678"/>
            <a:ext cx="2357454" cy="2786082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tral-Par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ty-bridge-lights-night-metropol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es-y-puentes-de-noche-10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e-os-de-puentes-91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ibfQqWUAAekXn.jpg 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teshead-Millennium-Bridge-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8377337">
            <a:off x="3728036" y="2568754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3243610">
            <a:off x="4443220" y="2625732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681328">
            <a:off x="3722895" y="3364618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9560854">
            <a:off x="4439557" y="3433038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8377337">
            <a:off x="3442284" y="2211564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243610">
            <a:off x="4727910" y="2283973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9560854">
            <a:off x="4656397" y="3831985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81328">
            <a:off x="3437145" y="3650371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8377337">
            <a:off x="3227969" y="1854375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243610">
            <a:off x="5013663" y="1926784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9560854">
            <a:off x="4942149" y="4260613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2681328">
            <a:off x="3151391" y="3936122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8377337">
            <a:off x="3013656" y="1497185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3243610">
            <a:off x="5299416" y="1569594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9560854">
            <a:off x="5227902" y="4617803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2681328">
            <a:off x="2794201" y="4293311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8377337">
            <a:off x="2727904" y="1139993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3243610">
            <a:off x="5585169" y="1212404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9560854">
            <a:off x="5442216" y="4974992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2681328">
            <a:off x="2437013" y="4650502"/>
            <a:ext cx="1214446" cy="928694"/>
          </a:xfrm>
          <a:prstGeom prst="triangle">
            <a:avLst/>
          </a:prstGeom>
          <a:gradFill flip="none" rotWithShape="1">
            <a:gsLst>
              <a:gs pos="33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k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ga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6C3304">
                  <a:shade val="30000"/>
                  <a:satMod val="115000"/>
                  <a:alpha val="38000"/>
                </a:srgbClr>
              </a:gs>
              <a:gs pos="50000">
                <a:srgbClr val="6C3304">
                  <a:shade val="67500"/>
                  <a:satMod val="115000"/>
                </a:srgbClr>
              </a:gs>
              <a:gs pos="100000">
                <a:srgbClr val="6C33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6C3304">
                  <a:shade val="30000"/>
                  <a:satMod val="115000"/>
                  <a:alpha val="38000"/>
                </a:srgbClr>
              </a:gs>
              <a:gs pos="50000">
                <a:srgbClr val="6C3304">
                  <a:shade val="67500"/>
                  <a:satMod val="115000"/>
                </a:srgbClr>
              </a:gs>
              <a:gs pos="100000">
                <a:srgbClr val="6C33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2700" y="0"/>
            <a:ext cx="91170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602E0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02E0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rgbClr val="FF993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gradFill flip="none" rotWithShape="1">
            <a:gsLst>
              <a:gs pos="37000">
                <a:srgbClr val="602E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gradFill flip="none" rotWithShape="1">
            <a:gsLst>
              <a:gs pos="37000">
                <a:srgbClr val="602E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kfurt_germany-wallpaper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grafias-hdr-de-puentes-29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229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37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929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3967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-puente-6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764390" y="2165460"/>
            <a:ext cx="4878002" cy="3125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350632" y="4403550"/>
            <a:ext cx="4737733" cy="2908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178391" y="2023139"/>
            <a:ext cx="4830521" cy="27883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965286" y="4518732"/>
            <a:ext cx="4783174" cy="3203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106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25000">
                <a:srgbClr val="E057E3"/>
              </a:gs>
              <a:gs pos="50000">
                <a:srgbClr val="A22EA5">
                  <a:shade val="67500"/>
                  <a:satMod val="115000"/>
                </a:srgbClr>
              </a:gs>
              <a:gs pos="100000">
                <a:srgbClr val="A22EA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28" y="592930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92930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0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50004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929586" y="428604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550070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472" y="5429264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43008" y="1071570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157161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78" y="192882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86050" y="2428868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82" y="85723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142873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215074" y="1857364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643570" y="228599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3008" y="500061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714480" y="4500570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286016" y="4071918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857488" y="357187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5000612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858016" y="4572008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215074" y="4143380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643570" y="3714776"/>
            <a:ext cx="571472" cy="92869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3357554" y="2071678"/>
            <a:ext cx="2357454" cy="2786082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92303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71342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FF9933">
                  <a:shade val="30000"/>
                  <a:satMod val="115000"/>
                  <a:alpha val="3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4491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struir-puentes-blog-zigura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8377337">
            <a:off x="3728036" y="256875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3243610">
            <a:off x="4443220" y="262573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681328">
            <a:off x="3722895" y="3364618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9560854">
            <a:off x="4439557" y="3433038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8377337">
            <a:off x="3442284" y="221156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243610">
            <a:off x="4727910" y="228397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9560854">
            <a:off x="4656397" y="383198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81328">
            <a:off x="3437145" y="3650371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8377337">
            <a:off x="3227969" y="185437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243610">
            <a:off x="5013663" y="192678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9560854">
            <a:off x="4942149" y="426061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2681328">
            <a:off x="3151391" y="393612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8377337">
            <a:off x="3013656" y="149718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3243610">
            <a:off x="5299416" y="156959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9560854">
            <a:off x="5227902" y="461780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2681328">
            <a:off x="2794201" y="4293311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8377337">
            <a:off x="2727904" y="113999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3243610">
            <a:off x="5585169" y="121240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9560854">
            <a:off x="5442216" y="497499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2681328">
            <a:off x="2437013" y="465050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rgbClr val="FF6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  <a:tileRect/>
          </a:gradFill>
          <a:ln>
            <a:noFill/>
          </a:ln>
          <a:effectLst>
            <a:glow rad="139700">
              <a:srgbClr val="FF6600">
                <a:alpha val="40000"/>
              </a:srgbClr>
            </a:glow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1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2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orto-puente-noch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FFC000">
                  <a:shade val="30000"/>
                  <a:satMod val="115000"/>
                  <a:alpha val="38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FFC000">
                  <a:shade val="30000"/>
                  <a:satMod val="115000"/>
                  <a:alpha val="38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FFEFD1">
                  <a:alpha val="3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de-london-63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barr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bg2">
              <a:lumMod val="40000"/>
              <a:lumOff val="6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chemeClr val="bg2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ina-bay-sands-wallpaper-hd-4wlp.com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3337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3333CC"/>
          </a:solidFill>
          <a:ln>
            <a:solidFill>
              <a:srgbClr val="33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CC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t-Tyisyacheletiya-Geytsh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2299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379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929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39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-York-City-USA-Manhattan-Queensboro-Bridge-buildings-lights_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764390" y="2165460"/>
            <a:ext cx="4878002" cy="3125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350632" y="4403550"/>
            <a:ext cx="4737733" cy="2908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178391" y="2023139"/>
            <a:ext cx="4830521" cy="27883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965286" y="4518732"/>
            <a:ext cx="4783174" cy="3203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th-red-bridge-america-wallpapers-sizes-396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s-hd-puente-986191-background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28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92930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50004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929586" y="42860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550070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472" y="54292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43008" y="1071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1571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78" y="192882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86050" y="242886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82" y="85723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86578" y="142873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215074" y="185736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643570" y="228599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3008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714480" y="450057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286016" y="407191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857488" y="35718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5000612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858016" y="4572008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215074" y="414338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643570" y="3714776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3357554" y="2071678"/>
            <a:ext cx="2357454" cy="2786082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urens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rgbClr val="C6792C">
                  <a:shade val="30000"/>
                  <a:satMod val="115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 de la mujer puerto madero  bs 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chemeClr val="tx1">
                  <a:lumMod val="85000"/>
                  <a:shade val="30000"/>
                  <a:satMod val="115000"/>
                  <a:alpha val="4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de-china-6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arc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haotianmen-china-130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de-sidney-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87154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_STx_Yf_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8377337">
            <a:off x="3728036" y="2568754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3243610">
            <a:off x="4443220" y="2625732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681328">
            <a:off x="3722895" y="3364618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9560854">
            <a:off x="4439557" y="3433038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8377337">
            <a:off x="3442284" y="2211564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243610">
            <a:off x="4727910" y="2283973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9560854">
            <a:off x="4656397" y="3831985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81328">
            <a:off x="3437145" y="3650371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8377337">
            <a:off x="3227969" y="1854375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243610">
            <a:off x="5013663" y="1926784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9560854">
            <a:off x="4942149" y="4260613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2681328">
            <a:off x="3151391" y="3936122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8377337">
            <a:off x="3013656" y="1497185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3243610">
            <a:off x="5299416" y="1569594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9560854">
            <a:off x="5227902" y="4617803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2681328">
            <a:off x="2794201" y="4293311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8377337">
            <a:off x="2727904" y="1139993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3243610">
            <a:off x="5585169" y="1212404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9560854">
            <a:off x="5442216" y="4974992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2681328">
            <a:off x="2437013" y="4650502"/>
            <a:ext cx="1214446" cy="928694"/>
          </a:xfrm>
          <a:prstGeom prst="triangle">
            <a:avLst/>
          </a:prstGeom>
          <a:solidFill>
            <a:srgbClr val="339933"/>
          </a:soli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6792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iago_calatrava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31000">
                <a:srgbClr val="6C45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6792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lvesborg-bridge-colo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3000">
                <a:srgbClr val="3333CC">
                  <a:shade val="30000"/>
                  <a:satMod val="115000"/>
                  <a:alpha val="57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3000">
                <a:srgbClr val="3333CC">
                  <a:shade val="30000"/>
                  <a:satMod val="115000"/>
                  <a:alpha val="57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3000">
                <a:srgbClr val="C6792C">
                  <a:shade val="30000"/>
                  <a:satMod val="115000"/>
                  <a:alpha val="57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3000">
                <a:srgbClr val="C6792C">
                  <a:shade val="30000"/>
                  <a:satMod val="115000"/>
                  <a:alpha val="57000"/>
                </a:srgbClr>
              </a:gs>
              <a:gs pos="50000">
                <a:srgbClr val="C6792C">
                  <a:shade val="67500"/>
                  <a:satMod val="115000"/>
                </a:srgbClr>
              </a:gs>
              <a:gs pos="100000">
                <a:srgbClr val="C6792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kyo-Best-Road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C9A6E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C9A6E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9B85B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9B85B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7F63A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7F63A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C9A6E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9B85B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7F63A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C9A6E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9B85B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7F63A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-puente-de-colores-64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6096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FF9933"/>
          </a:solidFill>
          <a:ln>
            <a:solidFill>
              <a:srgbClr val="FF993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45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229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137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8929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3967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3333C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3333C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chemeClr val="bg2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283061">
            <a:off x="2857488" y="4786322"/>
            <a:ext cx="2400300" cy="15525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500098" y="-357214"/>
            <a:ext cx="10287072" cy="76438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6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43</cp:revision>
  <dcterms:created xsi:type="dcterms:W3CDTF">2016-03-05T17:17:34Z</dcterms:created>
  <dcterms:modified xsi:type="dcterms:W3CDTF">2016-03-07T15:24:56Z</dcterms:modified>
</cp:coreProperties>
</file>